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EFF"/>
    <a:srgbClr val="FF3399"/>
    <a:srgbClr val="CC3399"/>
    <a:srgbClr val="70AC2E"/>
    <a:srgbClr val="C19FFF"/>
    <a:srgbClr val="CAB4EA"/>
    <a:srgbClr val="D3B5E9"/>
    <a:srgbClr val="D68B1C"/>
    <a:srgbClr val="FFE0A3"/>
    <a:srgbClr val="D00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345230"/>
            <a:ext cx="7772400" cy="916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60"/>
            <a:ext cx="6400800" cy="61082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43CE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296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901950"/>
            <a:ext cx="8229600" cy="376609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29113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2296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43CE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73020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36006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73020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36006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58</Words>
  <Application>Microsoft Office PowerPoint</Application>
  <PresentationFormat>Presentación en pantalla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Click to edit Master title style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Mariajose</cp:lastModifiedBy>
  <cp:revision>32</cp:revision>
  <dcterms:created xsi:type="dcterms:W3CDTF">2013-08-21T19:17:07Z</dcterms:created>
  <dcterms:modified xsi:type="dcterms:W3CDTF">2013-10-23T13:45:13Z</dcterms:modified>
</cp:coreProperties>
</file>