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3" r:id="rId7"/>
    <p:sldId id="264" r:id="rId8"/>
    <p:sldId id="262" r:id="rId9"/>
    <p:sldId id="266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2C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6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8A5B-ACF1-4882-9295-3705A3406CB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36C6-3255-4615-9AE0-3E96B740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4" y="5326728"/>
            <a:ext cx="2383032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8"/>
          <a:stretch/>
        </p:blipFill>
        <p:spPr>
          <a:xfrm>
            <a:off x="2596" y="1565976"/>
            <a:ext cx="12189404" cy="3533561"/>
          </a:xfrm>
          <a:prstGeom prst="rect">
            <a:avLst/>
          </a:prstGeom>
        </p:spPr>
      </p:pic>
      <p:pic>
        <p:nvPicPr>
          <p:cNvPr id="16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7556" y="1647788"/>
            <a:ext cx="6959484" cy="335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7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554" y="-26377"/>
            <a:ext cx="3754446" cy="3451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680"/>
            <a:ext cx="3200400" cy="256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4" y="5326728"/>
            <a:ext cx="2383032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12" name="Google Shape;265;p19"/>
          <p:cNvSpPr txBox="1">
            <a:spLocks/>
          </p:cNvSpPr>
          <p:nvPr/>
        </p:nvSpPr>
        <p:spPr>
          <a:xfrm>
            <a:off x="738912" y="411202"/>
            <a:ext cx="4983600" cy="86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Poppins Medium"/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sym typeface="Poppins Medium"/>
              </a:rPr>
              <a:t>Project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sym typeface="Poppins Medium"/>
              </a:rPr>
              <a:t>Akhir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44" y="1003482"/>
            <a:ext cx="3469866" cy="3469866"/>
          </a:xfrm>
          <a:prstGeom prst="rect">
            <a:avLst/>
          </a:prstGeom>
        </p:spPr>
      </p:pic>
      <p:sp>
        <p:nvSpPr>
          <p:cNvPr id="16" name="Google Shape;268;p19"/>
          <p:cNvSpPr/>
          <p:nvPr/>
        </p:nvSpPr>
        <p:spPr>
          <a:xfrm>
            <a:off x="1846863" y="3469338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68;p19"/>
          <p:cNvSpPr/>
          <p:nvPr/>
        </p:nvSpPr>
        <p:spPr>
          <a:xfrm>
            <a:off x="2734566" y="2599624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68;p19"/>
          <p:cNvSpPr/>
          <p:nvPr/>
        </p:nvSpPr>
        <p:spPr>
          <a:xfrm>
            <a:off x="1846864" y="1729911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8;p17"/>
          <p:cNvSpPr txBox="1"/>
          <p:nvPr/>
        </p:nvSpPr>
        <p:spPr>
          <a:xfrm>
            <a:off x="2813625" y="2639707"/>
            <a:ext cx="5351401" cy="55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project</a:t>
            </a:r>
            <a:endParaRPr dirty="0"/>
          </a:p>
        </p:txBody>
      </p:sp>
      <p:sp>
        <p:nvSpPr>
          <p:cNvPr id="25" name="Google Shape;108;p17"/>
          <p:cNvSpPr txBox="1"/>
          <p:nvPr/>
        </p:nvSpPr>
        <p:spPr>
          <a:xfrm>
            <a:off x="1854777" y="3505803"/>
            <a:ext cx="5351401" cy="55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Mendeploy</a:t>
            </a:r>
            <a:r>
              <a:rPr lang="en-US" dirty="0" smtClean="0"/>
              <a:t> project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Ngrok</a:t>
            </a:r>
            <a:endParaRPr dirty="0"/>
          </a:p>
        </p:txBody>
      </p:sp>
      <p:sp>
        <p:nvSpPr>
          <p:cNvPr id="26" name="Google Shape;108;p17"/>
          <p:cNvSpPr txBox="1"/>
          <p:nvPr/>
        </p:nvSpPr>
        <p:spPr>
          <a:xfrm>
            <a:off x="1911927" y="1743865"/>
            <a:ext cx="5365397" cy="59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website </a:t>
            </a:r>
            <a:r>
              <a:rPr lang="en-US" dirty="0" err="1" smtClean="0"/>
              <a:t>tentang</a:t>
            </a:r>
            <a:r>
              <a:rPr lang="en-US" dirty="0" smtClean="0"/>
              <a:t> mental </a:t>
            </a:r>
            <a:r>
              <a:rPr lang="en-US" dirty="0" err="1" smtClean="0"/>
              <a:t>healt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7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8"/>
          <a:stretch/>
        </p:blipFill>
        <p:spPr>
          <a:xfrm>
            <a:off x="0" y="0"/>
            <a:ext cx="584688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2672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94892" y="888024"/>
            <a:ext cx="61018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Jadwal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Pembelajaran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dirty="0" smtClean="0">
                <a:ea typeface="Adobe Ming Std L" panose="02020300000000000000" pitchFamily="18" charset="-128"/>
              </a:rPr>
              <a:t/>
            </a:r>
            <a:br>
              <a:rPr lang="en-US" dirty="0" smtClean="0">
                <a:ea typeface="Adobe Ming Std L" panose="02020300000000000000" pitchFamily="18" charset="-128"/>
              </a:rPr>
            </a:br>
            <a:r>
              <a:rPr lang="en-US" dirty="0">
                <a:ea typeface="Adobe Ming Std L" panose="02020300000000000000" pitchFamily="18" charset="-128"/>
              </a:rPr>
              <a:t/>
            </a:r>
            <a:br>
              <a:rPr lang="en-US" dirty="0">
                <a:ea typeface="Adobe Ming Std L" panose="02020300000000000000" pitchFamily="18" charset="-128"/>
              </a:rPr>
            </a:br>
            <a:endParaRPr lang="en-US" dirty="0">
              <a:ea typeface="Adobe Ming Std L" panose="02020300000000000000" pitchFamily="18" charset="-128"/>
            </a:endParaRPr>
          </a:p>
        </p:txBody>
      </p:sp>
      <p:pic>
        <p:nvPicPr>
          <p:cNvPr id="10" name="Google Shape;44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5672" y="1637400"/>
            <a:ext cx="4546842" cy="4501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0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2672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14" name="Google Shape;465;p30"/>
          <p:cNvSpPr/>
          <p:nvPr/>
        </p:nvSpPr>
        <p:spPr>
          <a:xfrm>
            <a:off x="1991753" y="860734"/>
            <a:ext cx="8254376" cy="566849"/>
          </a:xfrm>
          <a:prstGeom prst="roundRect">
            <a:avLst>
              <a:gd name="adj" fmla="val 50000"/>
            </a:avLst>
          </a:prstGeom>
          <a:solidFill>
            <a:srgbClr val="149B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Jadwal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Pembelajaran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sz="2400" dirty="0" err="1" smtClean="0">
                <a:solidFill>
                  <a:srgbClr val="000000"/>
                </a:solidFill>
                <a:ea typeface="Adobe Ming Std L" panose="02020300000000000000" pitchFamily="18" charset="-128"/>
              </a:rPr>
              <a:t>Jadwal</a:t>
            </a:r>
            <a:r>
              <a:rPr lang="en-US" sz="2400" dirty="0" smtClean="0">
                <a:solidFill>
                  <a:srgbClr val="000000"/>
                </a:solidFill>
                <a:ea typeface="Adobe Ming Std L" panose="02020300000000000000" pitchFamily="18" charset="-128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Adobe Ming Std L" panose="02020300000000000000" pitchFamily="18" charset="-128"/>
              </a:rPr>
              <a:t>Pembelajaran</a:t>
            </a:r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sz="2400" dirty="0" smtClean="0">
                <a:ea typeface="Adobe Ming Std L" panose="02020300000000000000" pitchFamily="18" charset="-128"/>
              </a:rPr>
              <a:t/>
            </a:r>
            <a:br>
              <a:rPr lang="en-US" sz="2400" dirty="0" smtClean="0">
                <a:ea typeface="Adobe Ming Std L" panose="02020300000000000000" pitchFamily="18" charset="-128"/>
              </a:rPr>
            </a:br>
            <a:r>
              <a:rPr lang="en-US" sz="2400" dirty="0" smtClean="0">
                <a:ea typeface="Adobe Ming Std L" panose="02020300000000000000" pitchFamily="18" charset="-128"/>
              </a:rPr>
              <a:t/>
            </a:r>
            <a:br>
              <a:rPr lang="en-US" sz="2400" dirty="0" smtClean="0">
                <a:ea typeface="Adobe Ming Std L" panose="02020300000000000000" pitchFamily="18" charset="-128"/>
              </a:rPr>
            </a:br>
            <a:endParaRPr lang="en-US" sz="2400" dirty="0">
              <a:ea typeface="Adobe Ming Std L" panose="02020300000000000000" pitchFamily="18" charset="-128"/>
            </a:endParaRPr>
          </a:p>
        </p:txBody>
      </p:sp>
      <p:graphicFrame>
        <p:nvGraphicFramePr>
          <p:cNvPr id="15" name="Google Shape;466;p30"/>
          <p:cNvGraphicFramePr/>
          <p:nvPr>
            <p:extLst>
              <p:ext uri="{D42A27DB-BD31-4B8C-83A1-F6EECF244321}">
                <p14:modId xmlns:p14="http://schemas.microsoft.com/office/powerpoint/2010/main" val="2433481657"/>
              </p:ext>
            </p:extLst>
          </p:nvPr>
        </p:nvGraphicFramePr>
        <p:xfrm>
          <a:off x="1757792" y="1651121"/>
          <a:ext cx="8801770" cy="411851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4436"/>
                <a:gridCol w="1687408"/>
                <a:gridCol w="5689926"/>
              </a:tblGrid>
              <a:tr h="2976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u="none" strike="noStrike" cap="none" dirty="0"/>
                        <a:t>Week</a:t>
                      </a:r>
                      <a:endParaRPr sz="1200" b="0" dirty="0"/>
                    </a:p>
                  </a:txBody>
                  <a:tcPr marL="108982" marR="108982" marT="54491" marB="54491" anchor="ctr">
                    <a:solidFill>
                      <a:srgbClr val="149B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u="none" strike="noStrike" cap="none" dirty="0"/>
                        <a:t>Tanggal</a:t>
                      </a:r>
                      <a:endParaRPr sz="1200" b="0" u="none" strike="noStrike" cap="none" dirty="0"/>
                    </a:p>
                  </a:txBody>
                  <a:tcPr marL="108982" marR="108982" marT="54491" marB="54491" anchor="ctr">
                    <a:solidFill>
                      <a:srgbClr val="149B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u="none" strike="noStrike" cap="none" dirty="0"/>
                        <a:t>Target</a:t>
                      </a:r>
                      <a:endParaRPr sz="1200" b="0" dirty="0"/>
                    </a:p>
                  </a:txBody>
                  <a:tcPr marL="108982" marR="108982" marT="54491" marB="54491" anchor="ctr">
                    <a:solidFill>
                      <a:srgbClr val="149BB3"/>
                    </a:solidFill>
                  </a:tcPr>
                </a:tc>
              </a:tr>
              <a:tr h="2976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 cap="none" dirty="0" smtClean="0">
                          <a:sym typeface="Poppins Medium"/>
                        </a:rPr>
                        <a:t>Week 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dirty="0" smtClean="0">
                          <a:sym typeface="Poppins Medium"/>
                        </a:rPr>
                        <a:t>1</a:t>
                      </a:r>
                      <a:r>
                        <a:rPr lang="en-US" sz="1200" b="0" dirty="0" smtClean="0">
                          <a:sym typeface="Poppins Medium"/>
                        </a:rPr>
                        <a:t>8</a:t>
                      </a:r>
                      <a:r>
                        <a:rPr lang="id" sz="1200" b="0" dirty="0" smtClean="0">
                          <a:sym typeface="Poppins Medium"/>
                        </a:rPr>
                        <a:t> </a:t>
                      </a:r>
                      <a:r>
                        <a:rPr lang="id" sz="1200" b="0" dirty="0">
                          <a:sym typeface="Poppins Medium"/>
                        </a:rPr>
                        <a:t>Agustus</a:t>
                      </a:r>
                      <a:endParaRPr sz="1200" b="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 smtClean="0">
                          <a:sym typeface="Poppins Medium"/>
                        </a:rPr>
                        <a:t>Pengenalan</a:t>
                      </a:r>
                      <a:r>
                        <a:rPr lang="en-US" sz="1200" b="0" dirty="0" smtClean="0">
                          <a:sym typeface="Poppins Medium"/>
                        </a:rPr>
                        <a:t> Program,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pemaparan</a:t>
                      </a:r>
                      <a:r>
                        <a:rPr lang="en-US" sz="1200" b="0" dirty="0" smtClean="0"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ketentuan</a:t>
                      </a:r>
                      <a:r>
                        <a:rPr lang="en-US" sz="1200" b="0" dirty="0" smtClean="0"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kelas</a:t>
                      </a:r>
                      <a:r>
                        <a:rPr lang="en-US" sz="1200" b="0" dirty="0" smtClean="0">
                          <a:sym typeface="Poppins Medium"/>
                        </a:rPr>
                        <a:t>,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dan</a:t>
                      </a:r>
                      <a:r>
                        <a:rPr lang="en-US" sz="1200" b="0" dirty="0" smtClean="0">
                          <a:sym typeface="Poppins Medium"/>
                        </a:rPr>
                        <a:t> pretest</a:t>
                      </a:r>
                      <a:endParaRPr lang="en-US" sz="1200" b="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50" marR="91450" marT="45725" marB="45725" anchor="ctr"/>
                </a:tc>
              </a:tr>
              <a:tr h="3028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smtClean="0">
                          <a:sym typeface="Poppins Medium"/>
                        </a:rPr>
                        <a:t>Week 2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ym typeface="Poppins Medium"/>
                        </a:rPr>
                        <a:t>22</a:t>
                      </a:r>
                      <a:r>
                        <a:rPr lang="en-US" sz="1200" b="0" baseline="0" dirty="0" smtClean="0">
                          <a:sym typeface="Poppins Medium"/>
                        </a:rPr>
                        <a:t> </a:t>
                      </a:r>
                      <a:r>
                        <a:rPr lang="id" sz="1200" b="0" dirty="0" smtClean="0">
                          <a:sym typeface="Poppins Medium"/>
                        </a:rPr>
                        <a:t>Agustus</a:t>
                      </a:r>
                      <a:endParaRPr sz="1200" b="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 smtClean="0">
                          <a:sym typeface="Poppins Medium"/>
                        </a:rPr>
                        <a:t>Mempelajari</a:t>
                      </a:r>
                      <a:r>
                        <a:rPr lang="en-US" sz="1200" b="0" dirty="0" smtClean="0"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logika</a:t>
                      </a:r>
                      <a:r>
                        <a:rPr lang="en-US" sz="1200" b="0" dirty="0" smtClean="0"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dan</a:t>
                      </a:r>
                      <a:r>
                        <a:rPr lang="en-US" sz="1200" b="0" dirty="0" smtClean="0"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konsep</a:t>
                      </a:r>
                      <a:r>
                        <a:rPr lang="en-US" sz="1200" b="0" dirty="0" smtClean="0"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teknologi</a:t>
                      </a:r>
                      <a:r>
                        <a:rPr lang="en-US" sz="1200" b="0" dirty="0" smtClean="0">
                          <a:sym typeface="Poppins Medium"/>
                        </a:rPr>
                        <a:t> AI</a:t>
                      </a:r>
                      <a:endParaRPr lang="en-US" sz="1200" b="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50" marR="91450" marT="45725" marB="45725" anchor="ctr"/>
                </a:tc>
              </a:tr>
              <a:tr h="548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 cap="none" dirty="0" smtClean="0">
                          <a:sym typeface="Poppins Medium"/>
                        </a:rPr>
                        <a:t>Week 3</a:t>
                      </a:r>
                      <a:endParaRPr lang="en-US" sz="1200" b="0" dirty="0" smtClean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ym typeface="Poppins Medium"/>
                        </a:rPr>
                        <a:t>39</a:t>
                      </a:r>
                      <a:r>
                        <a:rPr lang="id" sz="1200" b="0" dirty="0" smtClean="0">
                          <a:sym typeface="Poppins Medium"/>
                        </a:rPr>
                        <a:t> </a:t>
                      </a:r>
                      <a:r>
                        <a:rPr lang="id" sz="1200" b="0" dirty="0">
                          <a:sym typeface="Poppins Medium"/>
                        </a:rPr>
                        <a:t>Agustus </a:t>
                      </a:r>
                      <a:endParaRPr sz="1200" b="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Belajaran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tentang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Python Basic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dimulai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dari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tahap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instalasi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python program,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tata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tulis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dalam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pemrograman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python,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logika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dan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tipe</a:t>
                      </a:r>
                      <a:r>
                        <a:rPr lang="en-US" sz="1200" b="0" dirty="0" smtClean="0">
                          <a:latin typeface="Calibri" panose="020F0502020204030204" pitchFamily="34" charset="0"/>
                          <a:ea typeface="Poppins Medium"/>
                          <a:cs typeface="Calibri" panose="020F0502020204030204" pitchFamily="34" charset="0"/>
                          <a:sym typeface="Poppins Medium"/>
                        </a:rPr>
                        <a:t> data operator</a:t>
                      </a:r>
                    </a:p>
                  </a:txBody>
                  <a:tcPr marL="91450" marR="91450" marT="45725" marB="45725" anchor="ctr"/>
                </a:tc>
              </a:tr>
              <a:tr h="10256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smtClean="0">
                          <a:sym typeface="Poppins Medium"/>
                        </a:rPr>
                        <a:t>Week 5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ym typeface="Poppins Medium"/>
                        </a:rPr>
                        <a:t>5 September</a:t>
                      </a:r>
                      <a:endParaRPr sz="1200" b="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285750" marR="0" lvl="0" indent="-2476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200" b="0" dirty="0" err="1" smtClean="0">
                          <a:sym typeface="Poppins Medium"/>
                        </a:rPr>
                        <a:t>Belajar</a:t>
                      </a:r>
                      <a:r>
                        <a:rPr lang="en-US" sz="1200" b="0" dirty="0" smtClean="0"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mengenai</a:t>
                      </a:r>
                      <a:r>
                        <a:rPr lang="en-US" sz="1200" b="0" dirty="0" smtClean="0">
                          <a:sym typeface="Poppins Medium"/>
                        </a:rPr>
                        <a:t> 3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Siklus</a:t>
                      </a:r>
                      <a:r>
                        <a:rPr lang="en-US" sz="1200" b="0" dirty="0" smtClean="0">
                          <a:sym typeface="Poppins Medium"/>
                        </a:rPr>
                        <a:t> </a:t>
                      </a:r>
                      <a:r>
                        <a:rPr lang="en-US" sz="1200" b="0" dirty="0" err="1" smtClean="0">
                          <a:sym typeface="Poppins Medium"/>
                        </a:rPr>
                        <a:t>Projek</a:t>
                      </a:r>
                      <a:r>
                        <a:rPr lang="en-US" sz="1200" b="0" baseline="0" dirty="0" smtClean="0">
                          <a:sym typeface="Poppins Medium"/>
                        </a:rPr>
                        <a:t> AI </a:t>
                      </a:r>
                      <a:r>
                        <a:rPr lang="en-US" sz="1200" b="0" baseline="0" dirty="0" err="1" smtClean="0">
                          <a:sym typeface="Poppins Medium"/>
                        </a:rPr>
                        <a:t>yaitu</a:t>
                      </a:r>
                      <a:r>
                        <a:rPr lang="en-US" sz="1200" b="0" baseline="0" dirty="0" smtClean="0">
                          <a:sym typeface="Poppins Medium"/>
                        </a:rPr>
                        <a:t> </a:t>
                      </a:r>
                      <a:r>
                        <a:rPr lang="en-US" sz="1200" b="0" baseline="0" dirty="0" err="1" smtClean="0">
                          <a:sym typeface="Poppins Medium"/>
                        </a:rPr>
                        <a:t>Proble</a:t>
                      </a:r>
                      <a:r>
                        <a:rPr lang="en-US" sz="1200" b="0" baseline="0" dirty="0" smtClean="0">
                          <a:sym typeface="Poppins Medium"/>
                        </a:rPr>
                        <a:t> Scoping, Data Acquisition, </a:t>
                      </a:r>
                      <a:r>
                        <a:rPr lang="en-US" sz="1200" b="0" baseline="0" dirty="0" err="1" smtClean="0">
                          <a:sym typeface="Poppins Medium"/>
                        </a:rPr>
                        <a:t>dan</a:t>
                      </a:r>
                      <a:r>
                        <a:rPr lang="en-US" sz="1200" b="0" baseline="0" dirty="0" smtClean="0">
                          <a:sym typeface="Poppins Medium"/>
                        </a:rPr>
                        <a:t> Data Exploration</a:t>
                      </a:r>
                      <a:endParaRPr lang="en-US" sz="1200" b="0" dirty="0" smtClean="0"/>
                    </a:p>
                    <a:p>
                      <a:pPr marL="285750" marR="0" lvl="0" indent="-2476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200" b="0" dirty="0" err="1" smtClean="0"/>
                        <a:t>Belajar</a:t>
                      </a:r>
                      <a:r>
                        <a:rPr lang="en-US" sz="1200" b="0" dirty="0" smtClean="0"/>
                        <a:t> File Handling </a:t>
                      </a:r>
                      <a:r>
                        <a:rPr lang="en-US" sz="1200" b="0" dirty="0" err="1" smtClean="0"/>
                        <a:t>pada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pemrograman</a:t>
                      </a:r>
                      <a:r>
                        <a:rPr lang="en-US" sz="1200" b="0" baseline="0" dirty="0" smtClean="0"/>
                        <a:t> python</a:t>
                      </a:r>
                    </a:p>
                    <a:p>
                      <a:pPr marL="285750" marR="0" lvl="0" indent="-2476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200" b="0" baseline="0" dirty="0" err="1" smtClean="0"/>
                        <a:t>Belajar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cara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membuat</a:t>
                      </a:r>
                      <a:r>
                        <a:rPr lang="en-US" sz="1200" b="0" baseline="0" dirty="0" smtClean="0"/>
                        <a:t> Environment </a:t>
                      </a:r>
                      <a:r>
                        <a:rPr lang="en-US" sz="1200" b="0" baseline="0" dirty="0" err="1" smtClean="0"/>
                        <a:t>pada</a:t>
                      </a:r>
                      <a:r>
                        <a:rPr lang="en-US" sz="1200" b="0" baseline="0" dirty="0" smtClean="0"/>
                        <a:t> IDE Anaconda Python</a:t>
                      </a:r>
                    </a:p>
                    <a:p>
                      <a:pPr marL="285750" marR="0" lvl="0" indent="-2476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200" b="0" baseline="0" dirty="0" err="1" smtClean="0"/>
                        <a:t>Belajar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mengenai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Manajemen</a:t>
                      </a:r>
                      <a:r>
                        <a:rPr lang="en-US" sz="1200" b="0" baseline="0" dirty="0" smtClean="0"/>
                        <a:t> Data </a:t>
                      </a:r>
                      <a:r>
                        <a:rPr lang="en-US" sz="1200" b="0" baseline="0" dirty="0" err="1" smtClean="0"/>
                        <a:t>menggunakan</a:t>
                      </a:r>
                      <a:r>
                        <a:rPr lang="en-US" sz="1200" b="0" baseline="0" dirty="0" smtClean="0"/>
                        <a:t> SQLite</a:t>
                      </a:r>
                      <a:endParaRPr lang="en-US" sz="1200" b="0" dirty="0" smtClean="0"/>
                    </a:p>
                  </a:txBody>
                  <a:tcPr marL="91450" marR="91450" marT="45725" marB="45725" anchor="ctr"/>
                </a:tc>
              </a:tr>
              <a:tr h="16460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smtClean="0">
                          <a:sym typeface="Poppins Medium"/>
                        </a:rPr>
                        <a:t>Week 6</a:t>
                      </a:r>
                      <a:endParaRPr lang="en-US"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latin typeface="+mn-lt"/>
                          <a:ea typeface="+mn-ea"/>
                          <a:cs typeface="+mn-cs"/>
                          <a:sym typeface="Poppins Medium"/>
                        </a:rPr>
                        <a:t>12</a:t>
                      </a:r>
                      <a:r>
                        <a:rPr lang="en-US" sz="1200" b="0" baseline="0" dirty="0" smtClean="0">
                          <a:latin typeface="+mn-lt"/>
                          <a:ea typeface="+mn-ea"/>
                          <a:cs typeface="+mn-cs"/>
                          <a:sym typeface="Poppins Medium"/>
                        </a:rPr>
                        <a:t> September</a:t>
                      </a:r>
                      <a:endParaRPr sz="1200" b="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err="1" smtClean="0"/>
                        <a:t>Melanjutkan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materi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tentang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Siklus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Projek</a:t>
                      </a:r>
                      <a:r>
                        <a:rPr lang="en-US" sz="1200" b="0" baseline="0" dirty="0" smtClean="0"/>
                        <a:t> AI yang </a:t>
                      </a:r>
                      <a:r>
                        <a:rPr lang="en-US" sz="1200" b="0" baseline="0" dirty="0" err="1" smtClean="0"/>
                        <a:t>tersisa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yaitu</a:t>
                      </a:r>
                      <a:r>
                        <a:rPr lang="en-US" sz="1200" b="0" baseline="0" dirty="0" smtClean="0"/>
                        <a:t> Modeling, </a:t>
                      </a:r>
                      <a:r>
                        <a:rPr lang="en-US" sz="1200" b="0" baseline="0" dirty="0" err="1" smtClean="0"/>
                        <a:t>dan</a:t>
                      </a:r>
                      <a:r>
                        <a:rPr lang="en-US" sz="1200" b="0" baseline="0" dirty="0" smtClean="0"/>
                        <a:t> Evaluation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err="1" smtClean="0"/>
                        <a:t>Belajar</a:t>
                      </a:r>
                      <a:r>
                        <a:rPr lang="en-US" sz="1200" b="0" baseline="0" dirty="0" smtClean="0"/>
                        <a:t> Machine Learning Supervised Learning </a:t>
                      </a:r>
                      <a:r>
                        <a:rPr lang="en-US" sz="1200" b="0" baseline="0" dirty="0" err="1" smtClean="0"/>
                        <a:t>metode</a:t>
                      </a:r>
                      <a:r>
                        <a:rPr lang="en-US" sz="1200" b="0" baseline="0" dirty="0" smtClean="0"/>
                        <a:t> Linear Regression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err="1" smtClean="0"/>
                        <a:t>Belajar</a:t>
                      </a:r>
                      <a:r>
                        <a:rPr lang="en-US" sz="1200" b="0" baseline="0" dirty="0" smtClean="0"/>
                        <a:t> Machine Learning Supervised Learning </a:t>
                      </a:r>
                      <a:r>
                        <a:rPr lang="en-US" sz="1200" b="0" baseline="0" dirty="0" err="1" smtClean="0"/>
                        <a:t>metode</a:t>
                      </a:r>
                      <a:r>
                        <a:rPr lang="en-US" sz="1200" b="0" baseline="0" dirty="0" smtClean="0"/>
                        <a:t> Non-Linear Regression</a:t>
                      </a:r>
                      <a:endParaRPr lang="en-US" sz="1200" b="0" dirty="0" smtClean="0"/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err="1" smtClean="0"/>
                        <a:t>Belajar</a:t>
                      </a:r>
                      <a:r>
                        <a:rPr lang="en-US" sz="1200" b="0" baseline="0" dirty="0" smtClean="0"/>
                        <a:t> Machine Learning Supervised Learning </a:t>
                      </a:r>
                      <a:r>
                        <a:rPr lang="en-US" sz="1200" b="0" baseline="0" dirty="0" err="1" smtClean="0"/>
                        <a:t>metode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Clasification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dengan</a:t>
                      </a:r>
                      <a:r>
                        <a:rPr lang="en-US" sz="1200" b="0" baseline="0" dirty="0" smtClean="0"/>
                        <a:t> K-NN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err="1" smtClean="0"/>
                        <a:t>Belajar</a:t>
                      </a:r>
                      <a:r>
                        <a:rPr lang="en-US" sz="1200" b="0" baseline="0" dirty="0" smtClean="0"/>
                        <a:t> Machine Learning Supervised Learning </a:t>
                      </a:r>
                      <a:r>
                        <a:rPr lang="en-US" sz="1200" b="0" baseline="0" dirty="0" err="1" smtClean="0"/>
                        <a:t>metode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Clasification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dengan</a:t>
                      </a:r>
                      <a:r>
                        <a:rPr lang="en-US" sz="1200" b="0" baseline="0" dirty="0" smtClean="0"/>
                        <a:t> Decision </a:t>
                      </a:r>
                      <a:r>
                        <a:rPr lang="en-US" sz="1200" b="0" baseline="0" dirty="0" err="1" smtClean="0"/>
                        <a:t>TreeBelajar</a:t>
                      </a:r>
                      <a:r>
                        <a:rPr lang="en-US" sz="1200" b="0" baseline="0" dirty="0" smtClean="0"/>
                        <a:t> Machine Learning Supervised Learning </a:t>
                      </a:r>
                      <a:r>
                        <a:rPr lang="en-US" sz="1200" b="0" baseline="0" dirty="0" err="1" smtClean="0"/>
                        <a:t>metode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Clasification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dengan</a:t>
                      </a:r>
                      <a:r>
                        <a:rPr lang="en-US" sz="1200" b="0" baseline="0" dirty="0" smtClean="0"/>
                        <a:t> K-NN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2672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14" name="Google Shape;465;p30"/>
          <p:cNvSpPr/>
          <p:nvPr/>
        </p:nvSpPr>
        <p:spPr>
          <a:xfrm>
            <a:off x="1939000" y="1133295"/>
            <a:ext cx="8254376" cy="566849"/>
          </a:xfrm>
          <a:prstGeom prst="roundRect">
            <a:avLst>
              <a:gd name="adj" fmla="val 50000"/>
            </a:avLst>
          </a:prstGeom>
          <a:solidFill>
            <a:srgbClr val="149B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Jadwal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Pembelajaran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sz="2400" dirty="0" err="1" smtClean="0">
                <a:solidFill>
                  <a:srgbClr val="000000"/>
                </a:solidFill>
                <a:ea typeface="Adobe Ming Std L" panose="02020300000000000000" pitchFamily="18" charset="-128"/>
              </a:rPr>
              <a:t>Jadwal</a:t>
            </a:r>
            <a:r>
              <a:rPr lang="en-US" sz="2400" dirty="0" smtClean="0">
                <a:solidFill>
                  <a:srgbClr val="000000"/>
                </a:solidFill>
                <a:ea typeface="Adobe Ming Std L" panose="02020300000000000000" pitchFamily="18" charset="-128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Adobe Ming Std L" panose="02020300000000000000" pitchFamily="18" charset="-128"/>
              </a:rPr>
              <a:t>Pembelajaran</a:t>
            </a:r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sz="2400" dirty="0" smtClean="0">
                <a:ea typeface="Adobe Ming Std L" panose="02020300000000000000" pitchFamily="18" charset="-128"/>
              </a:rPr>
              <a:t/>
            </a:r>
            <a:br>
              <a:rPr lang="en-US" sz="2400" dirty="0" smtClean="0">
                <a:ea typeface="Adobe Ming Std L" panose="02020300000000000000" pitchFamily="18" charset="-128"/>
              </a:rPr>
            </a:br>
            <a:r>
              <a:rPr lang="en-US" sz="2400" dirty="0" smtClean="0">
                <a:ea typeface="Adobe Ming Std L" panose="02020300000000000000" pitchFamily="18" charset="-128"/>
              </a:rPr>
              <a:t/>
            </a:r>
            <a:br>
              <a:rPr lang="en-US" sz="2400" dirty="0" smtClean="0">
                <a:ea typeface="Adobe Ming Std L" panose="02020300000000000000" pitchFamily="18" charset="-128"/>
              </a:rPr>
            </a:br>
            <a:endParaRPr lang="en-US" sz="2400" dirty="0">
              <a:ea typeface="Adobe Ming Std L" panose="02020300000000000000" pitchFamily="18" charset="-128"/>
            </a:endParaRPr>
          </a:p>
        </p:txBody>
      </p:sp>
      <p:graphicFrame>
        <p:nvGraphicFramePr>
          <p:cNvPr id="15" name="Google Shape;466;p30"/>
          <p:cNvGraphicFramePr/>
          <p:nvPr>
            <p:extLst>
              <p:ext uri="{D42A27DB-BD31-4B8C-83A1-F6EECF244321}">
                <p14:modId xmlns:p14="http://schemas.microsoft.com/office/powerpoint/2010/main" val="3281616680"/>
              </p:ext>
            </p:extLst>
          </p:nvPr>
        </p:nvGraphicFramePr>
        <p:xfrm>
          <a:off x="1757792" y="1983818"/>
          <a:ext cx="8801770" cy="36344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4436"/>
                <a:gridCol w="1687408"/>
                <a:gridCol w="5689926"/>
              </a:tblGrid>
              <a:tr h="2976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u="none" strike="noStrike" cap="none" dirty="0"/>
                        <a:t>Week</a:t>
                      </a:r>
                      <a:endParaRPr sz="1200" b="0" dirty="0"/>
                    </a:p>
                  </a:txBody>
                  <a:tcPr marL="108982" marR="108982" marT="54491" marB="54491" anchor="ctr">
                    <a:solidFill>
                      <a:srgbClr val="149B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u="none" strike="noStrike" cap="none" dirty="0"/>
                        <a:t>Tanggal</a:t>
                      </a:r>
                      <a:endParaRPr sz="1200" b="0" u="none" strike="noStrike" cap="none" dirty="0"/>
                    </a:p>
                  </a:txBody>
                  <a:tcPr marL="108982" marR="108982" marT="54491" marB="54491" anchor="ctr">
                    <a:solidFill>
                      <a:srgbClr val="149B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u="none" strike="noStrike" cap="none" dirty="0"/>
                        <a:t>Target</a:t>
                      </a:r>
                      <a:endParaRPr sz="1200" b="0" dirty="0"/>
                    </a:p>
                  </a:txBody>
                  <a:tcPr marL="108982" marR="108982" marT="54491" marB="54491" anchor="ctr">
                    <a:solidFill>
                      <a:srgbClr val="149BB3"/>
                    </a:solidFill>
                  </a:tcPr>
                </a:tc>
              </a:tr>
              <a:tr h="2976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 dirty="0">
                          <a:sym typeface="Poppins Medium"/>
                        </a:rPr>
                        <a:t>Week </a:t>
                      </a:r>
                      <a:r>
                        <a:rPr lang="en-US" sz="1200" u="none" strike="noStrike" cap="none" dirty="0" smtClean="0">
                          <a:sym typeface="Poppins Medium"/>
                        </a:rPr>
                        <a:t>6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ym typeface="Poppins Medium"/>
                        </a:rPr>
                        <a:t>19 September</a:t>
                      </a:r>
                      <a:endParaRPr sz="12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Belajar</a:t>
                      </a:r>
                      <a:r>
                        <a:rPr lang="en-US" sz="1200" baseline="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Unsupervised Learning Hierarchical </a:t>
                      </a:r>
                      <a:r>
                        <a:rPr lang="en-US" sz="1200" baseline="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menggunakan</a:t>
                      </a:r>
                      <a:r>
                        <a:rPr lang="en-US" sz="1200" baseline="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Agglomerative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Belajar</a:t>
                      </a:r>
                      <a:r>
                        <a:rPr lang="en-US" sz="1200" baseline="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Unsupervised Learning Non-Hierarchical </a:t>
                      </a:r>
                      <a:r>
                        <a:rPr lang="en-US" sz="1200" baseline="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menggunakan</a:t>
                      </a:r>
                      <a:r>
                        <a:rPr lang="en-US" sz="1200" baseline="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K-Means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Belajar</a:t>
                      </a:r>
                      <a:r>
                        <a:rPr lang="en-US" sz="1200" baseline="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Unsupervised Learning Non-Hierarchical </a:t>
                      </a:r>
                      <a:r>
                        <a:rPr lang="en-US" sz="1200" baseline="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menggunakan</a:t>
                      </a:r>
                      <a:r>
                        <a:rPr lang="en-US" sz="1200" baseline="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Agglomerative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Mengenal</a:t>
                      </a:r>
                      <a:r>
                        <a:rPr lang="en-US" sz="1200" baseline="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Neural Network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Belajar</a:t>
                      </a:r>
                      <a:r>
                        <a:rPr lang="en-US" sz="1200" baseline="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Deep Learning</a:t>
                      </a:r>
                    </a:p>
                  </a:txBody>
                  <a:tcPr marL="108982" marR="108982" marT="54491" marB="54491" anchor="ctr"/>
                </a:tc>
              </a:tr>
              <a:tr h="3028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dirty="0">
                          <a:sym typeface="Poppins Medium"/>
                        </a:rPr>
                        <a:t>Week </a:t>
                      </a:r>
                      <a:r>
                        <a:rPr lang="en-US" sz="1200" dirty="0" smtClean="0">
                          <a:sym typeface="Poppins Medium"/>
                        </a:rPr>
                        <a:t>7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ym typeface="Poppins Medium"/>
                        </a:rPr>
                        <a:t>26</a:t>
                      </a:r>
                      <a:r>
                        <a:rPr lang="id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smtClean="0">
                          <a:sym typeface="Poppins Medium"/>
                        </a:rPr>
                        <a:t>September</a:t>
                      </a:r>
                      <a:endParaRPr sz="12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dirty="0">
                          <a:sym typeface="Poppins Medium"/>
                        </a:rPr>
                        <a:t>Mempelajari </a:t>
                      </a:r>
                      <a:r>
                        <a:rPr lang="en-US" sz="1200" dirty="0" err="1" smtClean="0">
                          <a:sym typeface="Poppins Medium"/>
                        </a:rPr>
                        <a:t>salah</a:t>
                      </a:r>
                      <a:r>
                        <a:rPr lang="en-US" sz="1200" baseline="0" dirty="0" smtClean="0">
                          <a:sym typeface="Poppins Medium"/>
                        </a:rPr>
                        <a:t> </a:t>
                      </a:r>
                      <a:r>
                        <a:rPr lang="en-US" sz="1200" baseline="0" dirty="0" err="1" smtClean="0">
                          <a:sym typeface="Poppins Medium"/>
                        </a:rPr>
                        <a:t>satu</a:t>
                      </a:r>
                      <a:r>
                        <a:rPr lang="en-US" sz="1200" baseline="0" dirty="0" smtClean="0">
                          <a:sym typeface="Poppins Medium"/>
                        </a:rPr>
                        <a:t> domain AI </a:t>
                      </a:r>
                      <a:r>
                        <a:rPr lang="en-US" sz="1200" baseline="0" dirty="0" err="1" smtClean="0">
                          <a:sym typeface="Poppins Medium"/>
                        </a:rPr>
                        <a:t>yaitu</a:t>
                      </a:r>
                      <a:r>
                        <a:rPr lang="en-US" sz="1200" baseline="0" dirty="0" smtClean="0">
                          <a:sym typeface="Poppins Medium"/>
                        </a:rPr>
                        <a:t> Data Science</a:t>
                      </a:r>
                      <a:endParaRPr sz="12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</a:tr>
              <a:tr h="5487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dirty="0">
                          <a:sym typeface="Poppins Medium"/>
                        </a:rPr>
                        <a:t>Week </a:t>
                      </a:r>
                      <a:r>
                        <a:rPr lang="en-US" sz="1200" dirty="0" smtClean="0">
                          <a:sym typeface="Poppins Medium"/>
                        </a:rPr>
                        <a:t>8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ym typeface="Poppins Medium"/>
                        </a:rPr>
                        <a:t>3</a:t>
                      </a:r>
                      <a:r>
                        <a:rPr lang="id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Oktober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 smtClean="0">
                          <a:sym typeface="Poppins Medium"/>
                        </a:rPr>
                        <a:t>Mempelajari</a:t>
                      </a:r>
                      <a:r>
                        <a:rPr lang="en-US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salah</a:t>
                      </a:r>
                      <a:r>
                        <a:rPr lang="en-US" sz="1200" baseline="0" dirty="0" smtClean="0">
                          <a:sym typeface="Poppins Medium"/>
                        </a:rPr>
                        <a:t> </a:t>
                      </a:r>
                      <a:r>
                        <a:rPr lang="en-US" sz="1200" baseline="0" dirty="0" err="1" smtClean="0">
                          <a:sym typeface="Poppins Medium"/>
                        </a:rPr>
                        <a:t>satu</a:t>
                      </a:r>
                      <a:r>
                        <a:rPr lang="en-US" sz="1200" baseline="0" dirty="0" smtClean="0">
                          <a:sym typeface="Poppins Medium"/>
                        </a:rPr>
                        <a:t> domain AI </a:t>
                      </a:r>
                      <a:r>
                        <a:rPr lang="en-US" sz="1200" baseline="0" dirty="0" err="1" smtClean="0">
                          <a:sym typeface="Poppins Medium"/>
                        </a:rPr>
                        <a:t>yaitu</a:t>
                      </a:r>
                      <a:r>
                        <a:rPr lang="en-US" sz="1200" baseline="0" dirty="0" smtClean="0">
                          <a:sym typeface="Poppins Medium"/>
                        </a:rPr>
                        <a:t> Natural Language Processing</a:t>
                      </a:r>
                      <a:endParaRPr lang="en-US" sz="12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</a:tr>
              <a:tr h="4933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dirty="0">
                          <a:sym typeface="Poppins Medium"/>
                        </a:rPr>
                        <a:t>Week </a:t>
                      </a:r>
                      <a:r>
                        <a:rPr lang="en-US" sz="1200" dirty="0" smtClean="0">
                          <a:sym typeface="Poppins Medium"/>
                        </a:rPr>
                        <a:t>9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ym typeface="Poppins Medium"/>
                        </a:rPr>
                        <a:t>10 </a:t>
                      </a:r>
                      <a:r>
                        <a:rPr lang="en-US" sz="1200" dirty="0" err="1" smtClean="0">
                          <a:sym typeface="Poppins Medium"/>
                        </a:rPr>
                        <a:t>Oktober</a:t>
                      </a:r>
                      <a:endParaRPr sz="12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ym typeface="Poppins Medium"/>
                        </a:rPr>
                        <a:t>Mempelajari</a:t>
                      </a:r>
                      <a:r>
                        <a:rPr lang="en-US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salah</a:t>
                      </a:r>
                      <a:r>
                        <a:rPr lang="en-US" sz="1200" baseline="0" dirty="0" smtClean="0">
                          <a:sym typeface="Poppins Medium"/>
                        </a:rPr>
                        <a:t> </a:t>
                      </a:r>
                      <a:r>
                        <a:rPr lang="en-US" sz="1200" baseline="0" dirty="0" err="1" smtClean="0">
                          <a:sym typeface="Poppins Medium"/>
                        </a:rPr>
                        <a:t>satu</a:t>
                      </a:r>
                      <a:r>
                        <a:rPr lang="en-US" sz="1200" baseline="0" dirty="0" smtClean="0">
                          <a:sym typeface="Poppins Medium"/>
                        </a:rPr>
                        <a:t> domain AI </a:t>
                      </a:r>
                      <a:r>
                        <a:rPr lang="en-US" sz="1200" baseline="0" dirty="0" err="1" smtClean="0">
                          <a:sym typeface="Poppins Medium"/>
                        </a:rPr>
                        <a:t>yaitu</a:t>
                      </a:r>
                      <a:r>
                        <a:rPr lang="en-US" sz="1200" baseline="0" dirty="0" smtClean="0">
                          <a:sym typeface="Poppins Medium"/>
                        </a:rPr>
                        <a:t> Computer Vision</a:t>
                      </a:r>
                      <a:endParaRPr lang="en-US" sz="1200" dirty="0" smtClean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</a:tr>
              <a:tr h="968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dirty="0">
                          <a:sym typeface="Poppins Medium"/>
                        </a:rPr>
                        <a:t>Week </a:t>
                      </a:r>
                      <a:r>
                        <a:rPr lang="en-US" sz="1200" dirty="0" smtClean="0">
                          <a:sym typeface="Poppins Medium"/>
                        </a:rPr>
                        <a:t>10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latin typeface="+mn-lt"/>
                          <a:ea typeface="+mn-ea"/>
                          <a:cs typeface="+mn-cs"/>
                          <a:sym typeface="Poppins Medium"/>
                        </a:rPr>
                        <a:t>17</a:t>
                      </a:r>
                      <a:r>
                        <a:rPr lang="en-US" sz="1200" baseline="0" dirty="0" smtClean="0">
                          <a:latin typeface="+mn-lt"/>
                          <a:ea typeface="+mn-ea"/>
                          <a:cs typeface="+mn-cs"/>
                          <a:sym typeface="Poppins Medium"/>
                        </a:rPr>
                        <a:t> </a:t>
                      </a:r>
                      <a:r>
                        <a:rPr lang="en-US" sz="1200" baseline="0" dirty="0" err="1" smtClean="0">
                          <a:latin typeface="+mn-lt"/>
                          <a:ea typeface="+mn-ea"/>
                          <a:cs typeface="+mn-cs"/>
                          <a:sym typeface="Poppins Medium"/>
                        </a:rPr>
                        <a:t>Oktober</a:t>
                      </a:r>
                      <a:endParaRPr sz="12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 smtClean="0"/>
                        <a:t>Belajar</a:t>
                      </a:r>
                      <a:r>
                        <a:rPr lang="en-US" sz="1200" baseline="0" dirty="0" smtClean="0"/>
                        <a:t> HTML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CSS </a:t>
                      </a:r>
                      <a:r>
                        <a:rPr lang="en-US" sz="1200" baseline="0" dirty="0" err="1" smtClean="0"/>
                        <a:t>dasar</a:t>
                      </a:r>
                      <a:endParaRPr lang="en-US" sz="1200" baseline="0" dirty="0" smtClean="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 smtClean="0"/>
                        <a:t>Belajar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salah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satu</a:t>
                      </a:r>
                      <a:r>
                        <a:rPr lang="en-US" sz="1200" baseline="0" dirty="0" smtClean="0"/>
                        <a:t> framework Python </a:t>
                      </a:r>
                      <a:r>
                        <a:rPr lang="en-US" sz="1200" baseline="0" dirty="0" err="1" smtClean="0"/>
                        <a:t>yaiitu</a:t>
                      </a:r>
                      <a:r>
                        <a:rPr lang="en-US" sz="1200" baseline="0" dirty="0" smtClean="0"/>
                        <a:t> Flask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 smtClean="0"/>
                        <a:t>Belajar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mendeploy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projek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dengan</a:t>
                      </a:r>
                      <a:r>
                        <a:rPr lang="en-US" sz="1200" baseline="0" dirty="0" smtClean="0"/>
                        <a:t> flask di </a:t>
                      </a:r>
                      <a:r>
                        <a:rPr lang="en-US" sz="1200" baseline="0" dirty="0" err="1" smtClean="0"/>
                        <a:t>Ngrok</a:t>
                      </a:r>
                      <a:endParaRPr lang="en-US" sz="1200" baseline="0" dirty="0" smtClean="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 smtClean="0"/>
                        <a:t>Belajar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mendeploy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projek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dengan</a:t>
                      </a:r>
                      <a:r>
                        <a:rPr lang="en-US" sz="1200" baseline="0" dirty="0" smtClean="0"/>
                        <a:t> flask di </a:t>
                      </a:r>
                      <a:r>
                        <a:rPr lang="en-US" sz="1200" baseline="0" dirty="0" err="1" smtClean="0"/>
                        <a:t>Heroku</a:t>
                      </a:r>
                      <a:endParaRPr lang="en-US" sz="1200" dirty="0" smtClean="0"/>
                    </a:p>
                  </a:txBody>
                  <a:tcPr marL="108982" marR="108982" marT="54491" marB="5449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2672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14" name="Google Shape;465;p30"/>
          <p:cNvSpPr/>
          <p:nvPr/>
        </p:nvSpPr>
        <p:spPr>
          <a:xfrm>
            <a:off x="1923504" y="1441027"/>
            <a:ext cx="8254376" cy="566849"/>
          </a:xfrm>
          <a:prstGeom prst="roundRect">
            <a:avLst>
              <a:gd name="adj" fmla="val 50000"/>
            </a:avLst>
          </a:prstGeom>
          <a:solidFill>
            <a:srgbClr val="149B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Jadwal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Pembelajaran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sz="2400" dirty="0" err="1" smtClean="0">
                <a:solidFill>
                  <a:srgbClr val="000000"/>
                </a:solidFill>
                <a:ea typeface="Adobe Ming Std L" panose="02020300000000000000" pitchFamily="18" charset="-128"/>
              </a:rPr>
              <a:t>Jadwal</a:t>
            </a:r>
            <a:r>
              <a:rPr lang="en-US" sz="2400" dirty="0" smtClean="0">
                <a:solidFill>
                  <a:srgbClr val="000000"/>
                </a:solidFill>
                <a:ea typeface="Adobe Ming Std L" panose="02020300000000000000" pitchFamily="18" charset="-128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Adobe Ming Std L" panose="02020300000000000000" pitchFamily="18" charset="-128"/>
              </a:rPr>
              <a:t>Pembelajaran</a:t>
            </a:r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sz="2400" dirty="0" smtClean="0">
                <a:ea typeface="Adobe Ming Std L" panose="02020300000000000000" pitchFamily="18" charset="-128"/>
              </a:rPr>
              <a:t/>
            </a:r>
            <a:br>
              <a:rPr lang="en-US" sz="2400" dirty="0" smtClean="0">
                <a:ea typeface="Adobe Ming Std L" panose="02020300000000000000" pitchFamily="18" charset="-128"/>
              </a:rPr>
            </a:br>
            <a:r>
              <a:rPr lang="en-US" sz="2400" dirty="0" smtClean="0">
                <a:ea typeface="Adobe Ming Std L" panose="02020300000000000000" pitchFamily="18" charset="-128"/>
              </a:rPr>
              <a:t/>
            </a:r>
            <a:br>
              <a:rPr lang="en-US" sz="2400" dirty="0" smtClean="0">
                <a:ea typeface="Adobe Ming Std L" panose="02020300000000000000" pitchFamily="18" charset="-128"/>
              </a:rPr>
            </a:br>
            <a:endParaRPr lang="en-US" sz="2400" dirty="0">
              <a:ea typeface="Adobe Ming Std L" panose="02020300000000000000" pitchFamily="18" charset="-128"/>
            </a:endParaRPr>
          </a:p>
        </p:txBody>
      </p:sp>
      <p:graphicFrame>
        <p:nvGraphicFramePr>
          <p:cNvPr id="15" name="Google Shape;466;p30"/>
          <p:cNvGraphicFramePr/>
          <p:nvPr>
            <p:extLst>
              <p:ext uri="{D42A27DB-BD31-4B8C-83A1-F6EECF244321}">
                <p14:modId xmlns:p14="http://schemas.microsoft.com/office/powerpoint/2010/main" val="1302334351"/>
              </p:ext>
            </p:extLst>
          </p:nvPr>
        </p:nvGraphicFramePr>
        <p:xfrm>
          <a:off x="1678661" y="2555318"/>
          <a:ext cx="8801770" cy="16186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4436"/>
                <a:gridCol w="1687408"/>
                <a:gridCol w="5689926"/>
              </a:tblGrid>
              <a:tr h="2976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u="none" strike="noStrike" cap="none" dirty="0"/>
                        <a:t>Week</a:t>
                      </a:r>
                      <a:endParaRPr sz="1200" b="0" dirty="0"/>
                    </a:p>
                  </a:txBody>
                  <a:tcPr marL="108982" marR="108982" marT="54491" marB="54491" anchor="ctr">
                    <a:solidFill>
                      <a:srgbClr val="149B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u="none" strike="noStrike" cap="none" dirty="0"/>
                        <a:t>Tanggal</a:t>
                      </a:r>
                      <a:endParaRPr sz="1200" b="0" u="none" strike="noStrike" cap="none" dirty="0"/>
                    </a:p>
                  </a:txBody>
                  <a:tcPr marL="108982" marR="108982" marT="54491" marB="54491" anchor="ctr">
                    <a:solidFill>
                      <a:srgbClr val="149B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b="0" u="none" strike="noStrike" cap="none" dirty="0"/>
                        <a:t>Target</a:t>
                      </a:r>
                      <a:endParaRPr sz="1200" b="0" dirty="0"/>
                    </a:p>
                  </a:txBody>
                  <a:tcPr marL="108982" marR="108982" marT="54491" marB="54491" anchor="ctr">
                    <a:solidFill>
                      <a:srgbClr val="149BB3"/>
                    </a:solidFill>
                  </a:tcPr>
                </a:tc>
              </a:tr>
              <a:tr h="2976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 dirty="0">
                          <a:sym typeface="Poppins Medium"/>
                        </a:rPr>
                        <a:t>Week </a:t>
                      </a:r>
                      <a:r>
                        <a:rPr lang="en-US" sz="1200" u="none" strike="noStrike" cap="none" dirty="0" smtClean="0">
                          <a:sym typeface="Poppins Medium"/>
                        </a:rPr>
                        <a:t>11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ym typeface="Poppins Medium"/>
                        </a:rPr>
                        <a:t>24 September</a:t>
                      </a:r>
                      <a:endParaRPr sz="12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Libur</a:t>
                      </a:r>
                      <a:r>
                        <a:rPr lang="en-US" sz="1200" baseline="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1 </a:t>
                      </a:r>
                      <a:r>
                        <a:rPr lang="en-US" sz="1200" baseline="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minggu</a:t>
                      </a:r>
                      <a:endParaRPr sz="1200" dirty="0">
                        <a:latin typeface="+mn-lt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</a:tr>
              <a:tr h="3028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dirty="0">
                          <a:sym typeface="Poppins Medium"/>
                        </a:rPr>
                        <a:t>Week </a:t>
                      </a:r>
                      <a:r>
                        <a:rPr lang="en-US" sz="1200" dirty="0" smtClean="0">
                          <a:sym typeface="Poppins Medium"/>
                        </a:rPr>
                        <a:t>12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ym typeface="Poppins Medium"/>
                        </a:rPr>
                        <a:t>31</a:t>
                      </a:r>
                      <a:r>
                        <a:rPr lang="id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smtClean="0">
                          <a:sym typeface="Poppins Medium"/>
                        </a:rPr>
                        <a:t>September</a:t>
                      </a:r>
                      <a:endParaRPr sz="12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Belajar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mengenai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keterampilan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interpersonal skill,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etika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kerja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,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manajemen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waktu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, 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komunikasi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bisnis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,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pola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berpikir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CV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dan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teknik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wawancara</a:t>
                      </a:r>
                      <a:r>
                        <a:rPr lang="en-US" sz="1200" dirty="0" smtClean="0">
                          <a:latin typeface="+mn-lt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endParaRPr sz="1200" dirty="0">
                        <a:latin typeface="+mn-lt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</a:tr>
              <a:tr h="5487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dirty="0">
                          <a:sym typeface="Poppins Medium"/>
                        </a:rPr>
                        <a:t>Week </a:t>
                      </a:r>
                      <a:r>
                        <a:rPr lang="en-US" sz="1200" dirty="0" smtClean="0">
                          <a:sym typeface="Poppins Medium"/>
                        </a:rPr>
                        <a:t>13</a:t>
                      </a:r>
                      <a:r>
                        <a:rPr lang="en-US" sz="1200" baseline="0" dirty="0" smtClean="0">
                          <a:sym typeface="Poppins Medium"/>
                        </a:rPr>
                        <a:t> - 20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ym typeface="Poppins Medium"/>
                        </a:rPr>
                        <a:t>4</a:t>
                      </a:r>
                      <a:r>
                        <a:rPr lang="id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Oktober</a:t>
                      </a:r>
                      <a:endParaRPr sz="1200" dirty="0"/>
                    </a:p>
                  </a:txBody>
                  <a:tcPr marL="108982" marR="108982" marT="54491" marB="5449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 smtClean="0">
                          <a:sym typeface="Poppins Medium"/>
                        </a:rPr>
                        <a:t>Mengerjakan</a:t>
                      </a:r>
                      <a:r>
                        <a:rPr lang="en-US" sz="1200" dirty="0" smtClean="0">
                          <a:sym typeface="Poppins Medium"/>
                        </a:rPr>
                        <a:t> final </a:t>
                      </a:r>
                      <a:r>
                        <a:rPr lang="en-US" sz="1200" dirty="0" err="1" smtClean="0">
                          <a:sym typeface="Poppins Medium"/>
                        </a:rPr>
                        <a:t>projek</a:t>
                      </a:r>
                      <a:r>
                        <a:rPr lang="en-US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dan</a:t>
                      </a:r>
                      <a:r>
                        <a:rPr lang="en-US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konsultasi</a:t>
                      </a:r>
                      <a:r>
                        <a:rPr lang="en-US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ke</a:t>
                      </a:r>
                      <a:r>
                        <a:rPr lang="en-US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pembimbing</a:t>
                      </a:r>
                      <a:r>
                        <a:rPr lang="en-US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masing</a:t>
                      </a:r>
                      <a:r>
                        <a:rPr lang="en-US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masing</a:t>
                      </a:r>
                      <a:r>
                        <a:rPr lang="en-US" sz="1200" dirty="0" smtClean="0">
                          <a:sym typeface="Poppins Medium"/>
                        </a:rPr>
                        <a:t> </a:t>
                      </a:r>
                      <a:r>
                        <a:rPr lang="en-US" sz="1200" dirty="0" err="1" smtClean="0">
                          <a:sym typeface="Poppins Medium"/>
                        </a:rPr>
                        <a:t>kelas</a:t>
                      </a:r>
                      <a:endParaRPr lang="en-US" sz="12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108982" marR="108982" marT="54491" marB="5449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1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8"/>
          <a:stretch/>
        </p:blipFill>
        <p:spPr>
          <a:xfrm>
            <a:off x="2596" y="-18108"/>
            <a:ext cx="12189404" cy="3639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2672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pic>
        <p:nvPicPr>
          <p:cNvPr id="13" name="Google Shape;47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4601" y="2038057"/>
            <a:ext cx="4425393" cy="36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3094892" y="888024"/>
            <a:ext cx="61018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Capstone Project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dirty="0" smtClean="0">
                <a:ea typeface="Adobe Ming Std L" panose="02020300000000000000" pitchFamily="18" charset="-128"/>
              </a:rPr>
              <a:t/>
            </a:r>
            <a:br>
              <a:rPr lang="en-US" dirty="0" smtClean="0">
                <a:ea typeface="Adobe Ming Std L" panose="02020300000000000000" pitchFamily="18" charset="-128"/>
              </a:rPr>
            </a:br>
            <a:r>
              <a:rPr lang="en-US" dirty="0">
                <a:ea typeface="Adobe Ming Std L" panose="02020300000000000000" pitchFamily="18" charset="-128"/>
              </a:rPr>
              <a:t/>
            </a:r>
            <a:br>
              <a:rPr lang="en-US" dirty="0">
                <a:ea typeface="Adobe Ming Std L" panose="02020300000000000000" pitchFamily="18" charset="-128"/>
              </a:rPr>
            </a:br>
            <a:endParaRPr lang="en-US" dirty="0"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96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8"/>
          <a:stretch/>
        </p:blipFill>
        <p:spPr>
          <a:xfrm>
            <a:off x="2596" y="-18108"/>
            <a:ext cx="12189404" cy="1497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2672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7999" y="2967335"/>
            <a:ext cx="5401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Membuat</a:t>
            </a:r>
            <a:r>
              <a:rPr lang="en-US" dirty="0"/>
              <a:t> Web Mental Health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mental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real time</a:t>
            </a:r>
          </a:p>
        </p:txBody>
      </p:sp>
      <p:sp>
        <p:nvSpPr>
          <p:cNvPr id="9" name="Google Shape;486;p32"/>
          <p:cNvSpPr/>
          <p:nvPr/>
        </p:nvSpPr>
        <p:spPr>
          <a:xfrm>
            <a:off x="5104407" y="4055887"/>
            <a:ext cx="209100" cy="16620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57E93"/>
              </a:highlight>
            </a:endParaRPr>
          </a:p>
        </p:txBody>
      </p:sp>
      <p:sp>
        <p:nvSpPr>
          <p:cNvPr id="10" name="Google Shape;486;p32"/>
          <p:cNvSpPr/>
          <p:nvPr/>
        </p:nvSpPr>
        <p:spPr>
          <a:xfrm>
            <a:off x="5393668" y="4047403"/>
            <a:ext cx="209100" cy="16620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57E93"/>
              </a:highlight>
            </a:endParaRPr>
          </a:p>
        </p:txBody>
      </p:sp>
      <p:sp>
        <p:nvSpPr>
          <p:cNvPr id="11" name="Google Shape;486;p32"/>
          <p:cNvSpPr/>
          <p:nvPr/>
        </p:nvSpPr>
        <p:spPr>
          <a:xfrm>
            <a:off x="5678663" y="4055887"/>
            <a:ext cx="209100" cy="16620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57E93"/>
              </a:highlight>
            </a:endParaRPr>
          </a:p>
        </p:txBody>
      </p:sp>
      <p:sp>
        <p:nvSpPr>
          <p:cNvPr id="12" name="Google Shape;486;p32"/>
          <p:cNvSpPr/>
          <p:nvPr/>
        </p:nvSpPr>
        <p:spPr>
          <a:xfrm>
            <a:off x="5963658" y="4055887"/>
            <a:ext cx="209100" cy="16620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57E93"/>
              </a:highlight>
            </a:endParaRPr>
          </a:p>
        </p:txBody>
      </p:sp>
      <p:sp>
        <p:nvSpPr>
          <p:cNvPr id="14" name="Google Shape;486;p32"/>
          <p:cNvSpPr/>
          <p:nvPr/>
        </p:nvSpPr>
        <p:spPr>
          <a:xfrm>
            <a:off x="6248653" y="4047403"/>
            <a:ext cx="209100" cy="166200"/>
          </a:xfrm>
          <a:prstGeom prst="ellipse">
            <a:avLst/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57E9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62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8"/>
          <a:stretch/>
        </p:blipFill>
        <p:spPr>
          <a:xfrm>
            <a:off x="2596" y="-53277"/>
            <a:ext cx="12189404" cy="1497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2672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15" name="Google Shape;496;p33"/>
          <p:cNvSpPr/>
          <p:nvPr/>
        </p:nvSpPr>
        <p:spPr>
          <a:xfrm>
            <a:off x="2447621" y="4918046"/>
            <a:ext cx="7607100" cy="8742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>
            <a:solidFill>
              <a:srgbClr val="FFCC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49BB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" name="Google Shape;49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747" y="1595845"/>
            <a:ext cx="7806848" cy="19832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00;p33"/>
          <p:cNvSpPr txBox="1"/>
          <p:nvPr/>
        </p:nvSpPr>
        <p:spPr>
          <a:xfrm>
            <a:off x="2685013" y="5046390"/>
            <a:ext cx="6675000" cy="5541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b="1" dirty="0">
                <a:latin typeface="Comic Sans MS"/>
                <a:ea typeface="Comic Sans MS"/>
                <a:cs typeface="Comic Sans MS"/>
                <a:sym typeface="Comic Sans MS"/>
              </a:rPr>
              <a:t>TERIMA KASIH</a:t>
            </a: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917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554" y="-61546"/>
            <a:ext cx="3754446" cy="345186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680"/>
            <a:ext cx="3200400" cy="256032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4" y="5326728"/>
            <a:ext cx="2383032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13" name="Google Shape;75;p15"/>
          <p:cNvSpPr/>
          <p:nvPr/>
        </p:nvSpPr>
        <p:spPr>
          <a:xfrm>
            <a:off x="3647207" y="1741508"/>
            <a:ext cx="3736200" cy="50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/>
              <a:t>Fajar</a:t>
            </a:r>
            <a:r>
              <a:rPr lang="en-US" b="1" dirty="0"/>
              <a:t> </a:t>
            </a:r>
            <a:r>
              <a:rPr lang="en-US" b="1" dirty="0" err="1" smtClean="0"/>
              <a:t>Sidiq</a:t>
            </a:r>
            <a:endParaRPr lang="en-US" b="1" dirty="0"/>
          </a:p>
        </p:txBody>
      </p:sp>
      <p:sp>
        <p:nvSpPr>
          <p:cNvPr id="14" name="Google Shape;75;p15"/>
          <p:cNvSpPr/>
          <p:nvPr/>
        </p:nvSpPr>
        <p:spPr>
          <a:xfrm>
            <a:off x="2955203" y="4008574"/>
            <a:ext cx="5872328" cy="50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ea typeface="Adobe Ming Std L" panose="02020300000000000000" pitchFamily="18" charset="-128"/>
              </a:rPr>
              <a:t>Artificial Intelligence For </a:t>
            </a:r>
            <a:r>
              <a:rPr lang="en-US" b="1" dirty="0" err="1">
                <a:ea typeface="Adobe Ming Std L" panose="02020300000000000000" pitchFamily="18" charset="-128"/>
              </a:rPr>
              <a:t>GenZ</a:t>
            </a:r>
            <a:r>
              <a:rPr lang="en-US" b="1" dirty="0">
                <a:ea typeface="Adobe Ming Std L" panose="02020300000000000000" pitchFamily="18" charset="-128"/>
              </a:rPr>
              <a:t> </a:t>
            </a:r>
            <a:r>
              <a:rPr lang="en-US" b="1" dirty="0" err="1">
                <a:ea typeface="Adobe Ming Std L" panose="02020300000000000000" pitchFamily="18" charset="-128"/>
              </a:rPr>
              <a:t>Jobseekers</a:t>
            </a:r>
            <a:r>
              <a:rPr lang="en-US" b="1" dirty="0" err="1">
                <a:solidFill>
                  <a:srgbClr val="000000"/>
                </a:solidFill>
                <a:ea typeface="Adobe Ming Std L" panose="02020300000000000000" pitchFamily="18" charset="-128"/>
              </a:rPr>
              <a:t>t</a:t>
            </a:r>
            <a:endParaRPr lang="en-US" b="1" dirty="0">
              <a:ea typeface="Adobe Ming Std L" panose="02020300000000000000" pitchFamily="18" charset="-128"/>
            </a:endParaRPr>
          </a:p>
        </p:txBody>
      </p:sp>
      <p:sp>
        <p:nvSpPr>
          <p:cNvPr id="15" name="Google Shape;75;p15"/>
          <p:cNvSpPr/>
          <p:nvPr/>
        </p:nvSpPr>
        <p:spPr>
          <a:xfrm>
            <a:off x="4174281" y="2488810"/>
            <a:ext cx="3736200" cy="50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Adobe Ming Std L" panose="02020300000000000000" pitchFamily="18" charset="-128"/>
              </a:rPr>
              <a:t>20090054 | 5D</a:t>
            </a:r>
            <a:endParaRPr lang="en-US" b="1" dirty="0">
              <a:ea typeface="Adobe Ming Std L" panose="02020300000000000000" pitchFamily="18" charset="-128"/>
            </a:endParaRPr>
          </a:p>
        </p:txBody>
      </p:sp>
      <p:sp>
        <p:nvSpPr>
          <p:cNvPr id="16" name="Google Shape;75;p15"/>
          <p:cNvSpPr/>
          <p:nvPr/>
        </p:nvSpPr>
        <p:spPr>
          <a:xfrm>
            <a:off x="3717960" y="3227890"/>
            <a:ext cx="3736200" cy="50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smtClean="0">
                <a:ea typeface="Adobe Ming Std L" panose="02020300000000000000" pitchFamily="18" charset="-128"/>
              </a:rPr>
              <a:t>Synthesis </a:t>
            </a:r>
            <a:r>
              <a:rPr lang="en-US" b="1" dirty="0">
                <a:ea typeface="Adobe Ming Std L" panose="02020300000000000000" pitchFamily="18" charset="-128"/>
              </a:rPr>
              <a:t>Academy</a:t>
            </a:r>
          </a:p>
        </p:txBody>
      </p:sp>
      <p:sp>
        <p:nvSpPr>
          <p:cNvPr id="26" name="Google Shape;79;p15"/>
          <p:cNvSpPr/>
          <p:nvPr/>
        </p:nvSpPr>
        <p:spPr>
          <a:xfrm>
            <a:off x="8442412" y="3958456"/>
            <a:ext cx="770238" cy="678448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149B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79;p15"/>
          <p:cNvSpPr/>
          <p:nvPr/>
        </p:nvSpPr>
        <p:spPr>
          <a:xfrm>
            <a:off x="7525362" y="2400986"/>
            <a:ext cx="770238" cy="678448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149B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79;p15"/>
          <p:cNvSpPr/>
          <p:nvPr/>
        </p:nvSpPr>
        <p:spPr>
          <a:xfrm>
            <a:off x="3404043" y="3160868"/>
            <a:ext cx="770238" cy="678448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149B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79;p15"/>
          <p:cNvSpPr/>
          <p:nvPr/>
        </p:nvSpPr>
        <p:spPr>
          <a:xfrm>
            <a:off x="3404043" y="1667309"/>
            <a:ext cx="770238" cy="678448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149B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179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106"/>
            <a:ext cx="12192000" cy="5326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2672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94892" y="888024"/>
            <a:ext cx="61018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Silabus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Pembelajaran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dirty="0" smtClean="0">
                <a:ea typeface="Adobe Ming Std L" panose="02020300000000000000" pitchFamily="18" charset="-128"/>
              </a:rPr>
              <a:t/>
            </a:r>
            <a:br>
              <a:rPr lang="en-US" dirty="0" smtClean="0">
                <a:ea typeface="Adobe Ming Std L" panose="02020300000000000000" pitchFamily="18" charset="-128"/>
              </a:rPr>
            </a:br>
            <a:r>
              <a:rPr lang="en-US" dirty="0">
                <a:ea typeface="Adobe Ming Std L" panose="02020300000000000000" pitchFamily="18" charset="-128"/>
              </a:rPr>
              <a:t/>
            </a:r>
            <a:br>
              <a:rPr lang="en-US" dirty="0">
                <a:ea typeface="Adobe Ming Std L" panose="02020300000000000000" pitchFamily="18" charset="-128"/>
              </a:rPr>
            </a:br>
            <a:endParaRPr lang="en-US" dirty="0">
              <a:ea typeface="Adobe Ming Std L" panose="02020300000000000000" pitchFamily="18" charset="-128"/>
            </a:endParaRPr>
          </a:p>
        </p:txBody>
      </p:sp>
      <p:pic>
        <p:nvPicPr>
          <p:cNvPr id="9" name="Google Shape;9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98456" y="1434408"/>
            <a:ext cx="5349944" cy="4537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8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7219" cy="145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18956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94892" y="888024"/>
            <a:ext cx="61018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Silabus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mfortaa"/>
              </a:rPr>
              <a:t>Pembelajaran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 smtClean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endParaRPr lang="en-US" dirty="0">
              <a:solidFill>
                <a:srgbClr val="000000"/>
              </a:solidFill>
              <a:ea typeface="Adobe Ming Std L" panose="02020300000000000000" pitchFamily="18" charset="-128"/>
            </a:endParaRPr>
          </a:p>
          <a:p>
            <a:pPr algn="ctr"/>
            <a:r>
              <a:rPr lang="en-US" dirty="0" smtClean="0">
                <a:ea typeface="Adobe Ming Std L" panose="02020300000000000000" pitchFamily="18" charset="-128"/>
              </a:rPr>
              <a:t/>
            </a:r>
            <a:br>
              <a:rPr lang="en-US" dirty="0" smtClean="0">
                <a:ea typeface="Adobe Ming Std L" panose="02020300000000000000" pitchFamily="18" charset="-128"/>
              </a:rPr>
            </a:br>
            <a:r>
              <a:rPr lang="en-US" dirty="0">
                <a:ea typeface="Adobe Ming Std L" panose="02020300000000000000" pitchFamily="18" charset="-128"/>
              </a:rPr>
              <a:t/>
            </a:r>
            <a:br>
              <a:rPr lang="en-US" dirty="0">
                <a:ea typeface="Adobe Ming Std L" panose="02020300000000000000" pitchFamily="18" charset="-128"/>
              </a:rPr>
            </a:br>
            <a:endParaRPr lang="en-US" dirty="0">
              <a:ea typeface="Adobe Ming Std L" panose="02020300000000000000" pitchFamily="18" charset="-128"/>
            </a:endParaRPr>
          </a:p>
        </p:txBody>
      </p:sp>
      <p:grpSp>
        <p:nvGrpSpPr>
          <p:cNvPr id="11" name="Google Shape;118;p17"/>
          <p:cNvGrpSpPr/>
          <p:nvPr/>
        </p:nvGrpSpPr>
        <p:grpSpPr>
          <a:xfrm>
            <a:off x="4559471" y="4063505"/>
            <a:ext cx="967018" cy="1159067"/>
            <a:chOff x="1799788" y="4142056"/>
            <a:chExt cx="297075" cy="345275"/>
          </a:xfrm>
          <a:solidFill>
            <a:schemeClr val="tx1"/>
          </a:solidFill>
        </p:grpSpPr>
        <p:sp>
          <p:nvSpPr>
            <p:cNvPr id="12" name="Google Shape;119;p17"/>
            <p:cNvSpPr/>
            <p:nvPr/>
          </p:nvSpPr>
          <p:spPr>
            <a:xfrm>
              <a:off x="1898538" y="4197206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7" y="1"/>
                  </a:moveTo>
                  <a:cubicBezTo>
                    <a:pt x="93" y="1"/>
                    <a:pt x="1" y="93"/>
                    <a:pt x="1" y="217"/>
                  </a:cubicBezTo>
                  <a:lnTo>
                    <a:pt x="1" y="526"/>
                  </a:lnTo>
                  <a:cubicBezTo>
                    <a:pt x="1" y="649"/>
                    <a:pt x="93" y="742"/>
                    <a:pt x="217" y="742"/>
                  </a:cubicBezTo>
                  <a:cubicBezTo>
                    <a:pt x="309" y="742"/>
                    <a:pt x="402" y="649"/>
                    <a:pt x="402" y="526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0;p17"/>
            <p:cNvSpPr/>
            <p:nvPr/>
          </p:nvSpPr>
          <p:spPr>
            <a:xfrm>
              <a:off x="1986488" y="4197981"/>
              <a:ext cx="10850" cy="17775"/>
            </a:xfrm>
            <a:custGeom>
              <a:avLst/>
              <a:gdLst/>
              <a:ahLst/>
              <a:cxnLst/>
              <a:rect l="l" t="t" r="r" b="b"/>
              <a:pathLst>
                <a:path w="434" h="711" extrusionOk="0">
                  <a:moveTo>
                    <a:pt x="217" y="1"/>
                  </a:moveTo>
                  <a:cubicBezTo>
                    <a:pt x="109" y="1"/>
                    <a:pt x="1" y="62"/>
                    <a:pt x="32" y="186"/>
                  </a:cubicBezTo>
                  <a:lnTo>
                    <a:pt x="32" y="495"/>
                  </a:lnTo>
                  <a:cubicBezTo>
                    <a:pt x="32" y="618"/>
                    <a:pt x="124" y="711"/>
                    <a:pt x="217" y="711"/>
                  </a:cubicBezTo>
                  <a:cubicBezTo>
                    <a:pt x="310" y="711"/>
                    <a:pt x="402" y="618"/>
                    <a:pt x="402" y="495"/>
                  </a:cubicBezTo>
                  <a:lnTo>
                    <a:pt x="402" y="186"/>
                  </a:lnTo>
                  <a:cubicBezTo>
                    <a:pt x="433" y="62"/>
                    <a:pt x="325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1;p17"/>
            <p:cNvSpPr/>
            <p:nvPr/>
          </p:nvSpPr>
          <p:spPr>
            <a:xfrm>
              <a:off x="1931713" y="4204731"/>
              <a:ext cx="33200" cy="14875"/>
            </a:xfrm>
            <a:custGeom>
              <a:avLst/>
              <a:gdLst/>
              <a:ahLst/>
              <a:cxnLst/>
              <a:rect l="l" t="t" r="r" b="b"/>
              <a:pathLst>
                <a:path w="1328" h="595" extrusionOk="0">
                  <a:moveTo>
                    <a:pt x="217" y="1"/>
                  </a:moveTo>
                  <a:cubicBezTo>
                    <a:pt x="163" y="1"/>
                    <a:pt x="109" y="24"/>
                    <a:pt x="62" y="70"/>
                  </a:cubicBezTo>
                  <a:cubicBezTo>
                    <a:pt x="1" y="132"/>
                    <a:pt x="1" y="255"/>
                    <a:pt x="62" y="348"/>
                  </a:cubicBezTo>
                  <a:cubicBezTo>
                    <a:pt x="217" y="502"/>
                    <a:pt x="433" y="595"/>
                    <a:pt x="649" y="595"/>
                  </a:cubicBezTo>
                  <a:cubicBezTo>
                    <a:pt x="896" y="595"/>
                    <a:pt x="1112" y="502"/>
                    <a:pt x="1235" y="348"/>
                  </a:cubicBezTo>
                  <a:cubicBezTo>
                    <a:pt x="1328" y="255"/>
                    <a:pt x="1328" y="132"/>
                    <a:pt x="1235" y="70"/>
                  </a:cubicBezTo>
                  <a:lnTo>
                    <a:pt x="1204" y="70"/>
                  </a:lnTo>
                  <a:cubicBezTo>
                    <a:pt x="1158" y="24"/>
                    <a:pt x="1104" y="1"/>
                    <a:pt x="1054" y="1"/>
                  </a:cubicBezTo>
                  <a:cubicBezTo>
                    <a:pt x="1004" y="1"/>
                    <a:pt x="957" y="24"/>
                    <a:pt x="927" y="70"/>
                  </a:cubicBezTo>
                  <a:cubicBezTo>
                    <a:pt x="849" y="163"/>
                    <a:pt x="741" y="209"/>
                    <a:pt x="637" y="209"/>
                  </a:cubicBezTo>
                  <a:cubicBezTo>
                    <a:pt x="533" y="209"/>
                    <a:pt x="433" y="163"/>
                    <a:pt x="371" y="70"/>
                  </a:cubicBezTo>
                  <a:cubicBezTo>
                    <a:pt x="325" y="24"/>
                    <a:pt x="271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2;p17"/>
            <p:cNvSpPr/>
            <p:nvPr/>
          </p:nvSpPr>
          <p:spPr>
            <a:xfrm>
              <a:off x="1931713" y="4160831"/>
              <a:ext cx="37075" cy="31775"/>
            </a:xfrm>
            <a:custGeom>
              <a:avLst/>
              <a:gdLst/>
              <a:ahLst/>
              <a:cxnLst/>
              <a:rect l="l" t="t" r="r" b="b"/>
              <a:pathLst>
                <a:path w="1483" h="1271" extrusionOk="0">
                  <a:moveTo>
                    <a:pt x="649" y="407"/>
                  </a:moveTo>
                  <a:cubicBezTo>
                    <a:pt x="907" y="407"/>
                    <a:pt x="630" y="745"/>
                    <a:pt x="482" y="745"/>
                  </a:cubicBezTo>
                  <a:cubicBezTo>
                    <a:pt x="436" y="745"/>
                    <a:pt x="402" y="712"/>
                    <a:pt x="402" y="623"/>
                  </a:cubicBezTo>
                  <a:cubicBezTo>
                    <a:pt x="402" y="499"/>
                    <a:pt x="495" y="407"/>
                    <a:pt x="649" y="407"/>
                  </a:cubicBezTo>
                  <a:close/>
                  <a:moveTo>
                    <a:pt x="632" y="1"/>
                  </a:moveTo>
                  <a:cubicBezTo>
                    <a:pt x="308" y="1"/>
                    <a:pt x="1" y="249"/>
                    <a:pt x="1" y="623"/>
                  </a:cubicBezTo>
                  <a:cubicBezTo>
                    <a:pt x="1" y="993"/>
                    <a:pt x="279" y="1271"/>
                    <a:pt x="649" y="1271"/>
                  </a:cubicBezTo>
                  <a:cubicBezTo>
                    <a:pt x="1204" y="1271"/>
                    <a:pt x="1482" y="592"/>
                    <a:pt x="1081" y="191"/>
                  </a:cubicBezTo>
                  <a:cubicBezTo>
                    <a:pt x="950" y="59"/>
                    <a:pt x="789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3;p17"/>
            <p:cNvSpPr/>
            <p:nvPr/>
          </p:nvSpPr>
          <p:spPr>
            <a:xfrm>
              <a:off x="1871013" y="4280956"/>
              <a:ext cx="48475" cy="23875"/>
            </a:xfrm>
            <a:custGeom>
              <a:avLst/>
              <a:gdLst/>
              <a:ahLst/>
              <a:cxnLst/>
              <a:rect l="l" t="t" r="r" b="b"/>
              <a:pathLst>
                <a:path w="1939" h="955" extrusionOk="0">
                  <a:moveTo>
                    <a:pt x="1650" y="0"/>
                  </a:moveTo>
                  <a:cubicBezTo>
                    <a:pt x="1624" y="0"/>
                    <a:pt x="1595" y="5"/>
                    <a:pt x="1565" y="15"/>
                  </a:cubicBezTo>
                  <a:lnTo>
                    <a:pt x="608" y="385"/>
                  </a:lnTo>
                  <a:lnTo>
                    <a:pt x="639" y="293"/>
                  </a:lnTo>
                  <a:cubicBezTo>
                    <a:pt x="700" y="169"/>
                    <a:pt x="639" y="77"/>
                    <a:pt x="546" y="15"/>
                  </a:cubicBezTo>
                  <a:cubicBezTo>
                    <a:pt x="517" y="8"/>
                    <a:pt x="490" y="4"/>
                    <a:pt x="464" y="4"/>
                  </a:cubicBezTo>
                  <a:cubicBezTo>
                    <a:pt x="381" y="4"/>
                    <a:pt x="316" y="44"/>
                    <a:pt x="268" y="138"/>
                  </a:cubicBezTo>
                  <a:cubicBezTo>
                    <a:pt x="268" y="138"/>
                    <a:pt x="52" y="663"/>
                    <a:pt x="52" y="694"/>
                  </a:cubicBezTo>
                  <a:cubicBezTo>
                    <a:pt x="0" y="824"/>
                    <a:pt x="102" y="955"/>
                    <a:pt x="228" y="955"/>
                  </a:cubicBezTo>
                  <a:cubicBezTo>
                    <a:pt x="252" y="955"/>
                    <a:pt x="275" y="950"/>
                    <a:pt x="299" y="941"/>
                  </a:cubicBezTo>
                  <a:lnTo>
                    <a:pt x="1719" y="385"/>
                  </a:lnTo>
                  <a:cubicBezTo>
                    <a:pt x="1939" y="303"/>
                    <a:pt x="1865" y="0"/>
                    <a:pt x="1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4;p17"/>
            <p:cNvSpPr/>
            <p:nvPr/>
          </p:nvSpPr>
          <p:spPr>
            <a:xfrm>
              <a:off x="1946563" y="4288131"/>
              <a:ext cx="75300" cy="10225"/>
            </a:xfrm>
            <a:custGeom>
              <a:avLst/>
              <a:gdLst/>
              <a:ahLst/>
              <a:cxnLst/>
              <a:rect l="l" t="t" r="r" b="b"/>
              <a:pathLst>
                <a:path w="3012" h="409" extrusionOk="0">
                  <a:moveTo>
                    <a:pt x="199" y="0"/>
                  </a:moveTo>
                  <a:cubicBezTo>
                    <a:pt x="1" y="0"/>
                    <a:pt x="7" y="408"/>
                    <a:pt x="218" y="408"/>
                  </a:cubicBezTo>
                  <a:cubicBezTo>
                    <a:pt x="225" y="408"/>
                    <a:pt x="233" y="408"/>
                    <a:pt x="240" y="407"/>
                  </a:cubicBezTo>
                  <a:lnTo>
                    <a:pt x="2802" y="407"/>
                  </a:lnTo>
                  <a:cubicBezTo>
                    <a:pt x="2808" y="408"/>
                    <a:pt x="2814" y="408"/>
                    <a:pt x="2821" y="408"/>
                  </a:cubicBezTo>
                  <a:cubicBezTo>
                    <a:pt x="3005" y="408"/>
                    <a:pt x="3011" y="0"/>
                    <a:pt x="2838" y="0"/>
                  </a:cubicBezTo>
                  <a:cubicBezTo>
                    <a:pt x="2826" y="0"/>
                    <a:pt x="2814" y="2"/>
                    <a:pt x="2802" y="6"/>
                  </a:cubicBezTo>
                  <a:lnTo>
                    <a:pt x="240" y="6"/>
                  </a:lnTo>
                  <a:cubicBezTo>
                    <a:pt x="225" y="2"/>
                    <a:pt x="212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5;p17"/>
            <p:cNvSpPr/>
            <p:nvPr/>
          </p:nvSpPr>
          <p:spPr>
            <a:xfrm>
              <a:off x="1870763" y="4329731"/>
              <a:ext cx="47100" cy="24425"/>
            </a:xfrm>
            <a:custGeom>
              <a:avLst/>
              <a:gdLst/>
              <a:ahLst/>
              <a:cxnLst/>
              <a:rect l="l" t="t" r="r" b="b"/>
              <a:pathLst>
                <a:path w="1884" h="977" extrusionOk="0">
                  <a:moveTo>
                    <a:pt x="1626" y="0"/>
                  </a:moveTo>
                  <a:cubicBezTo>
                    <a:pt x="1608" y="0"/>
                    <a:pt x="1591" y="3"/>
                    <a:pt x="1575" y="8"/>
                  </a:cubicBezTo>
                  <a:lnTo>
                    <a:pt x="587" y="409"/>
                  </a:lnTo>
                  <a:lnTo>
                    <a:pt x="649" y="286"/>
                  </a:lnTo>
                  <a:cubicBezTo>
                    <a:pt x="708" y="127"/>
                    <a:pt x="576" y="6"/>
                    <a:pt x="442" y="6"/>
                  </a:cubicBezTo>
                  <a:cubicBezTo>
                    <a:pt x="367" y="6"/>
                    <a:pt x="292" y="44"/>
                    <a:pt x="248" y="132"/>
                  </a:cubicBezTo>
                  <a:lnTo>
                    <a:pt x="32" y="687"/>
                  </a:lnTo>
                  <a:cubicBezTo>
                    <a:pt x="1" y="780"/>
                    <a:pt x="32" y="841"/>
                    <a:pt x="93" y="903"/>
                  </a:cubicBezTo>
                  <a:cubicBezTo>
                    <a:pt x="116" y="948"/>
                    <a:pt x="172" y="977"/>
                    <a:pt x="236" y="977"/>
                  </a:cubicBezTo>
                  <a:cubicBezTo>
                    <a:pt x="260" y="977"/>
                    <a:pt x="284" y="973"/>
                    <a:pt x="309" y="965"/>
                  </a:cubicBezTo>
                  <a:lnTo>
                    <a:pt x="1729" y="409"/>
                  </a:lnTo>
                  <a:cubicBezTo>
                    <a:pt x="1822" y="348"/>
                    <a:pt x="1883" y="255"/>
                    <a:pt x="1822" y="132"/>
                  </a:cubicBezTo>
                  <a:cubicBezTo>
                    <a:pt x="1796" y="55"/>
                    <a:pt x="1708" y="0"/>
                    <a:pt x="1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6;p17"/>
            <p:cNvSpPr/>
            <p:nvPr/>
          </p:nvSpPr>
          <p:spPr>
            <a:xfrm>
              <a:off x="1947138" y="4336856"/>
              <a:ext cx="74875" cy="10075"/>
            </a:xfrm>
            <a:custGeom>
              <a:avLst/>
              <a:gdLst/>
              <a:ahLst/>
              <a:cxnLst/>
              <a:rect l="l" t="t" r="r" b="b"/>
              <a:pathLst>
                <a:path w="2995" h="403" extrusionOk="0">
                  <a:moveTo>
                    <a:pt x="217" y="1"/>
                  </a:moveTo>
                  <a:cubicBezTo>
                    <a:pt x="94" y="1"/>
                    <a:pt x="1" y="93"/>
                    <a:pt x="1" y="217"/>
                  </a:cubicBezTo>
                  <a:cubicBezTo>
                    <a:pt x="1" y="309"/>
                    <a:pt x="94" y="402"/>
                    <a:pt x="217" y="402"/>
                  </a:cubicBezTo>
                  <a:lnTo>
                    <a:pt x="2779" y="402"/>
                  </a:lnTo>
                  <a:cubicBezTo>
                    <a:pt x="2902" y="402"/>
                    <a:pt x="2995" y="309"/>
                    <a:pt x="2995" y="217"/>
                  </a:cubicBezTo>
                  <a:cubicBezTo>
                    <a:pt x="2995" y="93"/>
                    <a:pt x="2902" y="1"/>
                    <a:pt x="2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7;p17"/>
            <p:cNvSpPr/>
            <p:nvPr/>
          </p:nvSpPr>
          <p:spPr>
            <a:xfrm>
              <a:off x="1870763" y="4378906"/>
              <a:ext cx="47100" cy="23875"/>
            </a:xfrm>
            <a:custGeom>
              <a:avLst/>
              <a:gdLst/>
              <a:ahLst/>
              <a:cxnLst/>
              <a:rect l="l" t="t" r="r" b="b"/>
              <a:pathLst>
                <a:path w="1884" h="955" extrusionOk="0">
                  <a:moveTo>
                    <a:pt x="440" y="1"/>
                  </a:moveTo>
                  <a:cubicBezTo>
                    <a:pt x="366" y="1"/>
                    <a:pt x="291" y="41"/>
                    <a:pt x="248" y="140"/>
                  </a:cubicBezTo>
                  <a:lnTo>
                    <a:pt x="32" y="695"/>
                  </a:lnTo>
                  <a:cubicBezTo>
                    <a:pt x="1" y="757"/>
                    <a:pt x="1" y="850"/>
                    <a:pt x="62" y="911"/>
                  </a:cubicBezTo>
                  <a:lnTo>
                    <a:pt x="93" y="911"/>
                  </a:lnTo>
                  <a:cubicBezTo>
                    <a:pt x="115" y="933"/>
                    <a:pt x="168" y="955"/>
                    <a:pt x="229" y="955"/>
                  </a:cubicBezTo>
                  <a:cubicBezTo>
                    <a:pt x="255" y="955"/>
                    <a:pt x="282" y="951"/>
                    <a:pt x="309" y="942"/>
                  </a:cubicBezTo>
                  <a:lnTo>
                    <a:pt x="1729" y="387"/>
                  </a:lnTo>
                  <a:cubicBezTo>
                    <a:pt x="1822" y="356"/>
                    <a:pt x="1883" y="232"/>
                    <a:pt x="1822" y="140"/>
                  </a:cubicBezTo>
                  <a:cubicBezTo>
                    <a:pt x="1798" y="45"/>
                    <a:pt x="1720" y="5"/>
                    <a:pt x="1644" y="5"/>
                  </a:cubicBezTo>
                  <a:cubicBezTo>
                    <a:pt x="1620" y="5"/>
                    <a:pt x="1596" y="9"/>
                    <a:pt x="1575" y="16"/>
                  </a:cubicBezTo>
                  <a:lnTo>
                    <a:pt x="587" y="417"/>
                  </a:lnTo>
                  <a:lnTo>
                    <a:pt x="649" y="294"/>
                  </a:lnTo>
                  <a:cubicBezTo>
                    <a:pt x="709" y="135"/>
                    <a:pt x="575" y="1"/>
                    <a:pt x="4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8;p17"/>
            <p:cNvSpPr/>
            <p:nvPr/>
          </p:nvSpPr>
          <p:spPr>
            <a:xfrm>
              <a:off x="1947138" y="4385481"/>
              <a:ext cx="74875" cy="10825"/>
            </a:xfrm>
            <a:custGeom>
              <a:avLst/>
              <a:gdLst/>
              <a:ahLst/>
              <a:cxnLst/>
              <a:rect l="l" t="t" r="r" b="b"/>
              <a:pathLst>
                <a:path w="2995" h="433" extrusionOk="0">
                  <a:moveTo>
                    <a:pt x="217" y="0"/>
                  </a:moveTo>
                  <a:cubicBezTo>
                    <a:pt x="94" y="0"/>
                    <a:pt x="1" y="93"/>
                    <a:pt x="1" y="216"/>
                  </a:cubicBezTo>
                  <a:cubicBezTo>
                    <a:pt x="1" y="340"/>
                    <a:pt x="94" y="432"/>
                    <a:pt x="217" y="432"/>
                  </a:cubicBezTo>
                  <a:lnTo>
                    <a:pt x="2779" y="432"/>
                  </a:lnTo>
                  <a:cubicBezTo>
                    <a:pt x="2902" y="432"/>
                    <a:pt x="2995" y="340"/>
                    <a:pt x="2995" y="216"/>
                  </a:cubicBezTo>
                  <a:cubicBezTo>
                    <a:pt x="2995" y="93"/>
                    <a:pt x="2902" y="0"/>
                    <a:pt x="2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9;p17"/>
            <p:cNvSpPr/>
            <p:nvPr/>
          </p:nvSpPr>
          <p:spPr>
            <a:xfrm>
              <a:off x="1799788" y="4142056"/>
              <a:ext cx="297075" cy="345275"/>
            </a:xfrm>
            <a:custGeom>
              <a:avLst/>
              <a:gdLst/>
              <a:ahLst/>
              <a:cxnLst/>
              <a:rect l="l" t="t" r="r" b="b"/>
              <a:pathLst>
                <a:path w="11883" h="13811" extrusionOk="0">
                  <a:moveTo>
                    <a:pt x="5910" y="394"/>
                  </a:moveTo>
                  <a:cubicBezTo>
                    <a:pt x="6327" y="394"/>
                    <a:pt x="6744" y="648"/>
                    <a:pt x="6852" y="1158"/>
                  </a:cubicBezTo>
                  <a:cubicBezTo>
                    <a:pt x="6883" y="1405"/>
                    <a:pt x="7099" y="1559"/>
                    <a:pt x="7346" y="1559"/>
                  </a:cubicBezTo>
                  <a:lnTo>
                    <a:pt x="8765" y="1559"/>
                  </a:lnTo>
                  <a:cubicBezTo>
                    <a:pt x="8919" y="1559"/>
                    <a:pt x="9074" y="1682"/>
                    <a:pt x="9074" y="1837"/>
                  </a:cubicBezTo>
                  <a:lnTo>
                    <a:pt x="9074" y="3534"/>
                  </a:lnTo>
                  <a:cubicBezTo>
                    <a:pt x="9043" y="3688"/>
                    <a:pt x="8919" y="3781"/>
                    <a:pt x="8765" y="3781"/>
                  </a:cubicBezTo>
                  <a:lnTo>
                    <a:pt x="3056" y="3781"/>
                  </a:lnTo>
                  <a:cubicBezTo>
                    <a:pt x="2901" y="3781"/>
                    <a:pt x="2778" y="3688"/>
                    <a:pt x="2778" y="3534"/>
                  </a:cubicBezTo>
                  <a:lnTo>
                    <a:pt x="2778" y="1837"/>
                  </a:lnTo>
                  <a:lnTo>
                    <a:pt x="2747" y="1837"/>
                  </a:lnTo>
                  <a:cubicBezTo>
                    <a:pt x="2747" y="1682"/>
                    <a:pt x="2871" y="1559"/>
                    <a:pt x="3056" y="1559"/>
                  </a:cubicBezTo>
                  <a:lnTo>
                    <a:pt x="4475" y="1559"/>
                  </a:lnTo>
                  <a:cubicBezTo>
                    <a:pt x="4722" y="1559"/>
                    <a:pt x="4907" y="1405"/>
                    <a:pt x="4969" y="1158"/>
                  </a:cubicBezTo>
                  <a:cubicBezTo>
                    <a:pt x="5077" y="648"/>
                    <a:pt x="5494" y="394"/>
                    <a:pt x="5910" y="394"/>
                  </a:cubicBezTo>
                  <a:close/>
                  <a:moveTo>
                    <a:pt x="5914" y="0"/>
                  </a:moveTo>
                  <a:cubicBezTo>
                    <a:pt x="5324" y="0"/>
                    <a:pt x="4738" y="355"/>
                    <a:pt x="4599" y="1065"/>
                  </a:cubicBezTo>
                  <a:cubicBezTo>
                    <a:pt x="4568" y="1127"/>
                    <a:pt x="4537" y="1158"/>
                    <a:pt x="4475" y="1158"/>
                  </a:cubicBezTo>
                  <a:lnTo>
                    <a:pt x="3056" y="1158"/>
                  </a:lnTo>
                  <a:cubicBezTo>
                    <a:pt x="2747" y="1158"/>
                    <a:pt x="2469" y="1343"/>
                    <a:pt x="2377" y="1651"/>
                  </a:cubicBezTo>
                  <a:lnTo>
                    <a:pt x="1605" y="1651"/>
                  </a:lnTo>
                  <a:cubicBezTo>
                    <a:pt x="710" y="1651"/>
                    <a:pt x="0" y="2361"/>
                    <a:pt x="0" y="3225"/>
                  </a:cubicBezTo>
                  <a:lnTo>
                    <a:pt x="0" y="12206"/>
                  </a:lnTo>
                  <a:cubicBezTo>
                    <a:pt x="0" y="13101"/>
                    <a:pt x="710" y="13811"/>
                    <a:pt x="1605" y="13811"/>
                  </a:cubicBezTo>
                  <a:lnTo>
                    <a:pt x="10247" y="13811"/>
                  </a:lnTo>
                  <a:cubicBezTo>
                    <a:pt x="11111" y="13811"/>
                    <a:pt x="11820" y="13101"/>
                    <a:pt x="11851" y="12237"/>
                  </a:cubicBezTo>
                  <a:lnTo>
                    <a:pt x="11851" y="5231"/>
                  </a:lnTo>
                  <a:cubicBezTo>
                    <a:pt x="11882" y="5108"/>
                    <a:pt x="11759" y="5046"/>
                    <a:pt x="11639" y="5046"/>
                  </a:cubicBezTo>
                  <a:cubicBezTo>
                    <a:pt x="11520" y="5046"/>
                    <a:pt x="11404" y="5108"/>
                    <a:pt x="11450" y="5231"/>
                  </a:cubicBezTo>
                  <a:lnTo>
                    <a:pt x="11450" y="12206"/>
                  </a:lnTo>
                  <a:cubicBezTo>
                    <a:pt x="11450" y="12885"/>
                    <a:pt x="10925" y="13410"/>
                    <a:pt x="10277" y="13410"/>
                  </a:cubicBezTo>
                  <a:lnTo>
                    <a:pt x="1605" y="13410"/>
                  </a:lnTo>
                  <a:cubicBezTo>
                    <a:pt x="926" y="13410"/>
                    <a:pt x="402" y="12854"/>
                    <a:pt x="402" y="12206"/>
                  </a:cubicBezTo>
                  <a:lnTo>
                    <a:pt x="402" y="3225"/>
                  </a:lnTo>
                  <a:cubicBezTo>
                    <a:pt x="402" y="2577"/>
                    <a:pt x="926" y="2053"/>
                    <a:pt x="1605" y="2053"/>
                  </a:cubicBezTo>
                  <a:lnTo>
                    <a:pt x="2377" y="2053"/>
                  </a:lnTo>
                  <a:lnTo>
                    <a:pt x="2377" y="2762"/>
                  </a:lnTo>
                  <a:lnTo>
                    <a:pt x="1605" y="2762"/>
                  </a:lnTo>
                  <a:cubicBezTo>
                    <a:pt x="1327" y="2762"/>
                    <a:pt x="1111" y="2978"/>
                    <a:pt x="1111" y="3225"/>
                  </a:cubicBezTo>
                  <a:lnTo>
                    <a:pt x="1111" y="9305"/>
                  </a:lnTo>
                  <a:cubicBezTo>
                    <a:pt x="1111" y="9398"/>
                    <a:pt x="1204" y="9490"/>
                    <a:pt x="1297" y="9490"/>
                  </a:cubicBezTo>
                  <a:cubicBezTo>
                    <a:pt x="1420" y="9490"/>
                    <a:pt x="1513" y="9398"/>
                    <a:pt x="1513" y="9305"/>
                  </a:cubicBezTo>
                  <a:lnTo>
                    <a:pt x="1513" y="3225"/>
                  </a:lnTo>
                  <a:cubicBezTo>
                    <a:pt x="1513" y="3194"/>
                    <a:pt x="1543" y="3164"/>
                    <a:pt x="1605" y="3164"/>
                  </a:cubicBezTo>
                  <a:lnTo>
                    <a:pt x="2377" y="3164"/>
                  </a:lnTo>
                  <a:lnTo>
                    <a:pt x="2377" y="3503"/>
                  </a:lnTo>
                  <a:cubicBezTo>
                    <a:pt x="2377" y="3873"/>
                    <a:pt x="2685" y="4213"/>
                    <a:pt x="3056" y="4213"/>
                  </a:cubicBezTo>
                  <a:lnTo>
                    <a:pt x="8796" y="4213"/>
                  </a:lnTo>
                  <a:cubicBezTo>
                    <a:pt x="9166" y="4182"/>
                    <a:pt x="9475" y="3873"/>
                    <a:pt x="9475" y="3503"/>
                  </a:cubicBezTo>
                  <a:lnTo>
                    <a:pt x="9475" y="3164"/>
                  </a:lnTo>
                  <a:lnTo>
                    <a:pt x="10247" y="3164"/>
                  </a:lnTo>
                  <a:cubicBezTo>
                    <a:pt x="10277" y="3164"/>
                    <a:pt x="10339" y="3194"/>
                    <a:pt x="10339" y="3225"/>
                  </a:cubicBezTo>
                  <a:lnTo>
                    <a:pt x="10339" y="11681"/>
                  </a:lnTo>
                  <a:cubicBezTo>
                    <a:pt x="10339" y="11712"/>
                    <a:pt x="10277" y="11743"/>
                    <a:pt x="10247" y="11743"/>
                  </a:cubicBezTo>
                  <a:lnTo>
                    <a:pt x="1605" y="11743"/>
                  </a:lnTo>
                  <a:cubicBezTo>
                    <a:pt x="1543" y="11743"/>
                    <a:pt x="1513" y="11712"/>
                    <a:pt x="1513" y="11681"/>
                  </a:cubicBezTo>
                  <a:lnTo>
                    <a:pt x="1513" y="10107"/>
                  </a:lnTo>
                  <a:cubicBezTo>
                    <a:pt x="1513" y="9984"/>
                    <a:pt x="1420" y="9891"/>
                    <a:pt x="1297" y="9891"/>
                  </a:cubicBezTo>
                  <a:cubicBezTo>
                    <a:pt x="1204" y="9891"/>
                    <a:pt x="1111" y="9984"/>
                    <a:pt x="1111" y="10107"/>
                  </a:cubicBezTo>
                  <a:lnTo>
                    <a:pt x="1111" y="11681"/>
                  </a:lnTo>
                  <a:cubicBezTo>
                    <a:pt x="1111" y="11928"/>
                    <a:pt x="1327" y="12144"/>
                    <a:pt x="1605" y="12144"/>
                  </a:cubicBezTo>
                  <a:lnTo>
                    <a:pt x="10247" y="12144"/>
                  </a:lnTo>
                  <a:cubicBezTo>
                    <a:pt x="10524" y="12144"/>
                    <a:pt x="10740" y="11928"/>
                    <a:pt x="10740" y="11681"/>
                  </a:cubicBezTo>
                  <a:lnTo>
                    <a:pt x="10740" y="3225"/>
                  </a:lnTo>
                  <a:cubicBezTo>
                    <a:pt x="10740" y="2978"/>
                    <a:pt x="10524" y="2762"/>
                    <a:pt x="10247" y="2762"/>
                  </a:cubicBezTo>
                  <a:lnTo>
                    <a:pt x="9475" y="2762"/>
                  </a:lnTo>
                  <a:lnTo>
                    <a:pt x="9475" y="2053"/>
                  </a:lnTo>
                  <a:lnTo>
                    <a:pt x="10247" y="2053"/>
                  </a:lnTo>
                  <a:cubicBezTo>
                    <a:pt x="10895" y="2053"/>
                    <a:pt x="11419" y="2577"/>
                    <a:pt x="11419" y="3225"/>
                  </a:cubicBezTo>
                  <a:lnTo>
                    <a:pt x="11419" y="4429"/>
                  </a:lnTo>
                  <a:cubicBezTo>
                    <a:pt x="11419" y="4552"/>
                    <a:pt x="11512" y="4645"/>
                    <a:pt x="11635" y="4645"/>
                  </a:cubicBezTo>
                  <a:cubicBezTo>
                    <a:pt x="11728" y="4645"/>
                    <a:pt x="11820" y="4552"/>
                    <a:pt x="11820" y="4429"/>
                  </a:cubicBezTo>
                  <a:lnTo>
                    <a:pt x="11820" y="3225"/>
                  </a:lnTo>
                  <a:cubicBezTo>
                    <a:pt x="11820" y="2361"/>
                    <a:pt x="11111" y="1651"/>
                    <a:pt x="10247" y="1651"/>
                  </a:cubicBezTo>
                  <a:lnTo>
                    <a:pt x="9444" y="1651"/>
                  </a:lnTo>
                  <a:cubicBezTo>
                    <a:pt x="9352" y="1343"/>
                    <a:pt x="9074" y="1158"/>
                    <a:pt x="8765" y="1158"/>
                  </a:cubicBezTo>
                  <a:lnTo>
                    <a:pt x="7346" y="1158"/>
                  </a:lnTo>
                  <a:cubicBezTo>
                    <a:pt x="7284" y="1158"/>
                    <a:pt x="7253" y="1127"/>
                    <a:pt x="7253" y="1065"/>
                  </a:cubicBezTo>
                  <a:cubicBezTo>
                    <a:pt x="7099" y="355"/>
                    <a:pt x="6505" y="0"/>
                    <a:pt x="5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118;p17"/>
          <p:cNvGrpSpPr/>
          <p:nvPr/>
        </p:nvGrpSpPr>
        <p:grpSpPr>
          <a:xfrm>
            <a:off x="4314015" y="1775259"/>
            <a:ext cx="967018" cy="1159067"/>
            <a:chOff x="1799788" y="4142056"/>
            <a:chExt cx="297075" cy="345275"/>
          </a:xfrm>
          <a:solidFill>
            <a:schemeClr val="tx1"/>
          </a:solidFill>
        </p:grpSpPr>
        <p:sp>
          <p:nvSpPr>
            <p:cNvPr id="37" name="Google Shape;119;p17"/>
            <p:cNvSpPr/>
            <p:nvPr/>
          </p:nvSpPr>
          <p:spPr>
            <a:xfrm>
              <a:off x="1898538" y="4197206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7" y="1"/>
                  </a:moveTo>
                  <a:cubicBezTo>
                    <a:pt x="93" y="1"/>
                    <a:pt x="1" y="93"/>
                    <a:pt x="1" y="217"/>
                  </a:cubicBezTo>
                  <a:lnTo>
                    <a:pt x="1" y="526"/>
                  </a:lnTo>
                  <a:cubicBezTo>
                    <a:pt x="1" y="649"/>
                    <a:pt x="93" y="742"/>
                    <a:pt x="217" y="742"/>
                  </a:cubicBezTo>
                  <a:cubicBezTo>
                    <a:pt x="309" y="742"/>
                    <a:pt x="402" y="649"/>
                    <a:pt x="402" y="526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20;p17"/>
            <p:cNvSpPr/>
            <p:nvPr/>
          </p:nvSpPr>
          <p:spPr>
            <a:xfrm>
              <a:off x="1986488" y="4197981"/>
              <a:ext cx="10850" cy="17775"/>
            </a:xfrm>
            <a:custGeom>
              <a:avLst/>
              <a:gdLst/>
              <a:ahLst/>
              <a:cxnLst/>
              <a:rect l="l" t="t" r="r" b="b"/>
              <a:pathLst>
                <a:path w="434" h="711" extrusionOk="0">
                  <a:moveTo>
                    <a:pt x="217" y="1"/>
                  </a:moveTo>
                  <a:cubicBezTo>
                    <a:pt x="109" y="1"/>
                    <a:pt x="1" y="62"/>
                    <a:pt x="32" y="186"/>
                  </a:cubicBezTo>
                  <a:lnTo>
                    <a:pt x="32" y="495"/>
                  </a:lnTo>
                  <a:cubicBezTo>
                    <a:pt x="32" y="618"/>
                    <a:pt x="124" y="711"/>
                    <a:pt x="217" y="711"/>
                  </a:cubicBezTo>
                  <a:cubicBezTo>
                    <a:pt x="310" y="711"/>
                    <a:pt x="402" y="618"/>
                    <a:pt x="402" y="495"/>
                  </a:cubicBezTo>
                  <a:lnTo>
                    <a:pt x="402" y="186"/>
                  </a:lnTo>
                  <a:cubicBezTo>
                    <a:pt x="433" y="62"/>
                    <a:pt x="325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21;p17"/>
            <p:cNvSpPr/>
            <p:nvPr/>
          </p:nvSpPr>
          <p:spPr>
            <a:xfrm>
              <a:off x="1931713" y="4204731"/>
              <a:ext cx="33200" cy="14875"/>
            </a:xfrm>
            <a:custGeom>
              <a:avLst/>
              <a:gdLst/>
              <a:ahLst/>
              <a:cxnLst/>
              <a:rect l="l" t="t" r="r" b="b"/>
              <a:pathLst>
                <a:path w="1328" h="595" extrusionOk="0">
                  <a:moveTo>
                    <a:pt x="217" y="1"/>
                  </a:moveTo>
                  <a:cubicBezTo>
                    <a:pt x="163" y="1"/>
                    <a:pt x="109" y="24"/>
                    <a:pt x="62" y="70"/>
                  </a:cubicBezTo>
                  <a:cubicBezTo>
                    <a:pt x="1" y="132"/>
                    <a:pt x="1" y="255"/>
                    <a:pt x="62" y="348"/>
                  </a:cubicBezTo>
                  <a:cubicBezTo>
                    <a:pt x="217" y="502"/>
                    <a:pt x="433" y="595"/>
                    <a:pt x="649" y="595"/>
                  </a:cubicBezTo>
                  <a:cubicBezTo>
                    <a:pt x="896" y="595"/>
                    <a:pt x="1112" y="502"/>
                    <a:pt x="1235" y="348"/>
                  </a:cubicBezTo>
                  <a:cubicBezTo>
                    <a:pt x="1328" y="255"/>
                    <a:pt x="1328" y="132"/>
                    <a:pt x="1235" y="70"/>
                  </a:cubicBezTo>
                  <a:lnTo>
                    <a:pt x="1204" y="70"/>
                  </a:lnTo>
                  <a:cubicBezTo>
                    <a:pt x="1158" y="24"/>
                    <a:pt x="1104" y="1"/>
                    <a:pt x="1054" y="1"/>
                  </a:cubicBezTo>
                  <a:cubicBezTo>
                    <a:pt x="1004" y="1"/>
                    <a:pt x="957" y="24"/>
                    <a:pt x="927" y="70"/>
                  </a:cubicBezTo>
                  <a:cubicBezTo>
                    <a:pt x="849" y="163"/>
                    <a:pt x="741" y="209"/>
                    <a:pt x="637" y="209"/>
                  </a:cubicBezTo>
                  <a:cubicBezTo>
                    <a:pt x="533" y="209"/>
                    <a:pt x="433" y="163"/>
                    <a:pt x="371" y="70"/>
                  </a:cubicBezTo>
                  <a:cubicBezTo>
                    <a:pt x="325" y="24"/>
                    <a:pt x="271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22;p17"/>
            <p:cNvSpPr/>
            <p:nvPr/>
          </p:nvSpPr>
          <p:spPr>
            <a:xfrm>
              <a:off x="1931713" y="4160831"/>
              <a:ext cx="37075" cy="31775"/>
            </a:xfrm>
            <a:custGeom>
              <a:avLst/>
              <a:gdLst/>
              <a:ahLst/>
              <a:cxnLst/>
              <a:rect l="l" t="t" r="r" b="b"/>
              <a:pathLst>
                <a:path w="1483" h="1271" extrusionOk="0">
                  <a:moveTo>
                    <a:pt x="649" y="407"/>
                  </a:moveTo>
                  <a:cubicBezTo>
                    <a:pt x="907" y="407"/>
                    <a:pt x="630" y="745"/>
                    <a:pt x="482" y="745"/>
                  </a:cubicBezTo>
                  <a:cubicBezTo>
                    <a:pt x="436" y="745"/>
                    <a:pt x="402" y="712"/>
                    <a:pt x="402" y="623"/>
                  </a:cubicBezTo>
                  <a:cubicBezTo>
                    <a:pt x="402" y="499"/>
                    <a:pt x="495" y="407"/>
                    <a:pt x="649" y="407"/>
                  </a:cubicBezTo>
                  <a:close/>
                  <a:moveTo>
                    <a:pt x="632" y="1"/>
                  </a:moveTo>
                  <a:cubicBezTo>
                    <a:pt x="308" y="1"/>
                    <a:pt x="1" y="249"/>
                    <a:pt x="1" y="623"/>
                  </a:cubicBezTo>
                  <a:cubicBezTo>
                    <a:pt x="1" y="993"/>
                    <a:pt x="279" y="1271"/>
                    <a:pt x="649" y="1271"/>
                  </a:cubicBezTo>
                  <a:cubicBezTo>
                    <a:pt x="1204" y="1271"/>
                    <a:pt x="1482" y="592"/>
                    <a:pt x="1081" y="191"/>
                  </a:cubicBezTo>
                  <a:cubicBezTo>
                    <a:pt x="950" y="59"/>
                    <a:pt x="789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23;p17"/>
            <p:cNvSpPr/>
            <p:nvPr/>
          </p:nvSpPr>
          <p:spPr>
            <a:xfrm>
              <a:off x="1871013" y="4280956"/>
              <a:ext cx="48475" cy="23875"/>
            </a:xfrm>
            <a:custGeom>
              <a:avLst/>
              <a:gdLst/>
              <a:ahLst/>
              <a:cxnLst/>
              <a:rect l="l" t="t" r="r" b="b"/>
              <a:pathLst>
                <a:path w="1939" h="955" extrusionOk="0">
                  <a:moveTo>
                    <a:pt x="1650" y="0"/>
                  </a:moveTo>
                  <a:cubicBezTo>
                    <a:pt x="1624" y="0"/>
                    <a:pt x="1595" y="5"/>
                    <a:pt x="1565" y="15"/>
                  </a:cubicBezTo>
                  <a:lnTo>
                    <a:pt x="608" y="385"/>
                  </a:lnTo>
                  <a:lnTo>
                    <a:pt x="639" y="293"/>
                  </a:lnTo>
                  <a:cubicBezTo>
                    <a:pt x="700" y="169"/>
                    <a:pt x="639" y="77"/>
                    <a:pt x="546" y="15"/>
                  </a:cubicBezTo>
                  <a:cubicBezTo>
                    <a:pt x="517" y="8"/>
                    <a:pt x="490" y="4"/>
                    <a:pt x="464" y="4"/>
                  </a:cubicBezTo>
                  <a:cubicBezTo>
                    <a:pt x="381" y="4"/>
                    <a:pt x="316" y="44"/>
                    <a:pt x="268" y="138"/>
                  </a:cubicBezTo>
                  <a:cubicBezTo>
                    <a:pt x="268" y="138"/>
                    <a:pt x="52" y="663"/>
                    <a:pt x="52" y="694"/>
                  </a:cubicBezTo>
                  <a:cubicBezTo>
                    <a:pt x="0" y="824"/>
                    <a:pt x="102" y="955"/>
                    <a:pt x="228" y="955"/>
                  </a:cubicBezTo>
                  <a:cubicBezTo>
                    <a:pt x="252" y="955"/>
                    <a:pt x="275" y="950"/>
                    <a:pt x="299" y="941"/>
                  </a:cubicBezTo>
                  <a:lnTo>
                    <a:pt x="1719" y="385"/>
                  </a:lnTo>
                  <a:cubicBezTo>
                    <a:pt x="1939" y="303"/>
                    <a:pt x="1865" y="0"/>
                    <a:pt x="1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4;p17"/>
            <p:cNvSpPr/>
            <p:nvPr/>
          </p:nvSpPr>
          <p:spPr>
            <a:xfrm>
              <a:off x="1946563" y="4288131"/>
              <a:ext cx="75300" cy="10225"/>
            </a:xfrm>
            <a:custGeom>
              <a:avLst/>
              <a:gdLst/>
              <a:ahLst/>
              <a:cxnLst/>
              <a:rect l="l" t="t" r="r" b="b"/>
              <a:pathLst>
                <a:path w="3012" h="409" extrusionOk="0">
                  <a:moveTo>
                    <a:pt x="199" y="0"/>
                  </a:moveTo>
                  <a:cubicBezTo>
                    <a:pt x="1" y="0"/>
                    <a:pt x="7" y="408"/>
                    <a:pt x="218" y="408"/>
                  </a:cubicBezTo>
                  <a:cubicBezTo>
                    <a:pt x="225" y="408"/>
                    <a:pt x="233" y="408"/>
                    <a:pt x="240" y="407"/>
                  </a:cubicBezTo>
                  <a:lnTo>
                    <a:pt x="2802" y="407"/>
                  </a:lnTo>
                  <a:cubicBezTo>
                    <a:pt x="2808" y="408"/>
                    <a:pt x="2814" y="408"/>
                    <a:pt x="2821" y="408"/>
                  </a:cubicBezTo>
                  <a:cubicBezTo>
                    <a:pt x="3005" y="408"/>
                    <a:pt x="3011" y="0"/>
                    <a:pt x="2838" y="0"/>
                  </a:cubicBezTo>
                  <a:cubicBezTo>
                    <a:pt x="2826" y="0"/>
                    <a:pt x="2814" y="2"/>
                    <a:pt x="2802" y="6"/>
                  </a:cubicBezTo>
                  <a:lnTo>
                    <a:pt x="240" y="6"/>
                  </a:lnTo>
                  <a:cubicBezTo>
                    <a:pt x="225" y="2"/>
                    <a:pt x="212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25;p17"/>
            <p:cNvSpPr/>
            <p:nvPr/>
          </p:nvSpPr>
          <p:spPr>
            <a:xfrm>
              <a:off x="1870763" y="4329731"/>
              <a:ext cx="47100" cy="24425"/>
            </a:xfrm>
            <a:custGeom>
              <a:avLst/>
              <a:gdLst/>
              <a:ahLst/>
              <a:cxnLst/>
              <a:rect l="l" t="t" r="r" b="b"/>
              <a:pathLst>
                <a:path w="1884" h="977" extrusionOk="0">
                  <a:moveTo>
                    <a:pt x="1626" y="0"/>
                  </a:moveTo>
                  <a:cubicBezTo>
                    <a:pt x="1608" y="0"/>
                    <a:pt x="1591" y="3"/>
                    <a:pt x="1575" y="8"/>
                  </a:cubicBezTo>
                  <a:lnTo>
                    <a:pt x="587" y="409"/>
                  </a:lnTo>
                  <a:lnTo>
                    <a:pt x="649" y="286"/>
                  </a:lnTo>
                  <a:cubicBezTo>
                    <a:pt x="708" y="127"/>
                    <a:pt x="576" y="6"/>
                    <a:pt x="442" y="6"/>
                  </a:cubicBezTo>
                  <a:cubicBezTo>
                    <a:pt x="367" y="6"/>
                    <a:pt x="292" y="44"/>
                    <a:pt x="248" y="132"/>
                  </a:cubicBezTo>
                  <a:lnTo>
                    <a:pt x="32" y="687"/>
                  </a:lnTo>
                  <a:cubicBezTo>
                    <a:pt x="1" y="780"/>
                    <a:pt x="32" y="841"/>
                    <a:pt x="93" y="903"/>
                  </a:cubicBezTo>
                  <a:cubicBezTo>
                    <a:pt x="116" y="948"/>
                    <a:pt x="172" y="977"/>
                    <a:pt x="236" y="977"/>
                  </a:cubicBezTo>
                  <a:cubicBezTo>
                    <a:pt x="260" y="977"/>
                    <a:pt x="284" y="973"/>
                    <a:pt x="309" y="965"/>
                  </a:cubicBezTo>
                  <a:lnTo>
                    <a:pt x="1729" y="409"/>
                  </a:lnTo>
                  <a:cubicBezTo>
                    <a:pt x="1822" y="348"/>
                    <a:pt x="1883" y="255"/>
                    <a:pt x="1822" y="132"/>
                  </a:cubicBezTo>
                  <a:cubicBezTo>
                    <a:pt x="1796" y="55"/>
                    <a:pt x="1708" y="0"/>
                    <a:pt x="1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6;p17"/>
            <p:cNvSpPr/>
            <p:nvPr/>
          </p:nvSpPr>
          <p:spPr>
            <a:xfrm>
              <a:off x="1947138" y="4336856"/>
              <a:ext cx="74875" cy="10075"/>
            </a:xfrm>
            <a:custGeom>
              <a:avLst/>
              <a:gdLst/>
              <a:ahLst/>
              <a:cxnLst/>
              <a:rect l="l" t="t" r="r" b="b"/>
              <a:pathLst>
                <a:path w="2995" h="403" extrusionOk="0">
                  <a:moveTo>
                    <a:pt x="217" y="1"/>
                  </a:moveTo>
                  <a:cubicBezTo>
                    <a:pt x="94" y="1"/>
                    <a:pt x="1" y="93"/>
                    <a:pt x="1" y="217"/>
                  </a:cubicBezTo>
                  <a:cubicBezTo>
                    <a:pt x="1" y="309"/>
                    <a:pt x="94" y="402"/>
                    <a:pt x="217" y="402"/>
                  </a:cubicBezTo>
                  <a:lnTo>
                    <a:pt x="2779" y="402"/>
                  </a:lnTo>
                  <a:cubicBezTo>
                    <a:pt x="2902" y="402"/>
                    <a:pt x="2995" y="309"/>
                    <a:pt x="2995" y="217"/>
                  </a:cubicBezTo>
                  <a:cubicBezTo>
                    <a:pt x="2995" y="93"/>
                    <a:pt x="2902" y="1"/>
                    <a:pt x="2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27;p17"/>
            <p:cNvSpPr/>
            <p:nvPr/>
          </p:nvSpPr>
          <p:spPr>
            <a:xfrm>
              <a:off x="1870763" y="4378906"/>
              <a:ext cx="47100" cy="23875"/>
            </a:xfrm>
            <a:custGeom>
              <a:avLst/>
              <a:gdLst/>
              <a:ahLst/>
              <a:cxnLst/>
              <a:rect l="l" t="t" r="r" b="b"/>
              <a:pathLst>
                <a:path w="1884" h="955" extrusionOk="0">
                  <a:moveTo>
                    <a:pt x="440" y="1"/>
                  </a:moveTo>
                  <a:cubicBezTo>
                    <a:pt x="366" y="1"/>
                    <a:pt x="291" y="41"/>
                    <a:pt x="248" y="140"/>
                  </a:cubicBezTo>
                  <a:lnTo>
                    <a:pt x="32" y="695"/>
                  </a:lnTo>
                  <a:cubicBezTo>
                    <a:pt x="1" y="757"/>
                    <a:pt x="1" y="850"/>
                    <a:pt x="62" y="911"/>
                  </a:cubicBezTo>
                  <a:lnTo>
                    <a:pt x="93" y="911"/>
                  </a:lnTo>
                  <a:cubicBezTo>
                    <a:pt x="115" y="933"/>
                    <a:pt x="168" y="955"/>
                    <a:pt x="229" y="955"/>
                  </a:cubicBezTo>
                  <a:cubicBezTo>
                    <a:pt x="255" y="955"/>
                    <a:pt x="282" y="951"/>
                    <a:pt x="309" y="942"/>
                  </a:cubicBezTo>
                  <a:lnTo>
                    <a:pt x="1729" y="387"/>
                  </a:lnTo>
                  <a:cubicBezTo>
                    <a:pt x="1822" y="356"/>
                    <a:pt x="1883" y="232"/>
                    <a:pt x="1822" y="140"/>
                  </a:cubicBezTo>
                  <a:cubicBezTo>
                    <a:pt x="1798" y="45"/>
                    <a:pt x="1720" y="5"/>
                    <a:pt x="1644" y="5"/>
                  </a:cubicBezTo>
                  <a:cubicBezTo>
                    <a:pt x="1620" y="5"/>
                    <a:pt x="1596" y="9"/>
                    <a:pt x="1575" y="16"/>
                  </a:cubicBezTo>
                  <a:lnTo>
                    <a:pt x="587" y="417"/>
                  </a:lnTo>
                  <a:lnTo>
                    <a:pt x="649" y="294"/>
                  </a:lnTo>
                  <a:cubicBezTo>
                    <a:pt x="709" y="135"/>
                    <a:pt x="575" y="1"/>
                    <a:pt x="4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28;p17"/>
            <p:cNvSpPr/>
            <p:nvPr/>
          </p:nvSpPr>
          <p:spPr>
            <a:xfrm>
              <a:off x="1947138" y="4385481"/>
              <a:ext cx="74875" cy="10825"/>
            </a:xfrm>
            <a:custGeom>
              <a:avLst/>
              <a:gdLst/>
              <a:ahLst/>
              <a:cxnLst/>
              <a:rect l="l" t="t" r="r" b="b"/>
              <a:pathLst>
                <a:path w="2995" h="433" extrusionOk="0">
                  <a:moveTo>
                    <a:pt x="217" y="0"/>
                  </a:moveTo>
                  <a:cubicBezTo>
                    <a:pt x="94" y="0"/>
                    <a:pt x="1" y="93"/>
                    <a:pt x="1" y="216"/>
                  </a:cubicBezTo>
                  <a:cubicBezTo>
                    <a:pt x="1" y="340"/>
                    <a:pt x="94" y="432"/>
                    <a:pt x="217" y="432"/>
                  </a:cubicBezTo>
                  <a:lnTo>
                    <a:pt x="2779" y="432"/>
                  </a:lnTo>
                  <a:cubicBezTo>
                    <a:pt x="2902" y="432"/>
                    <a:pt x="2995" y="340"/>
                    <a:pt x="2995" y="216"/>
                  </a:cubicBezTo>
                  <a:cubicBezTo>
                    <a:pt x="2995" y="93"/>
                    <a:pt x="2902" y="0"/>
                    <a:pt x="2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29;p17"/>
            <p:cNvSpPr/>
            <p:nvPr/>
          </p:nvSpPr>
          <p:spPr>
            <a:xfrm>
              <a:off x="1799788" y="4142056"/>
              <a:ext cx="297075" cy="345275"/>
            </a:xfrm>
            <a:custGeom>
              <a:avLst/>
              <a:gdLst/>
              <a:ahLst/>
              <a:cxnLst/>
              <a:rect l="l" t="t" r="r" b="b"/>
              <a:pathLst>
                <a:path w="11883" h="13811" extrusionOk="0">
                  <a:moveTo>
                    <a:pt x="5910" y="394"/>
                  </a:moveTo>
                  <a:cubicBezTo>
                    <a:pt x="6327" y="394"/>
                    <a:pt x="6744" y="648"/>
                    <a:pt x="6852" y="1158"/>
                  </a:cubicBezTo>
                  <a:cubicBezTo>
                    <a:pt x="6883" y="1405"/>
                    <a:pt x="7099" y="1559"/>
                    <a:pt x="7346" y="1559"/>
                  </a:cubicBezTo>
                  <a:lnTo>
                    <a:pt x="8765" y="1559"/>
                  </a:lnTo>
                  <a:cubicBezTo>
                    <a:pt x="8919" y="1559"/>
                    <a:pt x="9074" y="1682"/>
                    <a:pt x="9074" y="1837"/>
                  </a:cubicBezTo>
                  <a:lnTo>
                    <a:pt x="9074" y="3534"/>
                  </a:lnTo>
                  <a:cubicBezTo>
                    <a:pt x="9043" y="3688"/>
                    <a:pt x="8919" y="3781"/>
                    <a:pt x="8765" y="3781"/>
                  </a:cubicBezTo>
                  <a:lnTo>
                    <a:pt x="3056" y="3781"/>
                  </a:lnTo>
                  <a:cubicBezTo>
                    <a:pt x="2901" y="3781"/>
                    <a:pt x="2778" y="3688"/>
                    <a:pt x="2778" y="3534"/>
                  </a:cubicBezTo>
                  <a:lnTo>
                    <a:pt x="2778" y="1837"/>
                  </a:lnTo>
                  <a:lnTo>
                    <a:pt x="2747" y="1837"/>
                  </a:lnTo>
                  <a:cubicBezTo>
                    <a:pt x="2747" y="1682"/>
                    <a:pt x="2871" y="1559"/>
                    <a:pt x="3056" y="1559"/>
                  </a:cubicBezTo>
                  <a:lnTo>
                    <a:pt x="4475" y="1559"/>
                  </a:lnTo>
                  <a:cubicBezTo>
                    <a:pt x="4722" y="1559"/>
                    <a:pt x="4907" y="1405"/>
                    <a:pt x="4969" y="1158"/>
                  </a:cubicBezTo>
                  <a:cubicBezTo>
                    <a:pt x="5077" y="648"/>
                    <a:pt x="5494" y="394"/>
                    <a:pt x="5910" y="394"/>
                  </a:cubicBezTo>
                  <a:close/>
                  <a:moveTo>
                    <a:pt x="5914" y="0"/>
                  </a:moveTo>
                  <a:cubicBezTo>
                    <a:pt x="5324" y="0"/>
                    <a:pt x="4738" y="355"/>
                    <a:pt x="4599" y="1065"/>
                  </a:cubicBezTo>
                  <a:cubicBezTo>
                    <a:pt x="4568" y="1127"/>
                    <a:pt x="4537" y="1158"/>
                    <a:pt x="4475" y="1158"/>
                  </a:cubicBezTo>
                  <a:lnTo>
                    <a:pt x="3056" y="1158"/>
                  </a:lnTo>
                  <a:cubicBezTo>
                    <a:pt x="2747" y="1158"/>
                    <a:pt x="2469" y="1343"/>
                    <a:pt x="2377" y="1651"/>
                  </a:cubicBezTo>
                  <a:lnTo>
                    <a:pt x="1605" y="1651"/>
                  </a:lnTo>
                  <a:cubicBezTo>
                    <a:pt x="710" y="1651"/>
                    <a:pt x="0" y="2361"/>
                    <a:pt x="0" y="3225"/>
                  </a:cubicBezTo>
                  <a:lnTo>
                    <a:pt x="0" y="12206"/>
                  </a:lnTo>
                  <a:cubicBezTo>
                    <a:pt x="0" y="13101"/>
                    <a:pt x="710" y="13811"/>
                    <a:pt x="1605" y="13811"/>
                  </a:cubicBezTo>
                  <a:lnTo>
                    <a:pt x="10247" y="13811"/>
                  </a:lnTo>
                  <a:cubicBezTo>
                    <a:pt x="11111" y="13811"/>
                    <a:pt x="11820" y="13101"/>
                    <a:pt x="11851" y="12237"/>
                  </a:cubicBezTo>
                  <a:lnTo>
                    <a:pt x="11851" y="5231"/>
                  </a:lnTo>
                  <a:cubicBezTo>
                    <a:pt x="11882" y="5108"/>
                    <a:pt x="11759" y="5046"/>
                    <a:pt x="11639" y="5046"/>
                  </a:cubicBezTo>
                  <a:cubicBezTo>
                    <a:pt x="11520" y="5046"/>
                    <a:pt x="11404" y="5108"/>
                    <a:pt x="11450" y="5231"/>
                  </a:cubicBezTo>
                  <a:lnTo>
                    <a:pt x="11450" y="12206"/>
                  </a:lnTo>
                  <a:cubicBezTo>
                    <a:pt x="11450" y="12885"/>
                    <a:pt x="10925" y="13410"/>
                    <a:pt x="10277" y="13410"/>
                  </a:cubicBezTo>
                  <a:lnTo>
                    <a:pt x="1605" y="13410"/>
                  </a:lnTo>
                  <a:cubicBezTo>
                    <a:pt x="926" y="13410"/>
                    <a:pt x="402" y="12854"/>
                    <a:pt x="402" y="12206"/>
                  </a:cubicBezTo>
                  <a:lnTo>
                    <a:pt x="402" y="3225"/>
                  </a:lnTo>
                  <a:cubicBezTo>
                    <a:pt x="402" y="2577"/>
                    <a:pt x="926" y="2053"/>
                    <a:pt x="1605" y="2053"/>
                  </a:cubicBezTo>
                  <a:lnTo>
                    <a:pt x="2377" y="2053"/>
                  </a:lnTo>
                  <a:lnTo>
                    <a:pt x="2377" y="2762"/>
                  </a:lnTo>
                  <a:lnTo>
                    <a:pt x="1605" y="2762"/>
                  </a:lnTo>
                  <a:cubicBezTo>
                    <a:pt x="1327" y="2762"/>
                    <a:pt x="1111" y="2978"/>
                    <a:pt x="1111" y="3225"/>
                  </a:cubicBezTo>
                  <a:lnTo>
                    <a:pt x="1111" y="9305"/>
                  </a:lnTo>
                  <a:cubicBezTo>
                    <a:pt x="1111" y="9398"/>
                    <a:pt x="1204" y="9490"/>
                    <a:pt x="1297" y="9490"/>
                  </a:cubicBezTo>
                  <a:cubicBezTo>
                    <a:pt x="1420" y="9490"/>
                    <a:pt x="1513" y="9398"/>
                    <a:pt x="1513" y="9305"/>
                  </a:cubicBezTo>
                  <a:lnTo>
                    <a:pt x="1513" y="3225"/>
                  </a:lnTo>
                  <a:cubicBezTo>
                    <a:pt x="1513" y="3194"/>
                    <a:pt x="1543" y="3164"/>
                    <a:pt x="1605" y="3164"/>
                  </a:cubicBezTo>
                  <a:lnTo>
                    <a:pt x="2377" y="3164"/>
                  </a:lnTo>
                  <a:lnTo>
                    <a:pt x="2377" y="3503"/>
                  </a:lnTo>
                  <a:cubicBezTo>
                    <a:pt x="2377" y="3873"/>
                    <a:pt x="2685" y="4213"/>
                    <a:pt x="3056" y="4213"/>
                  </a:cubicBezTo>
                  <a:lnTo>
                    <a:pt x="8796" y="4213"/>
                  </a:lnTo>
                  <a:cubicBezTo>
                    <a:pt x="9166" y="4182"/>
                    <a:pt x="9475" y="3873"/>
                    <a:pt x="9475" y="3503"/>
                  </a:cubicBezTo>
                  <a:lnTo>
                    <a:pt x="9475" y="3164"/>
                  </a:lnTo>
                  <a:lnTo>
                    <a:pt x="10247" y="3164"/>
                  </a:lnTo>
                  <a:cubicBezTo>
                    <a:pt x="10277" y="3164"/>
                    <a:pt x="10339" y="3194"/>
                    <a:pt x="10339" y="3225"/>
                  </a:cubicBezTo>
                  <a:lnTo>
                    <a:pt x="10339" y="11681"/>
                  </a:lnTo>
                  <a:cubicBezTo>
                    <a:pt x="10339" y="11712"/>
                    <a:pt x="10277" y="11743"/>
                    <a:pt x="10247" y="11743"/>
                  </a:cubicBezTo>
                  <a:lnTo>
                    <a:pt x="1605" y="11743"/>
                  </a:lnTo>
                  <a:cubicBezTo>
                    <a:pt x="1543" y="11743"/>
                    <a:pt x="1513" y="11712"/>
                    <a:pt x="1513" y="11681"/>
                  </a:cubicBezTo>
                  <a:lnTo>
                    <a:pt x="1513" y="10107"/>
                  </a:lnTo>
                  <a:cubicBezTo>
                    <a:pt x="1513" y="9984"/>
                    <a:pt x="1420" y="9891"/>
                    <a:pt x="1297" y="9891"/>
                  </a:cubicBezTo>
                  <a:cubicBezTo>
                    <a:pt x="1204" y="9891"/>
                    <a:pt x="1111" y="9984"/>
                    <a:pt x="1111" y="10107"/>
                  </a:cubicBezTo>
                  <a:lnTo>
                    <a:pt x="1111" y="11681"/>
                  </a:lnTo>
                  <a:cubicBezTo>
                    <a:pt x="1111" y="11928"/>
                    <a:pt x="1327" y="12144"/>
                    <a:pt x="1605" y="12144"/>
                  </a:cubicBezTo>
                  <a:lnTo>
                    <a:pt x="10247" y="12144"/>
                  </a:lnTo>
                  <a:cubicBezTo>
                    <a:pt x="10524" y="12144"/>
                    <a:pt x="10740" y="11928"/>
                    <a:pt x="10740" y="11681"/>
                  </a:cubicBezTo>
                  <a:lnTo>
                    <a:pt x="10740" y="3225"/>
                  </a:lnTo>
                  <a:cubicBezTo>
                    <a:pt x="10740" y="2978"/>
                    <a:pt x="10524" y="2762"/>
                    <a:pt x="10247" y="2762"/>
                  </a:cubicBezTo>
                  <a:lnTo>
                    <a:pt x="9475" y="2762"/>
                  </a:lnTo>
                  <a:lnTo>
                    <a:pt x="9475" y="2053"/>
                  </a:lnTo>
                  <a:lnTo>
                    <a:pt x="10247" y="2053"/>
                  </a:lnTo>
                  <a:cubicBezTo>
                    <a:pt x="10895" y="2053"/>
                    <a:pt x="11419" y="2577"/>
                    <a:pt x="11419" y="3225"/>
                  </a:cubicBezTo>
                  <a:lnTo>
                    <a:pt x="11419" y="4429"/>
                  </a:lnTo>
                  <a:cubicBezTo>
                    <a:pt x="11419" y="4552"/>
                    <a:pt x="11512" y="4645"/>
                    <a:pt x="11635" y="4645"/>
                  </a:cubicBezTo>
                  <a:cubicBezTo>
                    <a:pt x="11728" y="4645"/>
                    <a:pt x="11820" y="4552"/>
                    <a:pt x="11820" y="4429"/>
                  </a:cubicBezTo>
                  <a:lnTo>
                    <a:pt x="11820" y="3225"/>
                  </a:lnTo>
                  <a:cubicBezTo>
                    <a:pt x="11820" y="2361"/>
                    <a:pt x="11111" y="1651"/>
                    <a:pt x="10247" y="1651"/>
                  </a:cubicBezTo>
                  <a:lnTo>
                    <a:pt x="9444" y="1651"/>
                  </a:lnTo>
                  <a:cubicBezTo>
                    <a:pt x="9352" y="1343"/>
                    <a:pt x="9074" y="1158"/>
                    <a:pt x="8765" y="1158"/>
                  </a:cubicBezTo>
                  <a:lnTo>
                    <a:pt x="7346" y="1158"/>
                  </a:lnTo>
                  <a:cubicBezTo>
                    <a:pt x="7284" y="1158"/>
                    <a:pt x="7253" y="1127"/>
                    <a:pt x="7253" y="1065"/>
                  </a:cubicBezTo>
                  <a:cubicBezTo>
                    <a:pt x="7099" y="355"/>
                    <a:pt x="6505" y="0"/>
                    <a:pt x="5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118;p17"/>
          <p:cNvGrpSpPr/>
          <p:nvPr/>
        </p:nvGrpSpPr>
        <p:grpSpPr>
          <a:xfrm>
            <a:off x="6917808" y="1775259"/>
            <a:ext cx="967018" cy="1159067"/>
            <a:chOff x="1799788" y="4142056"/>
            <a:chExt cx="297075" cy="345275"/>
          </a:xfrm>
          <a:solidFill>
            <a:schemeClr val="tx1"/>
          </a:solidFill>
        </p:grpSpPr>
        <p:sp>
          <p:nvSpPr>
            <p:cNvPr id="49" name="Google Shape;119;p17"/>
            <p:cNvSpPr/>
            <p:nvPr/>
          </p:nvSpPr>
          <p:spPr>
            <a:xfrm>
              <a:off x="1898538" y="4197206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7" y="1"/>
                  </a:moveTo>
                  <a:cubicBezTo>
                    <a:pt x="93" y="1"/>
                    <a:pt x="1" y="93"/>
                    <a:pt x="1" y="217"/>
                  </a:cubicBezTo>
                  <a:lnTo>
                    <a:pt x="1" y="526"/>
                  </a:lnTo>
                  <a:cubicBezTo>
                    <a:pt x="1" y="649"/>
                    <a:pt x="93" y="742"/>
                    <a:pt x="217" y="742"/>
                  </a:cubicBezTo>
                  <a:cubicBezTo>
                    <a:pt x="309" y="742"/>
                    <a:pt x="402" y="649"/>
                    <a:pt x="402" y="526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0;p17"/>
            <p:cNvSpPr/>
            <p:nvPr/>
          </p:nvSpPr>
          <p:spPr>
            <a:xfrm>
              <a:off x="1986488" y="4197981"/>
              <a:ext cx="10850" cy="17775"/>
            </a:xfrm>
            <a:custGeom>
              <a:avLst/>
              <a:gdLst/>
              <a:ahLst/>
              <a:cxnLst/>
              <a:rect l="l" t="t" r="r" b="b"/>
              <a:pathLst>
                <a:path w="434" h="711" extrusionOk="0">
                  <a:moveTo>
                    <a:pt x="217" y="1"/>
                  </a:moveTo>
                  <a:cubicBezTo>
                    <a:pt x="109" y="1"/>
                    <a:pt x="1" y="62"/>
                    <a:pt x="32" y="186"/>
                  </a:cubicBezTo>
                  <a:lnTo>
                    <a:pt x="32" y="495"/>
                  </a:lnTo>
                  <a:cubicBezTo>
                    <a:pt x="32" y="618"/>
                    <a:pt x="124" y="711"/>
                    <a:pt x="217" y="711"/>
                  </a:cubicBezTo>
                  <a:cubicBezTo>
                    <a:pt x="310" y="711"/>
                    <a:pt x="402" y="618"/>
                    <a:pt x="402" y="495"/>
                  </a:cubicBezTo>
                  <a:lnTo>
                    <a:pt x="402" y="186"/>
                  </a:lnTo>
                  <a:cubicBezTo>
                    <a:pt x="433" y="62"/>
                    <a:pt x="325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1;p17"/>
            <p:cNvSpPr/>
            <p:nvPr/>
          </p:nvSpPr>
          <p:spPr>
            <a:xfrm>
              <a:off x="1931713" y="4204731"/>
              <a:ext cx="33200" cy="14875"/>
            </a:xfrm>
            <a:custGeom>
              <a:avLst/>
              <a:gdLst/>
              <a:ahLst/>
              <a:cxnLst/>
              <a:rect l="l" t="t" r="r" b="b"/>
              <a:pathLst>
                <a:path w="1328" h="595" extrusionOk="0">
                  <a:moveTo>
                    <a:pt x="217" y="1"/>
                  </a:moveTo>
                  <a:cubicBezTo>
                    <a:pt x="163" y="1"/>
                    <a:pt x="109" y="24"/>
                    <a:pt x="62" y="70"/>
                  </a:cubicBezTo>
                  <a:cubicBezTo>
                    <a:pt x="1" y="132"/>
                    <a:pt x="1" y="255"/>
                    <a:pt x="62" y="348"/>
                  </a:cubicBezTo>
                  <a:cubicBezTo>
                    <a:pt x="217" y="502"/>
                    <a:pt x="433" y="595"/>
                    <a:pt x="649" y="595"/>
                  </a:cubicBezTo>
                  <a:cubicBezTo>
                    <a:pt x="896" y="595"/>
                    <a:pt x="1112" y="502"/>
                    <a:pt x="1235" y="348"/>
                  </a:cubicBezTo>
                  <a:cubicBezTo>
                    <a:pt x="1328" y="255"/>
                    <a:pt x="1328" y="132"/>
                    <a:pt x="1235" y="70"/>
                  </a:cubicBezTo>
                  <a:lnTo>
                    <a:pt x="1204" y="70"/>
                  </a:lnTo>
                  <a:cubicBezTo>
                    <a:pt x="1158" y="24"/>
                    <a:pt x="1104" y="1"/>
                    <a:pt x="1054" y="1"/>
                  </a:cubicBezTo>
                  <a:cubicBezTo>
                    <a:pt x="1004" y="1"/>
                    <a:pt x="957" y="24"/>
                    <a:pt x="927" y="70"/>
                  </a:cubicBezTo>
                  <a:cubicBezTo>
                    <a:pt x="849" y="163"/>
                    <a:pt x="741" y="209"/>
                    <a:pt x="637" y="209"/>
                  </a:cubicBezTo>
                  <a:cubicBezTo>
                    <a:pt x="533" y="209"/>
                    <a:pt x="433" y="163"/>
                    <a:pt x="371" y="70"/>
                  </a:cubicBezTo>
                  <a:cubicBezTo>
                    <a:pt x="325" y="24"/>
                    <a:pt x="271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2;p17"/>
            <p:cNvSpPr/>
            <p:nvPr/>
          </p:nvSpPr>
          <p:spPr>
            <a:xfrm>
              <a:off x="1931713" y="4160831"/>
              <a:ext cx="37075" cy="31775"/>
            </a:xfrm>
            <a:custGeom>
              <a:avLst/>
              <a:gdLst/>
              <a:ahLst/>
              <a:cxnLst/>
              <a:rect l="l" t="t" r="r" b="b"/>
              <a:pathLst>
                <a:path w="1483" h="1271" extrusionOk="0">
                  <a:moveTo>
                    <a:pt x="649" y="407"/>
                  </a:moveTo>
                  <a:cubicBezTo>
                    <a:pt x="907" y="407"/>
                    <a:pt x="630" y="745"/>
                    <a:pt x="482" y="745"/>
                  </a:cubicBezTo>
                  <a:cubicBezTo>
                    <a:pt x="436" y="745"/>
                    <a:pt x="402" y="712"/>
                    <a:pt x="402" y="623"/>
                  </a:cubicBezTo>
                  <a:cubicBezTo>
                    <a:pt x="402" y="499"/>
                    <a:pt x="495" y="407"/>
                    <a:pt x="649" y="407"/>
                  </a:cubicBezTo>
                  <a:close/>
                  <a:moveTo>
                    <a:pt x="632" y="1"/>
                  </a:moveTo>
                  <a:cubicBezTo>
                    <a:pt x="308" y="1"/>
                    <a:pt x="1" y="249"/>
                    <a:pt x="1" y="623"/>
                  </a:cubicBezTo>
                  <a:cubicBezTo>
                    <a:pt x="1" y="993"/>
                    <a:pt x="279" y="1271"/>
                    <a:pt x="649" y="1271"/>
                  </a:cubicBezTo>
                  <a:cubicBezTo>
                    <a:pt x="1204" y="1271"/>
                    <a:pt x="1482" y="592"/>
                    <a:pt x="1081" y="191"/>
                  </a:cubicBezTo>
                  <a:cubicBezTo>
                    <a:pt x="950" y="59"/>
                    <a:pt x="789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3;p17"/>
            <p:cNvSpPr/>
            <p:nvPr/>
          </p:nvSpPr>
          <p:spPr>
            <a:xfrm>
              <a:off x="1871013" y="4280956"/>
              <a:ext cx="48475" cy="23875"/>
            </a:xfrm>
            <a:custGeom>
              <a:avLst/>
              <a:gdLst/>
              <a:ahLst/>
              <a:cxnLst/>
              <a:rect l="l" t="t" r="r" b="b"/>
              <a:pathLst>
                <a:path w="1939" h="955" extrusionOk="0">
                  <a:moveTo>
                    <a:pt x="1650" y="0"/>
                  </a:moveTo>
                  <a:cubicBezTo>
                    <a:pt x="1624" y="0"/>
                    <a:pt x="1595" y="5"/>
                    <a:pt x="1565" y="15"/>
                  </a:cubicBezTo>
                  <a:lnTo>
                    <a:pt x="608" y="385"/>
                  </a:lnTo>
                  <a:lnTo>
                    <a:pt x="639" y="293"/>
                  </a:lnTo>
                  <a:cubicBezTo>
                    <a:pt x="700" y="169"/>
                    <a:pt x="639" y="77"/>
                    <a:pt x="546" y="15"/>
                  </a:cubicBezTo>
                  <a:cubicBezTo>
                    <a:pt x="517" y="8"/>
                    <a:pt x="490" y="4"/>
                    <a:pt x="464" y="4"/>
                  </a:cubicBezTo>
                  <a:cubicBezTo>
                    <a:pt x="381" y="4"/>
                    <a:pt x="316" y="44"/>
                    <a:pt x="268" y="138"/>
                  </a:cubicBezTo>
                  <a:cubicBezTo>
                    <a:pt x="268" y="138"/>
                    <a:pt x="52" y="663"/>
                    <a:pt x="52" y="694"/>
                  </a:cubicBezTo>
                  <a:cubicBezTo>
                    <a:pt x="0" y="824"/>
                    <a:pt x="102" y="955"/>
                    <a:pt x="228" y="955"/>
                  </a:cubicBezTo>
                  <a:cubicBezTo>
                    <a:pt x="252" y="955"/>
                    <a:pt x="275" y="950"/>
                    <a:pt x="299" y="941"/>
                  </a:cubicBezTo>
                  <a:lnTo>
                    <a:pt x="1719" y="385"/>
                  </a:lnTo>
                  <a:cubicBezTo>
                    <a:pt x="1939" y="303"/>
                    <a:pt x="1865" y="0"/>
                    <a:pt x="1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;p17"/>
            <p:cNvSpPr/>
            <p:nvPr/>
          </p:nvSpPr>
          <p:spPr>
            <a:xfrm>
              <a:off x="1946563" y="4288131"/>
              <a:ext cx="75300" cy="10225"/>
            </a:xfrm>
            <a:custGeom>
              <a:avLst/>
              <a:gdLst/>
              <a:ahLst/>
              <a:cxnLst/>
              <a:rect l="l" t="t" r="r" b="b"/>
              <a:pathLst>
                <a:path w="3012" h="409" extrusionOk="0">
                  <a:moveTo>
                    <a:pt x="199" y="0"/>
                  </a:moveTo>
                  <a:cubicBezTo>
                    <a:pt x="1" y="0"/>
                    <a:pt x="7" y="408"/>
                    <a:pt x="218" y="408"/>
                  </a:cubicBezTo>
                  <a:cubicBezTo>
                    <a:pt x="225" y="408"/>
                    <a:pt x="233" y="408"/>
                    <a:pt x="240" y="407"/>
                  </a:cubicBezTo>
                  <a:lnTo>
                    <a:pt x="2802" y="407"/>
                  </a:lnTo>
                  <a:cubicBezTo>
                    <a:pt x="2808" y="408"/>
                    <a:pt x="2814" y="408"/>
                    <a:pt x="2821" y="408"/>
                  </a:cubicBezTo>
                  <a:cubicBezTo>
                    <a:pt x="3005" y="408"/>
                    <a:pt x="3011" y="0"/>
                    <a:pt x="2838" y="0"/>
                  </a:cubicBezTo>
                  <a:cubicBezTo>
                    <a:pt x="2826" y="0"/>
                    <a:pt x="2814" y="2"/>
                    <a:pt x="2802" y="6"/>
                  </a:cubicBezTo>
                  <a:lnTo>
                    <a:pt x="240" y="6"/>
                  </a:lnTo>
                  <a:cubicBezTo>
                    <a:pt x="225" y="2"/>
                    <a:pt x="212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5;p17"/>
            <p:cNvSpPr/>
            <p:nvPr/>
          </p:nvSpPr>
          <p:spPr>
            <a:xfrm>
              <a:off x="1870763" y="4329731"/>
              <a:ext cx="47100" cy="24425"/>
            </a:xfrm>
            <a:custGeom>
              <a:avLst/>
              <a:gdLst/>
              <a:ahLst/>
              <a:cxnLst/>
              <a:rect l="l" t="t" r="r" b="b"/>
              <a:pathLst>
                <a:path w="1884" h="977" extrusionOk="0">
                  <a:moveTo>
                    <a:pt x="1626" y="0"/>
                  </a:moveTo>
                  <a:cubicBezTo>
                    <a:pt x="1608" y="0"/>
                    <a:pt x="1591" y="3"/>
                    <a:pt x="1575" y="8"/>
                  </a:cubicBezTo>
                  <a:lnTo>
                    <a:pt x="587" y="409"/>
                  </a:lnTo>
                  <a:lnTo>
                    <a:pt x="649" y="286"/>
                  </a:lnTo>
                  <a:cubicBezTo>
                    <a:pt x="708" y="127"/>
                    <a:pt x="576" y="6"/>
                    <a:pt x="442" y="6"/>
                  </a:cubicBezTo>
                  <a:cubicBezTo>
                    <a:pt x="367" y="6"/>
                    <a:pt x="292" y="44"/>
                    <a:pt x="248" y="132"/>
                  </a:cubicBezTo>
                  <a:lnTo>
                    <a:pt x="32" y="687"/>
                  </a:lnTo>
                  <a:cubicBezTo>
                    <a:pt x="1" y="780"/>
                    <a:pt x="32" y="841"/>
                    <a:pt x="93" y="903"/>
                  </a:cubicBezTo>
                  <a:cubicBezTo>
                    <a:pt x="116" y="948"/>
                    <a:pt x="172" y="977"/>
                    <a:pt x="236" y="977"/>
                  </a:cubicBezTo>
                  <a:cubicBezTo>
                    <a:pt x="260" y="977"/>
                    <a:pt x="284" y="973"/>
                    <a:pt x="309" y="965"/>
                  </a:cubicBezTo>
                  <a:lnTo>
                    <a:pt x="1729" y="409"/>
                  </a:lnTo>
                  <a:cubicBezTo>
                    <a:pt x="1822" y="348"/>
                    <a:pt x="1883" y="255"/>
                    <a:pt x="1822" y="132"/>
                  </a:cubicBezTo>
                  <a:cubicBezTo>
                    <a:pt x="1796" y="55"/>
                    <a:pt x="1708" y="0"/>
                    <a:pt x="1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6;p17"/>
            <p:cNvSpPr/>
            <p:nvPr/>
          </p:nvSpPr>
          <p:spPr>
            <a:xfrm>
              <a:off x="1947138" y="4336856"/>
              <a:ext cx="74875" cy="10075"/>
            </a:xfrm>
            <a:custGeom>
              <a:avLst/>
              <a:gdLst/>
              <a:ahLst/>
              <a:cxnLst/>
              <a:rect l="l" t="t" r="r" b="b"/>
              <a:pathLst>
                <a:path w="2995" h="403" extrusionOk="0">
                  <a:moveTo>
                    <a:pt x="217" y="1"/>
                  </a:moveTo>
                  <a:cubicBezTo>
                    <a:pt x="94" y="1"/>
                    <a:pt x="1" y="93"/>
                    <a:pt x="1" y="217"/>
                  </a:cubicBezTo>
                  <a:cubicBezTo>
                    <a:pt x="1" y="309"/>
                    <a:pt x="94" y="402"/>
                    <a:pt x="217" y="402"/>
                  </a:cubicBezTo>
                  <a:lnTo>
                    <a:pt x="2779" y="402"/>
                  </a:lnTo>
                  <a:cubicBezTo>
                    <a:pt x="2902" y="402"/>
                    <a:pt x="2995" y="309"/>
                    <a:pt x="2995" y="217"/>
                  </a:cubicBezTo>
                  <a:cubicBezTo>
                    <a:pt x="2995" y="93"/>
                    <a:pt x="2902" y="1"/>
                    <a:pt x="2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7;p17"/>
            <p:cNvSpPr/>
            <p:nvPr/>
          </p:nvSpPr>
          <p:spPr>
            <a:xfrm>
              <a:off x="1870763" y="4378906"/>
              <a:ext cx="47100" cy="23875"/>
            </a:xfrm>
            <a:custGeom>
              <a:avLst/>
              <a:gdLst/>
              <a:ahLst/>
              <a:cxnLst/>
              <a:rect l="l" t="t" r="r" b="b"/>
              <a:pathLst>
                <a:path w="1884" h="955" extrusionOk="0">
                  <a:moveTo>
                    <a:pt x="440" y="1"/>
                  </a:moveTo>
                  <a:cubicBezTo>
                    <a:pt x="366" y="1"/>
                    <a:pt x="291" y="41"/>
                    <a:pt x="248" y="140"/>
                  </a:cubicBezTo>
                  <a:lnTo>
                    <a:pt x="32" y="695"/>
                  </a:lnTo>
                  <a:cubicBezTo>
                    <a:pt x="1" y="757"/>
                    <a:pt x="1" y="850"/>
                    <a:pt x="62" y="911"/>
                  </a:cubicBezTo>
                  <a:lnTo>
                    <a:pt x="93" y="911"/>
                  </a:lnTo>
                  <a:cubicBezTo>
                    <a:pt x="115" y="933"/>
                    <a:pt x="168" y="955"/>
                    <a:pt x="229" y="955"/>
                  </a:cubicBezTo>
                  <a:cubicBezTo>
                    <a:pt x="255" y="955"/>
                    <a:pt x="282" y="951"/>
                    <a:pt x="309" y="942"/>
                  </a:cubicBezTo>
                  <a:lnTo>
                    <a:pt x="1729" y="387"/>
                  </a:lnTo>
                  <a:cubicBezTo>
                    <a:pt x="1822" y="356"/>
                    <a:pt x="1883" y="232"/>
                    <a:pt x="1822" y="140"/>
                  </a:cubicBezTo>
                  <a:cubicBezTo>
                    <a:pt x="1798" y="45"/>
                    <a:pt x="1720" y="5"/>
                    <a:pt x="1644" y="5"/>
                  </a:cubicBezTo>
                  <a:cubicBezTo>
                    <a:pt x="1620" y="5"/>
                    <a:pt x="1596" y="9"/>
                    <a:pt x="1575" y="16"/>
                  </a:cubicBezTo>
                  <a:lnTo>
                    <a:pt x="587" y="417"/>
                  </a:lnTo>
                  <a:lnTo>
                    <a:pt x="649" y="294"/>
                  </a:lnTo>
                  <a:cubicBezTo>
                    <a:pt x="709" y="135"/>
                    <a:pt x="575" y="1"/>
                    <a:pt x="4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8;p17"/>
            <p:cNvSpPr/>
            <p:nvPr/>
          </p:nvSpPr>
          <p:spPr>
            <a:xfrm>
              <a:off x="1947138" y="4385481"/>
              <a:ext cx="74875" cy="10825"/>
            </a:xfrm>
            <a:custGeom>
              <a:avLst/>
              <a:gdLst/>
              <a:ahLst/>
              <a:cxnLst/>
              <a:rect l="l" t="t" r="r" b="b"/>
              <a:pathLst>
                <a:path w="2995" h="433" extrusionOk="0">
                  <a:moveTo>
                    <a:pt x="217" y="0"/>
                  </a:moveTo>
                  <a:cubicBezTo>
                    <a:pt x="94" y="0"/>
                    <a:pt x="1" y="93"/>
                    <a:pt x="1" y="216"/>
                  </a:cubicBezTo>
                  <a:cubicBezTo>
                    <a:pt x="1" y="340"/>
                    <a:pt x="94" y="432"/>
                    <a:pt x="217" y="432"/>
                  </a:cubicBezTo>
                  <a:lnTo>
                    <a:pt x="2779" y="432"/>
                  </a:lnTo>
                  <a:cubicBezTo>
                    <a:pt x="2902" y="432"/>
                    <a:pt x="2995" y="340"/>
                    <a:pt x="2995" y="216"/>
                  </a:cubicBezTo>
                  <a:cubicBezTo>
                    <a:pt x="2995" y="93"/>
                    <a:pt x="2902" y="0"/>
                    <a:pt x="2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9;p17"/>
            <p:cNvSpPr/>
            <p:nvPr/>
          </p:nvSpPr>
          <p:spPr>
            <a:xfrm>
              <a:off x="1799788" y="4142056"/>
              <a:ext cx="297075" cy="345275"/>
            </a:xfrm>
            <a:custGeom>
              <a:avLst/>
              <a:gdLst/>
              <a:ahLst/>
              <a:cxnLst/>
              <a:rect l="l" t="t" r="r" b="b"/>
              <a:pathLst>
                <a:path w="11883" h="13811" extrusionOk="0">
                  <a:moveTo>
                    <a:pt x="5910" y="394"/>
                  </a:moveTo>
                  <a:cubicBezTo>
                    <a:pt x="6327" y="394"/>
                    <a:pt x="6744" y="648"/>
                    <a:pt x="6852" y="1158"/>
                  </a:cubicBezTo>
                  <a:cubicBezTo>
                    <a:pt x="6883" y="1405"/>
                    <a:pt x="7099" y="1559"/>
                    <a:pt x="7346" y="1559"/>
                  </a:cubicBezTo>
                  <a:lnTo>
                    <a:pt x="8765" y="1559"/>
                  </a:lnTo>
                  <a:cubicBezTo>
                    <a:pt x="8919" y="1559"/>
                    <a:pt x="9074" y="1682"/>
                    <a:pt x="9074" y="1837"/>
                  </a:cubicBezTo>
                  <a:lnTo>
                    <a:pt x="9074" y="3534"/>
                  </a:lnTo>
                  <a:cubicBezTo>
                    <a:pt x="9043" y="3688"/>
                    <a:pt x="8919" y="3781"/>
                    <a:pt x="8765" y="3781"/>
                  </a:cubicBezTo>
                  <a:lnTo>
                    <a:pt x="3056" y="3781"/>
                  </a:lnTo>
                  <a:cubicBezTo>
                    <a:pt x="2901" y="3781"/>
                    <a:pt x="2778" y="3688"/>
                    <a:pt x="2778" y="3534"/>
                  </a:cubicBezTo>
                  <a:lnTo>
                    <a:pt x="2778" y="1837"/>
                  </a:lnTo>
                  <a:lnTo>
                    <a:pt x="2747" y="1837"/>
                  </a:lnTo>
                  <a:cubicBezTo>
                    <a:pt x="2747" y="1682"/>
                    <a:pt x="2871" y="1559"/>
                    <a:pt x="3056" y="1559"/>
                  </a:cubicBezTo>
                  <a:lnTo>
                    <a:pt x="4475" y="1559"/>
                  </a:lnTo>
                  <a:cubicBezTo>
                    <a:pt x="4722" y="1559"/>
                    <a:pt x="4907" y="1405"/>
                    <a:pt x="4969" y="1158"/>
                  </a:cubicBezTo>
                  <a:cubicBezTo>
                    <a:pt x="5077" y="648"/>
                    <a:pt x="5494" y="394"/>
                    <a:pt x="5910" y="394"/>
                  </a:cubicBezTo>
                  <a:close/>
                  <a:moveTo>
                    <a:pt x="5914" y="0"/>
                  </a:moveTo>
                  <a:cubicBezTo>
                    <a:pt x="5324" y="0"/>
                    <a:pt x="4738" y="355"/>
                    <a:pt x="4599" y="1065"/>
                  </a:cubicBezTo>
                  <a:cubicBezTo>
                    <a:pt x="4568" y="1127"/>
                    <a:pt x="4537" y="1158"/>
                    <a:pt x="4475" y="1158"/>
                  </a:cubicBezTo>
                  <a:lnTo>
                    <a:pt x="3056" y="1158"/>
                  </a:lnTo>
                  <a:cubicBezTo>
                    <a:pt x="2747" y="1158"/>
                    <a:pt x="2469" y="1343"/>
                    <a:pt x="2377" y="1651"/>
                  </a:cubicBezTo>
                  <a:lnTo>
                    <a:pt x="1605" y="1651"/>
                  </a:lnTo>
                  <a:cubicBezTo>
                    <a:pt x="710" y="1651"/>
                    <a:pt x="0" y="2361"/>
                    <a:pt x="0" y="3225"/>
                  </a:cubicBezTo>
                  <a:lnTo>
                    <a:pt x="0" y="12206"/>
                  </a:lnTo>
                  <a:cubicBezTo>
                    <a:pt x="0" y="13101"/>
                    <a:pt x="710" y="13811"/>
                    <a:pt x="1605" y="13811"/>
                  </a:cubicBezTo>
                  <a:lnTo>
                    <a:pt x="10247" y="13811"/>
                  </a:lnTo>
                  <a:cubicBezTo>
                    <a:pt x="11111" y="13811"/>
                    <a:pt x="11820" y="13101"/>
                    <a:pt x="11851" y="12237"/>
                  </a:cubicBezTo>
                  <a:lnTo>
                    <a:pt x="11851" y="5231"/>
                  </a:lnTo>
                  <a:cubicBezTo>
                    <a:pt x="11882" y="5108"/>
                    <a:pt x="11759" y="5046"/>
                    <a:pt x="11639" y="5046"/>
                  </a:cubicBezTo>
                  <a:cubicBezTo>
                    <a:pt x="11520" y="5046"/>
                    <a:pt x="11404" y="5108"/>
                    <a:pt x="11450" y="5231"/>
                  </a:cubicBezTo>
                  <a:lnTo>
                    <a:pt x="11450" y="12206"/>
                  </a:lnTo>
                  <a:cubicBezTo>
                    <a:pt x="11450" y="12885"/>
                    <a:pt x="10925" y="13410"/>
                    <a:pt x="10277" y="13410"/>
                  </a:cubicBezTo>
                  <a:lnTo>
                    <a:pt x="1605" y="13410"/>
                  </a:lnTo>
                  <a:cubicBezTo>
                    <a:pt x="926" y="13410"/>
                    <a:pt x="402" y="12854"/>
                    <a:pt x="402" y="12206"/>
                  </a:cubicBezTo>
                  <a:lnTo>
                    <a:pt x="402" y="3225"/>
                  </a:lnTo>
                  <a:cubicBezTo>
                    <a:pt x="402" y="2577"/>
                    <a:pt x="926" y="2053"/>
                    <a:pt x="1605" y="2053"/>
                  </a:cubicBezTo>
                  <a:lnTo>
                    <a:pt x="2377" y="2053"/>
                  </a:lnTo>
                  <a:lnTo>
                    <a:pt x="2377" y="2762"/>
                  </a:lnTo>
                  <a:lnTo>
                    <a:pt x="1605" y="2762"/>
                  </a:lnTo>
                  <a:cubicBezTo>
                    <a:pt x="1327" y="2762"/>
                    <a:pt x="1111" y="2978"/>
                    <a:pt x="1111" y="3225"/>
                  </a:cubicBezTo>
                  <a:lnTo>
                    <a:pt x="1111" y="9305"/>
                  </a:lnTo>
                  <a:cubicBezTo>
                    <a:pt x="1111" y="9398"/>
                    <a:pt x="1204" y="9490"/>
                    <a:pt x="1297" y="9490"/>
                  </a:cubicBezTo>
                  <a:cubicBezTo>
                    <a:pt x="1420" y="9490"/>
                    <a:pt x="1513" y="9398"/>
                    <a:pt x="1513" y="9305"/>
                  </a:cubicBezTo>
                  <a:lnTo>
                    <a:pt x="1513" y="3225"/>
                  </a:lnTo>
                  <a:cubicBezTo>
                    <a:pt x="1513" y="3194"/>
                    <a:pt x="1543" y="3164"/>
                    <a:pt x="1605" y="3164"/>
                  </a:cubicBezTo>
                  <a:lnTo>
                    <a:pt x="2377" y="3164"/>
                  </a:lnTo>
                  <a:lnTo>
                    <a:pt x="2377" y="3503"/>
                  </a:lnTo>
                  <a:cubicBezTo>
                    <a:pt x="2377" y="3873"/>
                    <a:pt x="2685" y="4213"/>
                    <a:pt x="3056" y="4213"/>
                  </a:cubicBezTo>
                  <a:lnTo>
                    <a:pt x="8796" y="4213"/>
                  </a:lnTo>
                  <a:cubicBezTo>
                    <a:pt x="9166" y="4182"/>
                    <a:pt x="9475" y="3873"/>
                    <a:pt x="9475" y="3503"/>
                  </a:cubicBezTo>
                  <a:lnTo>
                    <a:pt x="9475" y="3164"/>
                  </a:lnTo>
                  <a:lnTo>
                    <a:pt x="10247" y="3164"/>
                  </a:lnTo>
                  <a:cubicBezTo>
                    <a:pt x="10277" y="3164"/>
                    <a:pt x="10339" y="3194"/>
                    <a:pt x="10339" y="3225"/>
                  </a:cubicBezTo>
                  <a:lnTo>
                    <a:pt x="10339" y="11681"/>
                  </a:lnTo>
                  <a:cubicBezTo>
                    <a:pt x="10339" y="11712"/>
                    <a:pt x="10277" y="11743"/>
                    <a:pt x="10247" y="11743"/>
                  </a:cubicBezTo>
                  <a:lnTo>
                    <a:pt x="1605" y="11743"/>
                  </a:lnTo>
                  <a:cubicBezTo>
                    <a:pt x="1543" y="11743"/>
                    <a:pt x="1513" y="11712"/>
                    <a:pt x="1513" y="11681"/>
                  </a:cubicBezTo>
                  <a:lnTo>
                    <a:pt x="1513" y="10107"/>
                  </a:lnTo>
                  <a:cubicBezTo>
                    <a:pt x="1513" y="9984"/>
                    <a:pt x="1420" y="9891"/>
                    <a:pt x="1297" y="9891"/>
                  </a:cubicBezTo>
                  <a:cubicBezTo>
                    <a:pt x="1204" y="9891"/>
                    <a:pt x="1111" y="9984"/>
                    <a:pt x="1111" y="10107"/>
                  </a:cubicBezTo>
                  <a:lnTo>
                    <a:pt x="1111" y="11681"/>
                  </a:lnTo>
                  <a:cubicBezTo>
                    <a:pt x="1111" y="11928"/>
                    <a:pt x="1327" y="12144"/>
                    <a:pt x="1605" y="12144"/>
                  </a:cubicBezTo>
                  <a:lnTo>
                    <a:pt x="10247" y="12144"/>
                  </a:lnTo>
                  <a:cubicBezTo>
                    <a:pt x="10524" y="12144"/>
                    <a:pt x="10740" y="11928"/>
                    <a:pt x="10740" y="11681"/>
                  </a:cubicBezTo>
                  <a:lnTo>
                    <a:pt x="10740" y="3225"/>
                  </a:lnTo>
                  <a:cubicBezTo>
                    <a:pt x="10740" y="2978"/>
                    <a:pt x="10524" y="2762"/>
                    <a:pt x="10247" y="2762"/>
                  </a:cubicBezTo>
                  <a:lnTo>
                    <a:pt x="9475" y="2762"/>
                  </a:lnTo>
                  <a:lnTo>
                    <a:pt x="9475" y="2053"/>
                  </a:lnTo>
                  <a:lnTo>
                    <a:pt x="10247" y="2053"/>
                  </a:lnTo>
                  <a:cubicBezTo>
                    <a:pt x="10895" y="2053"/>
                    <a:pt x="11419" y="2577"/>
                    <a:pt x="11419" y="3225"/>
                  </a:cubicBezTo>
                  <a:lnTo>
                    <a:pt x="11419" y="4429"/>
                  </a:lnTo>
                  <a:cubicBezTo>
                    <a:pt x="11419" y="4552"/>
                    <a:pt x="11512" y="4645"/>
                    <a:pt x="11635" y="4645"/>
                  </a:cubicBezTo>
                  <a:cubicBezTo>
                    <a:pt x="11728" y="4645"/>
                    <a:pt x="11820" y="4552"/>
                    <a:pt x="11820" y="4429"/>
                  </a:cubicBezTo>
                  <a:lnTo>
                    <a:pt x="11820" y="3225"/>
                  </a:lnTo>
                  <a:cubicBezTo>
                    <a:pt x="11820" y="2361"/>
                    <a:pt x="11111" y="1651"/>
                    <a:pt x="10247" y="1651"/>
                  </a:cubicBezTo>
                  <a:lnTo>
                    <a:pt x="9444" y="1651"/>
                  </a:lnTo>
                  <a:cubicBezTo>
                    <a:pt x="9352" y="1343"/>
                    <a:pt x="9074" y="1158"/>
                    <a:pt x="8765" y="1158"/>
                  </a:cubicBezTo>
                  <a:lnTo>
                    <a:pt x="7346" y="1158"/>
                  </a:lnTo>
                  <a:cubicBezTo>
                    <a:pt x="7284" y="1158"/>
                    <a:pt x="7253" y="1127"/>
                    <a:pt x="7253" y="1065"/>
                  </a:cubicBezTo>
                  <a:cubicBezTo>
                    <a:pt x="7099" y="355"/>
                    <a:pt x="6505" y="0"/>
                    <a:pt x="5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108;p17"/>
          <p:cNvSpPr txBox="1"/>
          <p:nvPr/>
        </p:nvSpPr>
        <p:spPr>
          <a:xfrm>
            <a:off x="1145439" y="2838686"/>
            <a:ext cx="2049268" cy="103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Logika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 AI</a:t>
            </a:r>
            <a:endParaRPr b="1" dirty="0"/>
          </a:p>
        </p:txBody>
      </p:sp>
      <p:sp>
        <p:nvSpPr>
          <p:cNvPr id="85" name="Google Shape;108;p17"/>
          <p:cNvSpPr txBox="1"/>
          <p:nvPr/>
        </p:nvSpPr>
        <p:spPr>
          <a:xfrm>
            <a:off x="4100620" y="5181781"/>
            <a:ext cx="1897252" cy="73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AI</a:t>
            </a:r>
            <a:endParaRPr b="1" dirty="0"/>
          </a:p>
        </p:txBody>
      </p:sp>
      <p:sp>
        <p:nvSpPr>
          <p:cNvPr id="86" name="Google Shape;108;p17"/>
          <p:cNvSpPr txBox="1"/>
          <p:nvPr/>
        </p:nvSpPr>
        <p:spPr>
          <a:xfrm>
            <a:off x="3986980" y="2736010"/>
            <a:ext cx="1729076" cy="8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Siklus</a:t>
            </a:r>
            <a:r>
              <a:rPr lang="en-US" b="1" dirty="0" smtClean="0"/>
              <a:t> </a:t>
            </a:r>
            <a:r>
              <a:rPr lang="en-US" b="1" dirty="0" err="1" smtClean="0"/>
              <a:t>Projeck</a:t>
            </a:r>
            <a:r>
              <a:rPr lang="en-US" b="1" dirty="0" smtClean="0"/>
              <a:t> AI</a:t>
            </a:r>
            <a:endParaRPr b="1" dirty="0"/>
          </a:p>
        </p:txBody>
      </p:sp>
      <p:sp>
        <p:nvSpPr>
          <p:cNvPr id="87" name="Google Shape;108;p17"/>
          <p:cNvSpPr txBox="1"/>
          <p:nvPr/>
        </p:nvSpPr>
        <p:spPr>
          <a:xfrm>
            <a:off x="6500156" y="2790314"/>
            <a:ext cx="1729076" cy="8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Pemrograman</a:t>
            </a:r>
            <a:r>
              <a:rPr lang="en-US" b="1" dirty="0" smtClean="0"/>
              <a:t> Python</a:t>
            </a:r>
            <a:endParaRPr b="1" dirty="0"/>
          </a:p>
        </p:txBody>
      </p:sp>
      <p:grpSp>
        <p:nvGrpSpPr>
          <p:cNvPr id="88" name="Google Shape;118;p17"/>
          <p:cNvGrpSpPr/>
          <p:nvPr/>
        </p:nvGrpSpPr>
        <p:grpSpPr>
          <a:xfrm>
            <a:off x="6971802" y="3972197"/>
            <a:ext cx="967018" cy="1159067"/>
            <a:chOff x="1799788" y="4142056"/>
            <a:chExt cx="297075" cy="345275"/>
          </a:xfrm>
          <a:solidFill>
            <a:schemeClr val="tx1"/>
          </a:solidFill>
        </p:grpSpPr>
        <p:sp>
          <p:nvSpPr>
            <p:cNvPr id="89" name="Google Shape;119;p17"/>
            <p:cNvSpPr/>
            <p:nvPr/>
          </p:nvSpPr>
          <p:spPr>
            <a:xfrm>
              <a:off x="1898538" y="4197206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7" y="1"/>
                  </a:moveTo>
                  <a:cubicBezTo>
                    <a:pt x="93" y="1"/>
                    <a:pt x="1" y="93"/>
                    <a:pt x="1" y="217"/>
                  </a:cubicBezTo>
                  <a:lnTo>
                    <a:pt x="1" y="526"/>
                  </a:lnTo>
                  <a:cubicBezTo>
                    <a:pt x="1" y="649"/>
                    <a:pt x="93" y="742"/>
                    <a:pt x="217" y="742"/>
                  </a:cubicBezTo>
                  <a:cubicBezTo>
                    <a:pt x="309" y="742"/>
                    <a:pt x="402" y="649"/>
                    <a:pt x="402" y="526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20;p17"/>
            <p:cNvSpPr/>
            <p:nvPr/>
          </p:nvSpPr>
          <p:spPr>
            <a:xfrm>
              <a:off x="1986488" y="4197981"/>
              <a:ext cx="10850" cy="17775"/>
            </a:xfrm>
            <a:custGeom>
              <a:avLst/>
              <a:gdLst/>
              <a:ahLst/>
              <a:cxnLst/>
              <a:rect l="l" t="t" r="r" b="b"/>
              <a:pathLst>
                <a:path w="434" h="711" extrusionOk="0">
                  <a:moveTo>
                    <a:pt x="217" y="1"/>
                  </a:moveTo>
                  <a:cubicBezTo>
                    <a:pt x="109" y="1"/>
                    <a:pt x="1" y="62"/>
                    <a:pt x="32" y="186"/>
                  </a:cubicBezTo>
                  <a:lnTo>
                    <a:pt x="32" y="495"/>
                  </a:lnTo>
                  <a:cubicBezTo>
                    <a:pt x="32" y="618"/>
                    <a:pt x="124" y="711"/>
                    <a:pt x="217" y="711"/>
                  </a:cubicBezTo>
                  <a:cubicBezTo>
                    <a:pt x="310" y="711"/>
                    <a:pt x="402" y="618"/>
                    <a:pt x="402" y="495"/>
                  </a:cubicBezTo>
                  <a:lnTo>
                    <a:pt x="402" y="186"/>
                  </a:lnTo>
                  <a:cubicBezTo>
                    <a:pt x="433" y="62"/>
                    <a:pt x="325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21;p17"/>
            <p:cNvSpPr/>
            <p:nvPr/>
          </p:nvSpPr>
          <p:spPr>
            <a:xfrm>
              <a:off x="1931713" y="4204731"/>
              <a:ext cx="33200" cy="14875"/>
            </a:xfrm>
            <a:custGeom>
              <a:avLst/>
              <a:gdLst/>
              <a:ahLst/>
              <a:cxnLst/>
              <a:rect l="l" t="t" r="r" b="b"/>
              <a:pathLst>
                <a:path w="1328" h="595" extrusionOk="0">
                  <a:moveTo>
                    <a:pt x="217" y="1"/>
                  </a:moveTo>
                  <a:cubicBezTo>
                    <a:pt x="163" y="1"/>
                    <a:pt x="109" y="24"/>
                    <a:pt x="62" y="70"/>
                  </a:cubicBezTo>
                  <a:cubicBezTo>
                    <a:pt x="1" y="132"/>
                    <a:pt x="1" y="255"/>
                    <a:pt x="62" y="348"/>
                  </a:cubicBezTo>
                  <a:cubicBezTo>
                    <a:pt x="217" y="502"/>
                    <a:pt x="433" y="595"/>
                    <a:pt x="649" y="595"/>
                  </a:cubicBezTo>
                  <a:cubicBezTo>
                    <a:pt x="896" y="595"/>
                    <a:pt x="1112" y="502"/>
                    <a:pt x="1235" y="348"/>
                  </a:cubicBezTo>
                  <a:cubicBezTo>
                    <a:pt x="1328" y="255"/>
                    <a:pt x="1328" y="132"/>
                    <a:pt x="1235" y="70"/>
                  </a:cubicBezTo>
                  <a:lnTo>
                    <a:pt x="1204" y="70"/>
                  </a:lnTo>
                  <a:cubicBezTo>
                    <a:pt x="1158" y="24"/>
                    <a:pt x="1104" y="1"/>
                    <a:pt x="1054" y="1"/>
                  </a:cubicBezTo>
                  <a:cubicBezTo>
                    <a:pt x="1004" y="1"/>
                    <a:pt x="957" y="24"/>
                    <a:pt x="927" y="70"/>
                  </a:cubicBezTo>
                  <a:cubicBezTo>
                    <a:pt x="849" y="163"/>
                    <a:pt x="741" y="209"/>
                    <a:pt x="637" y="209"/>
                  </a:cubicBezTo>
                  <a:cubicBezTo>
                    <a:pt x="533" y="209"/>
                    <a:pt x="433" y="163"/>
                    <a:pt x="371" y="70"/>
                  </a:cubicBezTo>
                  <a:cubicBezTo>
                    <a:pt x="325" y="24"/>
                    <a:pt x="271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22;p17"/>
            <p:cNvSpPr/>
            <p:nvPr/>
          </p:nvSpPr>
          <p:spPr>
            <a:xfrm>
              <a:off x="1931713" y="4160831"/>
              <a:ext cx="37075" cy="31775"/>
            </a:xfrm>
            <a:custGeom>
              <a:avLst/>
              <a:gdLst/>
              <a:ahLst/>
              <a:cxnLst/>
              <a:rect l="l" t="t" r="r" b="b"/>
              <a:pathLst>
                <a:path w="1483" h="1271" extrusionOk="0">
                  <a:moveTo>
                    <a:pt x="649" y="407"/>
                  </a:moveTo>
                  <a:cubicBezTo>
                    <a:pt x="907" y="407"/>
                    <a:pt x="630" y="745"/>
                    <a:pt x="482" y="745"/>
                  </a:cubicBezTo>
                  <a:cubicBezTo>
                    <a:pt x="436" y="745"/>
                    <a:pt x="402" y="712"/>
                    <a:pt x="402" y="623"/>
                  </a:cubicBezTo>
                  <a:cubicBezTo>
                    <a:pt x="402" y="499"/>
                    <a:pt x="495" y="407"/>
                    <a:pt x="649" y="407"/>
                  </a:cubicBezTo>
                  <a:close/>
                  <a:moveTo>
                    <a:pt x="632" y="1"/>
                  </a:moveTo>
                  <a:cubicBezTo>
                    <a:pt x="308" y="1"/>
                    <a:pt x="1" y="249"/>
                    <a:pt x="1" y="623"/>
                  </a:cubicBezTo>
                  <a:cubicBezTo>
                    <a:pt x="1" y="993"/>
                    <a:pt x="279" y="1271"/>
                    <a:pt x="649" y="1271"/>
                  </a:cubicBezTo>
                  <a:cubicBezTo>
                    <a:pt x="1204" y="1271"/>
                    <a:pt x="1482" y="592"/>
                    <a:pt x="1081" y="191"/>
                  </a:cubicBezTo>
                  <a:cubicBezTo>
                    <a:pt x="950" y="59"/>
                    <a:pt x="789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23;p17"/>
            <p:cNvSpPr/>
            <p:nvPr/>
          </p:nvSpPr>
          <p:spPr>
            <a:xfrm>
              <a:off x="1871013" y="4280956"/>
              <a:ext cx="48475" cy="23875"/>
            </a:xfrm>
            <a:custGeom>
              <a:avLst/>
              <a:gdLst/>
              <a:ahLst/>
              <a:cxnLst/>
              <a:rect l="l" t="t" r="r" b="b"/>
              <a:pathLst>
                <a:path w="1939" h="955" extrusionOk="0">
                  <a:moveTo>
                    <a:pt x="1650" y="0"/>
                  </a:moveTo>
                  <a:cubicBezTo>
                    <a:pt x="1624" y="0"/>
                    <a:pt x="1595" y="5"/>
                    <a:pt x="1565" y="15"/>
                  </a:cubicBezTo>
                  <a:lnTo>
                    <a:pt x="608" y="385"/>
                  </a:lnTo>
                  <a:lnTo>
                    <a:pt x="639" y="293"/>
                  </a:lnTo>
                  <a:cubicBezTo>
                    <a:pt x="700" y="169"/>
                    <a:pt x="639" y="77"/>
                    <a:pt x="546" y="15"/>
                  </a:cubicBezTo>
                  <a:cubicBezTo>
                    <a:pt x="517" y="8"/>
                    <a:pt x="490" y="4"/>
                    <a:pt x="464" y="4"/>
                  </a:cubicBezTo>
                  <a:cubicBezTo>
                    <a:pt x="381" y="4"/>
                    <a:pt x="316" y="44"/>
                    <a:pt x="268" y="138"/>
                  </a:cubicBezTo>
                  <a:cubicBezTo>
                    <a:pt x="268" y="138"/>
                    <a:pt x="52" y="663"/>
                    <a:pt x="52" y="694"/>
                  </a:cubicBezTo>
                  <a:cubicBezTo>
                    <a:pt x="0" y="824"/>
                    <a:pt x="102" y="955"/>
                    <a:pt x="228" y="955"/>
                  </a:cubicBezTo>
                  <a:cubicBezTo>
                    <a:pt x="252" y="955"/>
                    <a:pt x="275" y="950"/>
                    <a:pt x="299" y="941"/>
                  </a:cubicBezTo>
                  <a:lnTo>
                    <a:pt x="1719" y="385"/>
                  </a:lnTo>
                  <a:cubicBezTo>
                    <a:pt x="1939" y="303"/>
                    <a:pt x="1865" y="0"/>
                    <a:pt x="1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24;p17"/>
            <p:cNvSpPr/>
            <p:nvPr/>
          </p:nvSpPr>
          <p:spPr>
            <a:xfrm>
              <a:off x="1946563" y="4288131"/>
              <a:ext cx="75300" cy="10225"/>
            </a:xfrm>
            <a:custGeom>
              <a:avLst/>
              <a:gdLst/>
              <a:ahLst/>
              <a:cxnLst/>
              <a:rect l="l" t="t" r="r" b="b"/>
              <a:pathLst>
                <a:path w="3012" h="409" extrusionOk="0">
                  <a:moveTo>
                    <a:pt x="199" y="0"/>
                  </a:moveTo>
                  <a:cubicBezTo>
                    <a:pt x="1" y="0"/>
                    <a:pt x="7" y="408"/>
                    <a:pt x="218" y="408"/>
                  </a:cubicBezTo>
                  <a:cubicBezTo>
                    <a:pt x="225" y="408"/>
                    <a:pt x="233" y="408"/>
                    <a:pt x="240" y="407"/>
                  </a:cubicBezTo>
                  <a:lnTo>
                    <a:pt x="2802" y="407"/>
                  </a:lnTo>
                  <a:cubicBezTo>
                    <a:pt x="2808" y="408"/>
                    <a:pt x="2814" y="408"/>
                    <a:pt x="2821" y="408"/>
                  </a:cubicBezTo>
                  <a:cubicBezTo>
                    <a:pt x="3005" y="408"/>
                    <a:pt x="3011" y="0"/>
                    <a:pt x="2838" y="0"/>
                  </a:cubicBezTo>
                  <a:cubicBezTo>
                    <a:pt x="2826" y="0"/>
                    <a:pt x="2814" y="2"/>
                    <a:pt x="2802" y="6"/>
                  </a:cubicBezTo>
                  <a:lnTo>
                    <a:pt x="240" y="6"/>
                  </a:lnTo>
                  <a:cubicBezTo>
                    <a:pt x="225" y="2"/>
                    <a:pt x="212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25;p17"/>
            <p:cNvSpPr/>
            <p:nvPr/>
          </p:nvSpPr>
          <p:spPr>
            <a:xfrm>
              <a:off x="1870763" y="4329731"/>
              <a:ext cx="47100" cy="24425"/>
            </a:xfrm>
            <a:custGeom>
              <a:avLst/>
              <a:gdLst/>
              <a:ahLst/>
              <a:cxnLst/>
              <a:rect l="l" t="t" r="r" b="b"/>
              <a:pathLst>
                <a:path w="1884" h="977" extrusionOk="0">
                  <a:moveTo>
                    <a:pt x="1626" y="0"/>
                  </a:moveTo>
                  <a:cubicBezTo>
                    <a:pt x="1608" y="0"/>
                    <a:pt x="1591" y="3"/>
                    <a:pt x="1575" y="8"/>
                  </a:cubicBezTo>
                  <a:lnTo>
                    <a:pt x="587" y="409"/>
                  </a:lnTo>
                  <a:lnTo>
                    <a:pt x="649" y="286"/>
                  </a:lnTo>
                  <a:cubicBezTo>
                    <a:pt x="708" y="127"/>
                    <a:pt x="576" y="6"/>
                    <a:pt x="442" y="6"/>
                  </a:cubicBezTo>
                  <a:cubicBezTo>
                    <a:pt x="367" y="6"/>
                    <a:pt x="292" y="44"/>
                    <a:pt x="248" y="132"/>
                  </a:cubicBezTo>
                  <a:lnTo>
                    <a:pt x="32" y="687"/>
                  </a:lnTo>
                  <a:cubicBezTo>
                    <a:pt x="1" y="780"/>
                    <a:pt x="32" y="841"/>
                    <a:pt x="93" y="903"/>
                  </a:cubicBezTo>
                  <a:cubicBezTo>
                    <a:pt x="116" y="948"/>
                    <a:pt x="172" y="977"/>
                    <a:pt x="236" y="977"/>
                  </a:cubicBezTo>
                  <a:cubicBezTo>
                    <a:pt x="260" y="977"/>
                    <a:pt x="284" y="973"/>
                    <a:pt x="309" y="965"/>
                  </a:cubicBezTo>
                  <a:lnTo>
                    <a:pt x="1729" y="409"/>
                  </a:lnTo>
                  <a:cubicBezTo>
                    <a:pt x="1822" y="348"/>
                    <a:pt x="1883" y="255"/>
                    <a:pt x="1822" y="132"/>
                  </a:cubicBezTo>
                  <a:cubicBezTo>
                    <a:pt x="1796" y="55"/>
                    <a:pt x="1708" y="0"/>
                    <a:pt x="1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26;p17"/>
            <p:cNvSpPr/>
            <p:nvPr/>
          </p:nvSpPr>
          <p:spPr>
            <a:xfrm>
              <a:off x="1947138" y="4336856"/>
              <a:ext cx="74875" cy="10075"/>
            </a:xfrm>
            <a:custGeom>
              <a:avLst/>
              <a:gdLst/>
              <a:ahLst/>
              <a:cxnLst/>
              <a:rect l="l" t="t" r="r" b="b"/>
              <a:pathLst>
                <a:path w="2995" h="403" extrusionOk="0">
                  <a:moveTo>
                    <a:pt x="217" y="1"/>
                  </a:moveTo>
                  <a:cubicBezTo>
                    <a:pt x="94" y="1"/>
                    <a:pt x="1" y="93"/>
                    <a:pt x="1" y="217"/>
                  </a:cubicBezTo>
                  <a:cubicBezTo>
                    <a:pt x="1" y="309"/>
                    <a:pt x="94" y="402"/>
                    <a:pt x="217" y="402"/>
                  </a:cubicBezTo>
                  <a:lnTo>
                    <a:pt x="2779" y="402"/>
                  </a:lnTo>
                  <a:cubicBezTo>
                    <a:pt x="2902" y="402"/>
                    <a:pt x="2995" y="309"/>
                    <a:pt x="2995" y="217"/>
                  </a:cubicBezTo>
                  <a:cubicBezTo>
                    <a:pt x="2995" y="93"/>
                    <a:pt x="2902" y="1"/>
                    <a:pt x="2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27;p17"/>
            <p:cNvSpPr/>
            <p:nvPr/>
          </p:nvSpPr>
          <p:spPr>
            <a:xfrm>
              <a:off x="1870763" y="4378906"/>
              <a:ext cx="47100" cy="23875"/>
            </a:xfrm>
            <a:custGeom>
              <a:avLst/>
              <a:gdLst/>
              <a:ahLst/>
              <a:cxnLst/>
              <a:rect l="l" t="t" r="r" b="b"/>
              <a:pathLst>
                <a:path w="1884" h="955" extrusionOk="0">
                  <a:moveTo>
                    <a:pt x="440" y="1"/>
                  </a:moveTo>
                  <a:cubicBezTo>
                    <a:pt x="366" y="1"/>
                    <a:pt x="291" y="41"/>
                    <a:pt x="248" y="140"/>
                  </a:cubicBezTo>
                  <a:lnTo>
                    <a:pt x="32" y="695"/>
                  </a:lnTo>
                  <a:cubicBezTo>
                    <a:pt x="1" y="757"/>
                    <a:pt x="1" y="850"/>
                    <a:pt x="62" y="911"/>
                  </a:cubicBezTo>
                  <a:lnTo>
                    <a:pt x="93" y="911"/>
                  </a:lnTo>
                  <a:cubicBezTo>
                    <a:pt x="115" y="933"/>
                    <a:pt x="168" y="955"/>
                    <a:pt x="229" y="955"/>
                  </a:cubicBezTo>
                  <a:cubicBezTo>
                    <a:pt x="255" y="955"/>
                    <a:pt x="282" y="951"/>
                    <a:pt x="309" y="942"/>
                  </a:cubicBezTo>
                  <a:lnTo>
                    <a:pt x="1729" y="387"/>
                  </a:lnTo>
                  <a:cubicBezTo>
                    <a:pt x="1822" y="356"/>
                    <a:pt x="1883" y="232"/>
                    <a:pt x="1822" y="140"/>
                  </a:cubicBezTo>
                  <a:cubicBezTo>
                    <a:pt x="1798" y="45"/>
                    <a:pt x="1720" y="5"/>
                    <a:pt x="1644" y="5"/>
                  </a:cubicBezTo>
                  <a:cubicBezTo>
                    <a:pt x="1620" y="5"/>
                    <a:pt x="1596" y="9"/>
                    <a:pt x="1575" y="16"/>
                  </a:cubicBezTo>
                  <a:lnTo>
                    <a:pt x="587" y="417"/>
                  </a:lnTo>
                  <a:lnTo>
                    <a:pt x="649" y="294"/>
                  </a:lnTo>
                  <a:cubicBezTo>
                    <a:pt x="709" y="135"/>
                    <a:pt x="575" y="1"/>
                    <a:pt x="4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28;p17"/>
            <p:cNvSpPr/>
            <p:nvPr/>
          </p:nvSpPr>
          <p:spPr>
            <a:xfrm>
              <a:off x="1947138" y="4385481"/>
              <a:ext cx="74875" cy="10825"/>
            </a:xfrm>
            <a:custGeom>
              <a:avLst/>
              <a:gdLst/>
              <a:ahLst/>
              <a:cxnLst/>
              <a:rect l="l" t="t" r="r" b="b"/>
              <a:pathLst>
                <a:path w="2995" h="433" extrusionOk="0">
                  <a:moveTo>
                    <a:pt x="217" y="0"/>
                  </a:moveTo>
                  <a:cubicBezTo>
                    <a:pt x="94" y="0"/>
                    <a:pt x="1" y="93"/>
                    <a:pt x="1" y="216"/>
                  </a:cubicBezTo>
                  <a:cubicBezTo>
                    <a:pt x="1" y="340"/>
                    <a:pt x="94" y="432"/>
                    <a:pt x="217" y="432"/>
                  </a:cubicBezTo>
                  <a:lnTo>
                    <a:pt x="2779" y="432"/>
                  </a:lnTo>
                  <a:cubicBezTo>
                    <a:pt x="2902" y="432"/>
                    <a:pt x="2995" y="340"/>
                    <a:pt x="2995" y="216"/>
                  </a:cubicBezTo>
                  <a:cubicBezTo>
                    <a:pt x="2995" y="93"/>
                    <a:pt x="2902" y="0"/>
                    <a:pt x="2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29;p17"/>
            <p:cNvSpPr/>
            <p:nvPr/>
          </p:nvSpPr>
          <p:spPr>
            <a:xfrm>
              <a:off x="1799788" y="4142056"/>
              <a:ext cx="297075" cy="345275"/>
            </a:xfrm>
            <a:custGeom>
              <a:avLst/>
              <a:gdLst/>
              <a:ahLst/>
              <a:cxnLst/>
              <a:rect l="l" t="t" r="r" b="b"/>
              <a:pathLst>
                <a:path w="11883" h="13811" extrusionOk="0">
                  <a:moveTo>
                    <a:pt x="5910" y="394"/>
                  </a:moveTo>
                  <a:cubicBezTo>
                    <a:pt x="6327" y="394"/>
                    <a:pt x="6744" y="648"/>
                    <a:pt x="6852" y="1158"/>
                  </a:cubicBezTo>
                  <a:cubicBezTo>
                    <a:pt x="6883" y="1405"/>
                    <a:pt x="7099" y="1559"/>
                    <a:pt x="7346" y="1559"/>
                  </a:cubicBezTo>
                  <a:lnTo>
                    <a:pt x="8765" y="1559"/>
                  </a:lnTo>
                  <a:cubicBezTo>
                    <a:pt x="8919" y="1559"/>
                    <a:pt x="9074" y="1682"/>
                    <a:pt x="9074" y="1837"/>
                  </a:cubicBezTo>
                  <a:lnTo>
                    <a:pt x="9074" y="3534"/>
                  </a:lnTo>
                  <a:cubicBezTo>
                    <a:pt x="9043" y="3688"/>
                    <a:pt x="8919" y="3781"/>
                    <a:pt x="8765" y="3781"/>
                  </a:cubicBezTo>
                  <a:lnTo>
                    <a:pt x="3056" y="3781"/>
                  </a:lnTo>
                  <a:cubicBezTo>
                    <a:pt x="2901" y="3781"/>
                    <a:pt x="2778" y="3688"/>
                    <a:pt x="2778" y="3534"/>
                  </a:cubicBezTo>
                  <a:lnTo>
                    <a:pt x="2778" y="1837"/>
                  </a:lnTo>
                  <a:lnTo>
                    <a:pt x="2747" y="1837"/>
                  </a:lnTo>
                  <a:cubicBezTo>
                    <a:pt x="2747" y="1682"/>
                    <a:pt x="2871" y="1559"/>
                    <a:pt x="3056" y="1559"/>
                  </a:cubicBezTo>
                  <a:lnTo>
                    <a:pt x="4475" y="1559"/>
                  </a:lnTo>
                  <a:cubicBezTo>
                    <a:pt x="4722" y="1559"/>
                    <a:pt x="4907" y="1405"/>
                    <a:pt x="4969" y="1158"/>
                  </a:cubicBezTo>
                  <a:cubicBezTo>
                    <a:pt x="5077" y="648"/>
                    <a:pt x="5494" y="394"/>
                    <a:pt x="5910" y="394"/>
                  </a:cubicBezTo>
                  <a:close/>
                  <a:moveTo>
                    <a:pt x="5914" y="0"/>
                  </a:moveTo>
                  <a:cubicBezTo>
                    <a:pt x="5324" y="0"/>
                    <a:pt x="4738" y="355"/>
                    <a:pt x="4599" y="1065"/>
                  </a:cubicBezTo>
                  <a:cubicBezTo>
                    <a:pt x="4568" y="1127"/>
                    <a:pt x="4537" y="1158"/>
                    <a:pt x="4475" y="1158"/>
                  </a:cubicBezTo>
                  <a:lnTo>
                    <a:pt x="3056" y="1158"/>
                  </a:lnTo>
                  <a:cubicBezTo>
                    <a:pt x="2747" y="1158"/>
                    <a:pt x="2469" y="1343"/>
                    <a:pt x="2377" y="1651"/>
                  </a:cubicBezTo>
                  <a:lnTo>
                    <a:pt x="1605" y="1651"/>
                  </a:lnTo>
                  <a:cubicBezTo>
                    <a:pt x="710" y="1651"/>
                    <a:pt x="0" y="2361"/>
                    <a:pt x="0" y="3225"/>
                  </a:cubicBezTo>
                  <a:lnTo>
                    <a:pt x="0" y="12206"/>
                  </a:lnTo>
                  <a:cubicBezTo>
                    <a:pt x="0" y="13101"/>
                    <a:pt x="710" y="13811"/>
                    <a:pt x="1605" y="13811"/>
                  </a:cubicBezTo>
                  <a:lnTo>
                    <a:pt x="10247" y="13811"/>
                  </a:lnTo>
                  <a:cubicBezTo>
                    <a:pt x="11111" y="13811"/>
                    <a:pt x="11820" y="13101"/>
                    <a:pt x="11851" y="12237"/>
                  </a:cubicBezTo>
                  <a:lnTo>
                    <a:pt x="11851" y="5231"/>
                  </a:lnTo>
                  <a:cubicBezTo>
                    <a:pt x="11882" y="5108"/>
                    <a:pt x="11759" y="5046"/>
                    <a:pt x="11639" y="5046"/>
                  </a:cubicBezTo>
                  <a:cubicBezTo>
                    <a:pt x="11520" y="5046"/>
                    <a:pt x="11404" y="5108"/>
                    <a:pt x="11450" y="5231"/>
                  </a:cubicBezTo>
                  <a:lnTo>
                    <a:pt x="11450" y="12206"/>
                  </a:lnTo>
                  <a:cubicBezTo>
                    <a:pt x="11450" y="12885"/>
                    <a:pt x="10925" y="13410"/>
                    <a:pt x="10277" y="13410"/>
                  </a:cubicBezTo>
                  <a:lnTo>
                    <a:pt x="1605" y="13410"/>
                  </a:lnTo>
                  <a:cubicBezTo>
                    <a:pt x="926" y="13410"/>
                    <a:pt x="402" y="12854"/>
                    <a:pt x="402" y="12206"/>
                  </a:cubicBezTo>
                  <a:lnTo>
                    <a:pt x="402" y="3225"/>
                  </a:lnTo>
                  <a:cubicBezTo>
                    <a:pt x="402" y="2577"/>
                    <a:pt x="926" y="2053"/>
                    <a:pt x="1605" y="2053"/>
                  </a:cubicBezTo>
                  <a:lnTo>
                    <a:pt x="2377" y="2053"/>
                  </a:lnTo>
                  <a:lnTo>
                    <a:pt x="2377" y="2762"/>
                  </a:lnTo>
                  <a:lnTo>
                    <a:pt x="1605" y="2762"/>
                  </a:lnTo>
                  <a:cubicBezTo>
                    <a:pt x="1327" y="2762"/>
                    <a:pt x="1111" y="2978"/>
                    <a:pt x="1111" y="3225"/>
                  </a:cubicBezTo>
                  <a:lnTo>
                    <a:pt x="1111" y="9305"/>
                  </a:lnTo>
                  <a:cubicBezTo>
                    <a:pt x="1111" y="9398"/>
                    <a:pt x="1204" y="9490"/>
                    <a:pt x="1297" y="9490"/>
                  </a:cubicBezTo>
                  <a:cubicBezTo>
                    <a:pt x="1420" y="9490"/>
                    <a:pt x="1513" y="9398"/>
                    <a:pt x="1513" y="9305"/>
                  </a:cubicBezTo>
                  <a:lnTo>
                    <a:pt x="1513" y="3225"/>
                  </a:lnTo>
                  <a:cubicBezTo>
                    <a:pt x="1513" y="3194"/>
                    <a:pt x="1543" y="3164"/>
                    <a:pt x="1605" y="3164"/>
                  </a:cubicBezTo>
                  <a:lnTo>
                    <a:pt x="2377" y="3164"/>
                  </a:lnTo>
                  <a:lnTo>
                    <a:pt x="2377" y="3503"/>
                  </a:lnTo>
                  <a:cubicBezTo>
                    <a:pt x="2377" y="3873"/>
                    <a:pt x="2685" y="4213"/>
                    <a:pt x="3056" y="4213"/>
                  </a:cubicBezTo>
                  <a:lnTo>
                    <a:pt x="8796" y="4213"/>
                  </a:lnTo>
                  <a:cubicBezTo>
                    <a:pt x="9166" y="4182"/>
                    <a:pt x="9475" y="3873"/>
                    <a:pt x="9475" y="3503"/>
                  </a:cubicBezTo>
                  <a:lnTo>
                    <a:pt x="9475" y="3164"/>
                  </a:lnTo>
                  <a:lnTo>
                    <a:pt x="10247" y="3164"/>
                  </a:lnTo>
                  <a:cubicBezTo>
                    <a:pt x="10277" y="3164"/>
                    <a:pt x="10339" y="3194"/>
                    <a:pt x="10339" y="3225"/>
                  </a:cubicBezTo>
                  <a:lnTo>
                    <a:pt x="10339" y="11681"/>
                  </a:lnTo>
                  <a:cubicBezTo>
                    <a:pt x="10339" y="11712"/>
                    <a:pt x="10277" y="11743"/>
                    <a:pt x="10247" y="11743"/>
                  </a:cubicBezTo>
                  <a:lnTo>
                    <a:pt x="1605" y="11743"/>
                  </a:lnTo>
                  <a:cubicBezTo>
                    <a:pt x="1543" y="11743"/>
                    <a:pt x="1513" y="11712"/>
                    <a:pt x="1513" y="11681"/>
                  </a:cubicBezTo>
                  <a:lnTo>
                    <a:pt x="1513" y="10107"/>
                  </a:lnTo>
                  <a:cubicBezTo>
                    <a:pt x="1513" y="9984"/>
                    <a:pt x="1420" y="9891"/>
                    <a:pt x="1297" y="9891"/>
                  </a:cubicBezTo>
                  <a:cubicBezTo>
                    <a:pt x="1204" y="9891"/>
                    <a:pt x="1111" y="9984"/>
                    <a:pt x="1111" y="10107"/>
                  </a:cubicBezTo>
                  <a:lnTo>
                    <a:pt x="1111" y="11681"/>
                  </a:lnTo>
                  <a:cubicBezTo>
                    <a:pt x="1111" y="11928"/>
                    <a:pt x="1327" y="12144"/>
                    <a:pt x="1605" y="12144"/>
                  </a:cubicBezTo>
                  <a:lnTo>
                    <a:pt x="10247" y="12144"/>
                  </a:lnTo>
                  <a:cubicBezTo>
                    <a:pt x="10524" y="12144"/>
                    <a:pt x="10740" y="11928"/>
                    <a:pt x="10740" y="11681"/>
                  </a:cubicBezTo>
                  <a:lnTo>
                    <a:pt x="10740" y="3225"/>
                  </a:lnTo>
                  <a:cubicBezTo>
                    <a:pt x="10740" y="2978"/>
                    <a:pt x="10524" y="2762"/>
                    <a:pt x="10247" y="2762"/>
                  </a:cubicBezTo>
                  <a:lnTo>
                    <a:pt x="9475" y="2762"/>
                  </a:lnTo>
                  <a:lnTo>
                    <a:pt x="9475" y="2053"/>
                  </a:lnTo>
                  <a:lnTo>
                    <a:pt x="10247" y="2053"/>
                  </a:lnTo>
                  <a:cubicBezTo>
                    <a:pt x="10895" y="2053"/>
                    <a:pt x="11419" y="2577"/>
                    <a:pt x="11419" y="3225"/>
                  </a:cubicBezTo>
                  <a:lnTo>
                    <a:pt x="11419" y="4429"/>
                  </a:lnTo>
                  <a:cubicBezTo>
                    <a:pt x="11419" y="4552"/>
                    <a:pt x="11512" y="4645"/>
                    <a:pt x="11635" y="4645"/>
                  </a:cubicBezTo>
                  <a:cubicBezTo>
                    <a:pt x="11728" y="4645"/>
                    <a:pt x="11820" y="4552"/>
                    <a:pt x="11820" y="4429"/>
                  </a:cubicBezTo>
                  <a:lnTo>
                    <a:pt x="11820" y="3225"/>
                  </a:lnTo>
                  <a:cubicBezTo>
                    <a:pt x="11820" y="2361"/>
                    <a:pt x="11111" y="1651"/>
                    <a:pt x="10247" y="1651"/>
                  </a:cubicBezTo>
                  <a:lnTo>
                    <a:pt x="9444" y="1651"/>
                  </a:lnTo>
                  <a:cubicBezTo>
                    <a:pt x="9352" y="1343"/>
                    <a:pt x="9074" y="1158"/>
                    <a:pt x="8765" y="1158"/>
                  </a:cubicBezTo>
                  <a:lnTo>
                    <a:pt x="7346" y="1158"/>
                  </a:lnTo>
                  <a:cubicBezTo>
                    <a:pt x="7284" y="1158"/>
                    <a:pt x="7253" y="1127"/>
                    <a:pt x="7253" y="1065"/>
                  </a:cubicBezTo>
                  <a:cubicBezTo>
                    <a:pt x="7099" y="355"/>
                    <a:pt x="6505" y="0"/>
                    <a:pt x="5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18;p17"/>
          <p:cNvGrpSpPr/>
          <p:nvPr/>
        </p:nvGrpSpPr>
        <p:grpSpPr>
          <a:xfrm>
            <a:off x="1698359" y="1775259"/>
            <a:ext cx="967018" cy="1159067"/>
            <a:chOff x="1799788" y="4142056"/>
            <a:chExt cx="297075" cy="345275"/>
          </a:xfrm>
          <a:solidFill>
            <a:schemeClr val="tx1"/>
          </a:solidFill>
        </p:grpSpPr>
        <p:sp>
          <p:nvSpPr>
            <p:cNvPr id="101" name="Google Shape;119;p17"/>
            <p:cNvSpPr/>
            <p:nvPr/>
          </p:nvSpPr>
          <p:spPr>
            <a:xfrm>
              <a:off x="1898538" y="4197206"/>
              <a:ext cx="10050" cy="18550"/>
            </a:xfrm>
            <a:custGeom>
              <a:avLst/>
              <a:gdLst/>
              <a:ahLst/>
              <a:cxnLst/>
              <a:rect l="l" t="t" r="r" b="b"/>
              <a:pathLst>
                <a:path w="402" h="742" extrusionOk="0">
                  <a:moveTo>
                    <a:pt x="217" y="1"/>
                  </a:moveTo>
                  <a:cubicBezTo>
                    <a:pt x="93" y="1"/>
                    <a:pt x="1" y="93"/>
                    <a:pt x="1" y="217"/>
                  </a:cubicBezTo>
                  <a:lnTo>
                    <a:pt x="1" y="526"/>
                  </a:lnTo>
                  <a:cubicBezTo>
                    <a:pt x="1" y="649"/>
                    <a:pt x="93" y="742"/>
                    <a:pt x="217" y="742"/>
                  </a:cubicBezTo>
                  <a:cubicBezTo>
                    <a:pt x="309" y="742"/>
                    <a:pt x="402" y="649"/>
                    <a:pt x="402" y="526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0;p17"/>
            <p:cNvSpPr/>
            <p:nvPr/>
          </p:nvSpPr>
          <p:spPr>
            <a:xfrm>
              <a:off x="1986488" y="4197981"/>
              <a:ext cx="10850" cy="17775"/>
            </a:xfrm>
            <a:custGeom>
              <a:avLst/>
              <a:gdLst/>
              <a:ahLst/>
              <a:cxnLst/>
              <a:rect l="l" t="t" r="r" b="b"/>
              <a:pathLst>
                <a:path w="434" h="711" extrusionOk="0">
                  <a:moveTo>
                    <a:pt x="217" y="1"/>
                  </a:moveTo>
                  <a:cubicBezTo>
                    <a:pt x="109" y="1"/>
                    <a:pt x="1" y="62"/>
                    <a:pt x="32" y="186"/>
                  </a:cubicBezTo>
                  <a:lnTo>
                    <a:pt x="32" y="495"/>
                  </a:lnTo>
                  <a:cubicBezTo>
                    <a:pt x="32" y="618"/>
                    <a:pt x="124" y="711"/>
                    <a:pt x="217" y="711"/>
                  </a:cubicBezTo>
                  <a:cubicBezTo>
                    <a:pt x="310" y="711"/>
                    <a:pt x="402" y="618"/>
                    <a:pt x="402" y="495"/>
                  </a:cubicBezTo>
                  <a:lnTo>
                    <a:pt x="402" y="186"/>
                  </a:lnTo>
                  <a:cubicBezTo>
                    <a:pt x="433" y="62"/>
                    <a:pt x="325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1;p17"/>
            <p:cNvSpPr/>
            <p:nvPr/>
          </p:nvSpPr>
          <p:spPr>
            <a:xfrm>
              <a:off x="1931713" y="4204731"/>
              <a:ext cx="33200" cy="14875"/>
            </a:xfrm>
            <a:custGeom>
              <a:avLst/>
              <a:gdLst/>
              <a:ahLst/>
              <a:cxnLst/>
              <a:rect l="l" t="t" r="r" b="b"/>
              <a:pathLst>
                <a:path w="1328" h="595" extrusionOk="0">
                  <a:moveTo>
                    <a:pt x="217" y="1"/>
                  </a:moveTo>
                  <a:cubicBezTo>
                    <a:pt x="163" y="1"/>
                    <a:pt x="109" y="24"/>
                    <a:pt x="62" y="70"/>
                  </a:cubicBezTo>
                  <a:cubicBezTo>
                    <a:pt x="1" y="132"/>
                    <a:pt x="1" y="255"/>
                    <a:pt x="62" y="348"/>
                  </a:cubicBezTo>
                  <a:cubicBezTo>
                    <a:pt x="217" y="502"/>
                    <a:pt x="433" y="595"/>
                    <a:pt x="649" y="595"/>
                  </a:cubicBezTo>
                  <a:cubicBezTo>
                    <a:pt x="896" y="595"/>
                    <a:pt x="1112" y="502"/>
                    <a:pt x="1235" y="348"/>
                  </a:cubicBezTo>
                  <a:cubicBezTo>
                    <a:pt x="1328" y="255"/>
                    <a:pt x="1328" y="132"/>
                    <a:pt x="1235" y="70"/>
                  </a:cubicBezTo>
                  <a:lnTo>
                    <a:pt x="1204" y="70"/>
                  </a:lnTo>
                  <a:cubicBezTo>
                    <a:pt x="1158" y="24"/>
                    <a:pt x="1104" y="1"/>
                    <a:pt x="1054" y="1"/>
                  </a:cubicBezTo>
                  <a:cubicBezTo>
                    <a:pt x="1004" y="1"/>
                    <a:pt x="957" y="24"/>
                    <a:pt x="927" y="70"/>
                  </a:cubicBezTo>
                  <a:cubicBezTo>
                    <a:pt x="849" y="163"/>
                    <a:pt x="741" y="209"/>
                    <a:pt x="637" y="209"/>
                  </a:cubicBezTo>
                  <a:cubicBezTo>
                    <a:pt x="533" y="209"/>
                    <a:pt x="433" y="163"/>
                    <a:pt x="371" y="70"/>
                  </a:cubicBezTo>
                  <a:cubicBezTo>
                    <a:pt x="325" y="24"/>
                    <a:pt x="271" y="1"/>
                    <a:pt x="2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2;p17"/>
            <p:cNvSpPr/>
            <p:nvPr/>
          </p:nvSpPr>
          <p:spPr>
            <a:xfrm>
              <a:off x="1931713" y="4160831"/>
              <a:ext cx="37075" cy="31775"/>
            </a:xfrm>
            <a:custGeom>
              <a:avLst/>
              <a:gdLst/>
              <a:ahLst/>
              <a:cxnLst/>
              <a:rect l="l" t="t" r="r" b="b"/>
              <a:pathLst>
                <a:path w="1483" h="1271" extrusionOk="0">
                  <a:moveTo>
                    <a:pt x="649" y="407"/>
                  </a:moveTo>
                  <a:cubicBezTo>
                    <a:pt x="907" y="407"/>
                    <a:pt x="630" y="745"/>
                    <a:pt x="482" y="745"/>
                  </a:cubicBezTo>
                  <a:cubicBezTo>
                    <a:pt x="436" y="745"/>
                    <a:pt x="402" y="712"/>
                    <a:pt x="402" y="623"/>
                  </a:cubicBezTo>
                  <a:cubicBezTo>
                    <a:pt x="402" y="499"/>
                    <a:pt x="495" y="407"/>
                    <a:pt x="649" y="407"/>
                  </a:cubicBezTo>
                  <a:close/>
                  <a:moveTo>
                    <a:pt x="632" y="1"/>
                  </a:moveTo>
                  <a:cubicBezTo>
                    <a:pt x="308" y="1"/>
                    <a:pt x="1" y="249"/>
                    <a:pt x="1" y="623"/>
                  </a:cubicBezTo>
                  <a:cubicBezTo>
                    <a:pt x="1" y="993"/>
                    <a:pt x="279" y="1271"/>
                    <a:pt x="649" y="1271"/>
                  </a:cubicBezTo>
                  <a:cubicBezTo>
                    <a:pt x="1204" y="1271"/>
                    <a:pt x="1482" y="592"/>
                    <a:pt x="1081" y="191"/>
                  </a:cubicBezTo>
                  <a:cubicBezTo>
                    <a:pt x="950" y="59"/>
                    <a:pt x="789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3;p17"/>
            <p:cNvSpPr/>
            <p:nvPr/>
          </p:nvSpPr>
          <p:spPr>
            <a:xfrm>
              <a:off x="1871013" y="4280956"/>
              <a:ext cx="48475" cy="23875"/>
            </a:xfrm>
            <a:custGeom>
              <a:avLst/>
              <a:gdLst/>
              <a:ahLst/>
              <a:cxnLst/>
              <a:rect l="l" t="t" r="r" b="b"/>
              <a:pathLst>
                <a:path w="1939" h="955" extrusionOk="0">
                  <a:moveTo>
                    <a:pt x="1650" y="0"/>
                  </a:moveTo>
                  <a:cubicBezTo>
                    <a:pt x="1624" y="0"/>
                    <a:pt x="1595" y="5"/>
                    <a:pt x="1565" y="15"/>
                  </a:cubicBezTo>
                  <a:lnTo>
                    <a:pt x="608" y="385"/>
                  </a:lnTo>
                  <a:lnTo>
                    <a:pt x="639" y="293"/>
                  </a:lnTo>
                  <a:cubicBezTo>
                    <a:pt x="700" y="169"/>
                    <a:pt x="639" y="77"/>
                    <a:pt x="546" y="15"/>
                  </a:cubicBezTo>
                  <a:cubicBezTo>
                    <a:pt x="517" y="8"/>
                    <a:pt x="490" y="4"/>
                    <a:pt x="464" y="4"/>
                  </a:cubicBezTo>
                  <a:cubicBezTo>
                    <a:pt x="381" y="4"/>
                    <a:pt x="316" y="44"/>
                    <a:pt x="268" y="138"/>
                  </a:cubicBezTo>
                  <a:cubicBezTo>
                    <a:pt x="268" y="138"/>
                    <a:pt x="52" y="663"/>
                    <a:pt x="52" y="694"/>
                  </a:cubicBezTo>
                  <a:cubicBezTo>
                    <a:pt x="0" y="824"/>
                    <a:pt x="102" y="955"/>
                    <a:pt x="228" y="955"/>
                  </a:cubicBezTo>
                  <a:cubicBezTo>
                    <a:pt x="252" y="955"/>
                    <a:pt x="275" y="950"/>
                    <a:pt x="299" y="941"/>
                  </a:cubicBezTo>
                  <a:lnTo>
                    <a:pt x="1719" y="385"/>
                  </a:lnTo>
                  <a:cubicBezTo>
                    <a:pt x="1939" y="303"/>
                    <a:pt x="1865" y="0"/>
                    <a:pt x="1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4;p17"/>
            <p:cNvSpPr/>
            <p:nvPr/>
          </p:nvSpPr>
          <p:spPr>
            <a:xfrm>
              <a:off x="1946563" y="4288131"/>
              <a:ext cx="75300" cy="10225"/>
            </a:xfrm>
            <a:custGeom>
              <a:avLst/>
              <a:gdLst/>
              <a:ahLst/>
              <a:cxnLst/>
              <a:rect l="l" t="t" r="r" b="b"/>
              <a:pathLst>
                <a:path w="3012" h="409" extrusionOk="0">
                  <a:moveTo>
                    <a:pt x="199" y="0"/>
                  </a:moveTo>
                  <a:cubicBezTo>
                    <a:pt x="1" y="0"/>
                    <a:pt x="7" y="408"/>
                    <a:pt x="218" y="408"/>
                  </a:cubicBezTo>
                  <a:cubicBezTo>
                    <a:pt x="225" y="408"/>
                    <a:pt x="233" y="408"/>
                    <a:pt x="240" y="407"/>
                  </a:cubicBezTo>
                  <a:lnTo>
                    <a:pt x="2802" y="407"/>
                  </a:lnTo>
                  <a:cubicBezTo>
                    <a:pt x="2808" y="408"/>
                    <a:pt x="2814" y="408"/>
                    <a:pt x="2821" y="408"/>
                  </a:cubicBezTo>
                  <a:cubicBezTo>
                    <a:pt x="3005" y="408"/>
                    <a:pt x="3011" y="0"/>
                    <a:pt x="2838" y="0"/>
                  </a:cubicBezTo>
                  <a:cubicBezTo>
                    <a:pt x="2826" y="0"/>
                    <a:pt x="2814" y="2"/>
                    <a:pt x="2802" y="6"/>
                  </a:cubicBezTo>
                  <a:lnTo>
                    <a:pt x="240" y="6"/>
                  </a:lnTo>
                  <a:cubicBezTo>
                    <a:pt x="225" y="2"/>
                    <a:pt x="212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5;p17"/>
            <p:cNvSpPr/>
            <p:nvPr/>
          </p:nvSpPr>
          <p:spPr>
            <a:xfrm>
              <a:off x="1870763" y="4329731"/>
              <a:ext cx="47100" cy="24425"/>
            </a:xfrm>
            <a:custGeom>
              <a:avLst/>
              <a:gdLst/>
              <a:ahLst/>
              <a:cxnLst/>
              <a:rect l="l" t="t" r="r" b="b"/>
              <a:pathLst>
                <a:path w="1884" h="977" extrusionOk="0">
                  <a:moveTo>
                    <a:pt x="1626" y="0"/>
                  </a:moveTo>
                  <a:cubicBezTo>
                    <a:pt x="1608" y="0"/>
                    <a:pt x="1591" y="3"/>
                    <a:pt x="1575" y="8"/>
                  </a:cubicBezTo>
                  <a:lnTo>
                    <a:pt x="587" y="409"/>
                  </a:lnTo>
                  <a:lnTo>
                    <a:pt x="649" y="286"/>
                  </a:lnTo>
                  <a:cubicBezTo>
                    <a:pt x="708" y="127"/>
                    <a:pt x="576" y="6"/>
                    <a:pt x="442" y="6"/>
                  </a:cubicBezTo>
                  <a:cubicBezTo>
                    <a:pt x="367" y="6"/>
                    <a:pt x="292" y="44"/>
                    <a:pt x="248" y="132"/>
                  </a:cubicBezTo>
                  <a:lnTo>
                    <a:pt x="32" y="687"/>
                  </a:lnTo>
                  <a:cubicBezTo>
                    <a:pt x="1" y="780"/>
                    <a:pt x="32" y="841"/>
                    <a:pt x="93" y="903"/>
                  </a:cubicBezTo>
                  <a:cubicBezTo>
                    <a:pt x="116" y="948"/>
                    <a:pt x="172" y="977"/>
                    <a:pt x="236" y="977"/>
                  </a:cubicBezTo>
                  <a:cubicBezTo>
                    <a:pt x="260" y="977"/>
                    <a:pt x="284" y="973"/>
                    <a:pt x="309" y="965"/>
                  </a:cubicBezTo>
                  <a:lnTo>
                    <a:pt x="1729" y="409"/>
                  </a:lnTo>
                  <a:cubicBezTo>
                    <a:pt x="1822" y="348"/>
                    <a:pt x="1883" y="255"/>
                    <a:pt x="1822" y="132"/>
                  </a:cubicBezTo>
                  <a:cubicBezTo>
                    <a:pt x="1796" y="55"/>
                    <a:pt x="1708" y="0"/>
                    <a:pt x="1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6;p17"/>
            <p:cNvSpPr/>
            <p:nvPr/>
          </p:nvSpPr>
          <p:spPr>
            <a:xfrm>
              <a:off x="1947138" y="4336856"/>
              <a:ext cx="74875" cy="10075"/>
            </a:xfrm>
            <a:custGeom>
              <a:avLst/>
              <a:gdLst/>
              <a:ahLst/>
              <a:cxnLst/>
              <a:rect l="l" t="t" r="r" b="b"/>
              <a:pathLst>
                <a:path w="2995" h="403" extrusionOk="0">
                  <a:moveTo>
                    <a:pt x="217" y="1"/>
                  </a:moveTo>
                  <a:cubicBezTo>
                    <a:pt x="94" y="1"/>
                    <a:pt x="1" y="93"/>
                    <a:pt x="1" y="217"/>
                  </a:cubicBezTo>
                  <a:cubicBezTo>
                    <a:pt x="1" y="309"/>
                    <a:pt x="94" y="402"/>
                    <a:pt x="217" y="402"/>
                  </a:cubicBezTo>
                  <a:lnTo>
                    <a:pt x="2779" y="402"/>
                  </a:lnTo>
                  <a:cubicBezTo>
                    <a:pt x="2902" y="402"/>
                    <a:pt x="2995" y="309"/>
                    <a:pt x="2995" y="217"/>
                  </a:cubicBezTo>
                  <a:cubicBezTo>
                    <a:pt x="2995" y="93"/>
                    <a:pt x="2902" y="1"/>
                    <a:pt x="2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7;p17"/>
            <p:cNvSpPr/>
            <p:nvPr/>
          </p:nvSpPr>
          <p:spPr>
            <a:xfrm>
              <a:off x="1870763" y="4378906"/>
              <a:ext cx="47100" cy="23875"/>
            </a:xfrm>
            <a:custGeom>
              <a:avLst/>
              <a:gdLst/>
              <a:ahLst/>
              <a:cxnLst/>
              <a:rect l="l" t="t" r="r" b="b"/>
              <a:pathLst>
                <a:path w="1884" h="955" extrusionOk="0">
                  <a:moveTo>
                    <a:pt x="440" y="1"/>
                  </a:moveTo>
                  <a:cubicBezTo>
                    <a:pt x="366" y="1"/>
                    <a:pt x="291" y="41"/>
                    <a:pt x="248" y="140"/>
                  </a:cubicBezTo>
                  <a:lnTo>
                    <a:pt x="32" y="695"/>
                  </a:lnTo>
                  <a:cubicBezTo>
                    <a:pt x="1" y="757"/>
                    <a:pt x="1" y="850"/>
                    <a:pt x="62" y="911"/>
                  </a:cubicBezTo>
                  <a:lnTo>
                    <a:pt x="93" y="911"/>
                  </a:lnTo>
                  <a:cubicBezTo>
                    <a:pt x="115" y="933"/>
                    <a:pt x="168" y="955"/>
                    <a:pt x="229" y="955"/>
                  </a:cubicBezTo>
                  <a:cubicBezTo>
                    <a:pt x="255" y="955"/>
                    <a:pt x="282" y="951"/>
                    <a:pt x="309" y="942"/>
                  </a:cubicBezTo>
                  <a:lnTo>
                    <a:pt x="1729" y="387"/>
                  </a:lnTo>
                  <a:cubicBezTo>
                    <a:pt x="1822" y="356"/>
                    <a:pt x="1883" y="232"/>
                    <a:pt x="1822" y="140"/>
                  </a:cubicBezTo>
                  <a:cubicBezTo>
                    <a:pt x="1798" y="45"/>
                    <a:pt x="1720" y="5"/>
                    <a:pt x="1644" y="5"/>
                  </a:cubicBezTo>
                  <a:cubicBezTo>
                    <a:pt x="1620" y="5"/>
                    <a:pt x="1596" y="9"/>
                    <a:pt x="1575" y="16"/>
                  </a:cubicBezTo>
                  <a:lnTo>
                    <a:pt x="587" y="417"/>
                  </a:lnTo>
                  <a:lnTo>
                    <a:pt x="649" y="294"/>
                  </a:lnTo>
                  <a:cubicBezTo>
                    <a:pt x="709" y="135"/>
                    <a:pt x="575" y="1"/>
                    <a:pt x="4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;p17"/>
            <p:cNvSpPr/>
            <p:nvPr/>
          </p:nvSpPr>
          <p:spPr>
            <a:xfrm>
              <a:off x="1947138" y="4385481"/>
              <a:ext cx="74875" cy="10825"/>
            </a:xfrm>
            <a:custGeom>
              <a:avLst/>
              <a:gdLst/>
              <a:ahLst/>
              <a:cxnLst/>
              <a:rect l="l" t="t" r="r" b="b"/>
              <a:pathLst>
                <a:path w="2995" h="433" extrusionOk="0">
                  <a:moveTo>
                    <a:pt x="217" y="0"/>
                  </a:moveTo>
                  <a:cubicBezTo>
                    <a:pt x="94" y="0"/>
                    <a:pt x="1" y="93"/>
                    <a:pt x="1" y="216"/>
                  </a:cubicBezTo>
                  <a:cubicBezTo>
                    <a:pt x="1" y="340"/>
                    <a:pt x="94" y="432"/>
                    <a:pt x="217" y="432"/>
                  </a:cubicBezTo>
                  <a:lnTo>
                    <a:pt x="2779" y="432"/>
                  </a:lnTo>
                  <a:cubicBezTo>
                    <a:pt x="2902" y="432"/>
                    <a:pt x="2995" y="340"/>
                    <a:pt x="2995" y="216"/>
                  </a:cubicBezTo>
                  <a:cubicBezTo>
                    <a:pt x="2995" y="93"/>
                    <a:pt x="2902" y="0"/>
                    <a:pt x="2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;p17"/>
            <p:cNvSpPr/>
            <p:nvPr/>
          </p:nvSpPr>
          <p:spPr>
            <a:xfrm>
              <a:off x="1799788" y="4142056"/>
              <a:ext cx="297075" cy="345275"/>
            </a:xfrm>
            <a:custGeom>
              <a:avLst/>
              <a:gdLst/>
              <a:ahLst/>
              <a:cxnLst/>
              <a:rect l="l" t="t" r="r" b="b"/>
              <a:pathLst>
                <a:path w="11883" h="13811" extrusionOk="0">
                  <a:moveTo>
                    <a:pt x="5910" y="394"/>
                  </a:moveTo>
                  <a:cubicBezTo>
                    <a:pt x="6327" y="394"/>
                    <a:pt x="6744" y="648"/>
                    <a:pt x="6852" y="1158"/>
                  </a:cubicBezTo>
                  <a:cubicBezTo>
                    <a:pt x="6883" y="1405"/>
                    <a:pt x="7099" y="1559"/>
                    <a:pt x="7346" y="1559"/>
                  </a:cubicBezTo>
                  <a:lnTo>
                    <a:pt x="8765" y="1559"/>
                  </a:lnTo>
                  <a:cubicBezTo>
                    <a:pt x="8919" y="1559"/>
                    <a:pt x="9074" y="1682"/>
                    <a:pt x="9074" y="1837"/>
                  </a:cubicBezTo>
                  <a:lnTo>
                    <a:pt x="9074" y="3534"/>
                  </a:lnTo>
                  <a:cubicBezTo>
                    <a:pt x="9043" y="3688"/>
                    <a:pt x="8919" y="3781"/>
                    <a:pt x="8765" y="3781"/>
                  </a:cubicBezTo>
                  <a:lnTo>
                    <a:pt x="3056" y="3781"/>
                  </a:lnTo>
                  <a:cubicBezTo>
                    <a:pt x="2901" y="3781"/>
                    <a:pt x="2778" y="3688"/>
                    <a:pt x="2778" y="3534"/>
                  </a:cubicBezTo>
                  <a:lnTo>
                    <a:pt x="2778" y="1837"/>
                  </a:lnTo>
                  <a:lnTo>
                    <a:pt x="2747" y="1837"/>
                  </a:lnTo>
                  <a:cubicBezTo>
                    <a:pt x="2747" y="1682"/>
                    <a:pt x="2871" y="1559"/>
                    <a:pt x="3056" y="1559"/>
                  </a:cubicBezTo>
                  <a:lnTo>
                    <a:pt x="4475" y="1559"/>
                  </a:lnTo>
                  <a:cubicBezTo>
                    <a:pt x="4722" y="1559"/>
                    <a:pt x="4907" y="1405"/>
                    <a:pt x="4969" y="1158"/>
                  </a:cubicBezTo>
                  <a:cubicBezTo>
                    <a:pt x="5077" y="648"/>
                    <a:pt x="5494" y="394"/>
                    <a:pt x="5910" y="394"/>
                  </a:cubicBezTo>
                  <a:close/>
                  <a:moveTo>
                    <a:pt x="5914" y="0"/>
                  </a:moveTo>
                  <a:cubicBezTo>
                    <a:pt x="5324" y="0"/>
                    <a:pt x="4738" y="355"/>
                    <a:pt x="4599" y="1065"/>
                  </a:cubicBezTo>
                  <a:cubicBezTo>
                    <a:pt x="4568" y="1127"/>
                    <a:pt x="4537" y="1158"/>
                    <a:pt x="4475" y="1158"/>
                  </a:cubicBezTo>
                  <a:lnTo>
                    <a:pt x="3056" y="1158"/>
                  </a:lnTo>
                  <a:cubicBezTo>
                    <a:pt x="2747" y="1158"/>
                    <a:pt x="2469" y="1343"/>
                    <a:pt x="2377" y="1651"/>
                  </a:cubicBezTo>
                  <a:lnTo>
                    <a:pt x="1605" y="1651"/>
                  </a:lnTo>
                  <a:cubicBezTo>
                    <a:pt x="710" y="1651"/>
                    <a:pt x="0" y="2361"/>
                    <a:pt x="0" y="3225"/>
                  </a:cubicBezTo>
                  <a:lnTo>
                    <a:pt x="0" y="12206"/>
                  </a:lnTo>
                  <a:cubicBezTo>
                    <a:pt x="0" y="13101"/>
                    <a:pt x="710" y="13811"/>
                    <a:pt x="1605" y="13811"/>
                  </a:cubicBezTo>
                  <a:lnTo>
                    <a:pt x="10247" y="13811"/>
                  </a:lnTo>
                  <a:cubicBezTo>
                    <a:pt x="11111" y="13811"/>
                    <a:pt x="11820" y="13101"/>
                    <a:pt x="11851" y="12237"/>
                  </a:cubicBezTo>
                  <a:lnTo>
                    <a:pt x="11851" y="5231"/>
                  </a:lnTo>
                  <a:cubicBezTo>
                    <a:pt x="11882" y="5108"/>
                    <a:pt x="11759" y="5046"/>
                    <a:pt x="11639" y="5046"/>
                  </a:cubicBezTo>
                  <a:cubicBezTo>
                    <a:pt x="11520" y="5046"/>
                    <a:pt x="11404" y="5108"/>
                    <a:pt x="11450" y="5231"/>
                  </a:cubicBezTo>
                  <a:lnTo>
                    <a:pt x="11450" y="12206"/>
                  </a:lnTo>
                  <a:cubicBezTo>
                    <a:pt x="11450" y="12885"/>
                    <a:pt x="10925" y="13410"/>
                    <a:pt x="10277" y="13410"/>
                  </a:cubicBezTo>
                  <a:lnTo>
                    <a:pt x="1605" y="13410"/>
                  </a:lnTo>
                  <a:cubicBezTo>
                    <a:pt x="926" y="13410"/>
                    <a:pt x="402" y="12854"/>
                    <a:pt x="402" y="12206"/>
                  </a:cubicBezTo>
                  <a:lnTo>
                    <a:pt x="402" y="3225"/>
                  </a:lnTo>
                  <a:cubicBezTo>
                    <a:pt x="402" y="2577"/>
                    <a:pt x="926" y="2053"/>
                    <a:pt x="1605" y="2053"/>
                  </a:cubicBezTo>
                  <a:lnTo>
                    <a:pt x="2377" y="2053"/>
                  </a:lnTo>
                  <a:lnTo>
                    <a:pt x="2377" y="2762"/>
                  </a:lnTo>
                  <a:lnTo>
                    <a:pt x="1605" y="2762"/>
                  </a:lnTo>
                  <a:cubicBezTo>
                    <a:pt x="1327" y="2762"/>
                    <a:pt x="1111" y="2978"/>
                    <a:pt x="1111" y="3225"/>
                  </a:cubicBezTo>
                  <a:lnTo>
                    <a:pt x="1111" y="9305"/>
                  </a:lnTo>
                  <a:cubicBezTo>
                    <a:pt x="1111" y="9398"/>
                    <a:pt x="1204" y="9490"/>
                    <a:pt x="1297" y="9490"/>
                  </a:cubicBezTo>
                  <a:cubicBezTo>
                    <a:pt x="1420" y="9490"/>
                    <a:pt x="1513" y="9398"/>
                    <a:pt x="1513" y="9305"/>
                  </a:cubicBezTo>
                  <a:lnTo>
                    <a:pt x="1513" y="3225"/>
                  </a:lnTo>
                  <a:cubicBezTo>
                    <a:pt x="1513" y="3194"/>
                    <a:pt x="1543" y="3164"/>
                    <a:pt x="1605" y="3164"/>
                  </a:cubicBezTo>
                  <a:lnTo>
                    <a:pt x="2377" y="3164"/>
                  </a:lnTo>
                  <a:lnTo>
                    <a:pt x="2377" y="3503"/>
                  </a:lnTo>
                  <a:cubicBezTo>
                    <a:pt x="2377" y="3873"/>
                    <a:pt x="2685" y="4213"/>
                    <a:pt x="3056" y="4213"/>
                  </a:cubicBezTo>
                  <a:lnTo>
                    <a:pt x="8796" y="4213"/>
                  </a:lnTo>
                  <a:cubicBezTo>
                    <a:pt x="9166" y="4182"/>
                    <a:pt x="9475" y="3873"/>
                    <a:pt x="9475" y="3503"/>
                  </a:cubicBezTo>
                  <a:lnTo>
                    <a:pt x="9475" y="3164"/>
                  </a:lnTo>
                  <a:lnTo>
                    <a:pt x="10247" y="3164"/>
                  </a:lnTo>
                  <a:cubicBezTo>
                    <a:pt x="10277" y="3164"/>
                    <a:pt x="10339" y="3194"/>
                    <a:pt x="10339" y="3225"/>
                  </a:cubicBezTo>
                  <a:lnTo>
                    <a:pt x="10339" y="11681"/>
                  </a:lnTo>
                  <a:cubicBezTo>
                    <a:pt x="10339" y="11712"/>
                    <a:pt x="10277" y="11743"/>
                    <a:pt x="10247" y="11743"/>
                  </a:cubicBezTo>
                  <a:lnTo>
                    <a:pt x="1605" y="11743"/>
                  </a:lnTo>
                  <a:cubicBezTo>
                    <a:pt x="1543" y="11743"/>
                    <a:pt x="1513" y="11712"/>
                    <a:pt x="1513" y="11681"/>
                  </a:cubicBezTo>
                  <a:lnTo>
                    <a:pt x="1513" y="10107"/>
                  </a:lnTo>
                  <a:cubicBezTo>
                    <a:pt x="1513" y="9984"/>
                    <a:pt x="1420" y="9891"/>
                    <a:pt x="1297" y="9891"/>
                  </a:cubicBezTo>
                  <a:cubicBezTo>
                    <a:pt x="1204" y="9891"/>
                    <a:pt x="1111" y="9984"/>
                    <a:pt x="1111" y="10107"/>
                  </a:cubicBezTo>
                  <a:lnTo>
                    <a:pt x="1111" y="11681"/>
                  </a:lnTo>
                  <a:cubicBezTo>
                    <a:pt x="1111" y="11928"/>
                    <a:pt x="1327" y="12144"/>
                    <a:pt x="1605" y="12144"/>
                  </a:cubicBezTo>
                  <a:lnTo>
                    <a:pt x="10247" y="12144"/>
                  </a:lnTo>
                  <a:cubicBezTo>
                    <a:pt x="10524" y="12144"/>
                    <a:pt x="10740" y="11928"/>
                    <a:pt x="10740" y="11681"/>
                  </a:cubicBezTo>
                  <a:lnTo>
                    <a:pt x="10740" y="3225"/>
                  </a:lnTo>
                  <a:cubicBezTo>
                    <a:pt x="10740" y="2978"/>
                    <a:pt x="10524" y="2762"/>
                    <a:pt x="10247" y="2762"/>
                  </a:cubicBezTo>
                  <a:lnTo>
                    <a:pt x="9475" y="2762"/>
                  </a:lnTo>
                  <a:lnTo>
                    <a:pt x="9475" y="2053"/>
                  </a:lnTo>
                  <a:lnTo>
                    <a:pt x="10247" y="2053"/>
                  </a:lnTo>
                  <a:cubicBezTo>
                    <a:pt x="10895" y="2053"/>
                    <a:pt x="11419" y="2577"/>
                    <a:pt x="11419" y="3225"/>
                  </a:cubicBezTo>
                  <a:lnTo>
                    <a:pt x="11419" y="4429"/>
                  </a:lnTo>
                  <a:cubicBezTo>
                    <a:pt x="11419" y="4552"/>
                    <a:pt x="11512" y="4645"/>
                    <a:pt x="11635" y="4645"/>
                  </a:cubicBezTo>
                  <a:cubicBezTo>
                    <a:pt x="11728" y="4645"/>
                    <a:pt x="11820" y="4552"/>
                    <a:pt x="11820" y="4429"/>
                  </a:cubicBezTo>
                  <a:lnTo>
                    <a:pt x="11820" y="3225"/>
                  </a:lnTo>
                  <a:cubicBezTo>
                    <a:pt x="11820" y="2361"/>
                    <a:pt x="11111" y="1651"/>
                    <a:pt x="10247" y="1651"/>
                  </a:cubicBezTo>
                  <a:lnTo>
                    <a:pt x="9444" y="1651"/>
                  </a:lnTo>
                  <a:cubicBezTo>
                    <a:pt x="9352" y="1343"/>
                    <a:pt x="9074" y="1158"/>
                    <a:pt x="8765" y="1158"/>
                  </a:cubicBezTo>
                  <a:lnTo>
                    <a:pt x="7346" y="1158"/>
                  </a:lnTo>
                  <a:cubicBezTo>
                    <a:pt x="7284" y="1158"/>
                    <a:pt x="7253" y="1127"/>
                    <a:pt x="7253" y="1065"/>
                  </a:cubicBezTo>
                  <a:cubicBezTo>
                    <a:pt x="7099" y="355"/>
                    <a:pt x="6505" y="0"/>
                    <a:pt x="5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08;p17"/>
          <p:cNvSpPr txBox="1"/>
          <p:nvPr/>
        </p:nvSpPr>
        <p:spPr>
          <a:xfrm>
            <a:off x="6125921" y="4960599"/>
            <a:ext cx="2784428" cy="104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Etika</a:t>
            </a:r>
            <a:r>
              <a:rPr lang="en-US" b="1" dirty="0" smtClean="0"/>
              <a:t> </a:t>
            </a:r>
            <a:r>
              <a:rPr lang="en-US" b="1" dirty="0" err="1" smtClean="0"/>
              <a:t>Profesi</a:t>
            </a:r>
            <a:r>
              <a:rPr lang="en-US" b="1" dirty="0" smtClean="0"/>
              <a:t> &amp; </a:t>
            </a:r>
            <a:r>
              <a:rPr lang="en-US" b="1" dirty="0" err="1" smtClean="0"/>
              <a:t>Keterempilan</a:t>
            </a:r>
            <a:r>
              <a:rPr lang="en-US" b="1" dirty="0" smtClean="0"/>
              <a:t> Perusahaan</a:t>
            </a:r>
            <a:endParaRPr b="1" dirty="0"/>
          </a:p>
        </p:txBody>
      </p:sp>
      <p:sp>
        <p:nvSpPr>
          <p:cNvPr id="114" name="Google Shape;108;p17"/>
          <p:cNvSpPr txBox="1"/>
          <p:nvPr/>
        </p:nvSpPr>
        <p:spPr>
          <a:xfrm>
            <a:off x="6543108" y="2993639"/>
            <a:ext cx="1662367" cy="58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320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200786"/>
            <a:ext cx="2191895" cy="825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303868"/>
            <a:ext cx="238303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2" name="AutoShape 4" descr="Jam, menit, detik, waktu Ikon di Mobile Basic Vol.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Google Shape;265;p19"/>
          <p:cNvSpPr txBox="1">
            <a:spLocks/>
          </p:cNvSpPr>
          <p:nvPr/>
        </p:nvSpPr>
        <p:spPr>
          <a:xfrm>
            <a:off x="738912" y="411202"/>
            <a:ext cx="4983600" cy="86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Poppins Medium"/>
              <a:buNone/>
            </a:pP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Logika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dan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Konsep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Tekologi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Google Shape;268;p19"/>
          <p:cNvSpPr/>
          <p:nvPr/>
        </p:nvSpPr>
        <p:spPr>
          <a:xfrm>
            <a:off x="3960530" y="1722417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69;p19"/>
          <p:cNvSpPr txBox="1"/>
          <p:nvPr/>
        </p:nvSpPr>
        <p:spPr>
          <a:xfrm>
            <a:off x="1095344" y="1884660"/>
            <a:ext cx="4068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0" i="0" u="none" strike="noStrike" cap="none" dirty="0" smtClean="0">
                <a:solidFill>
                  <a:srgbClr val="2D3E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" name="Google Shape;274;p19"/>
          <p:cNvSpPr/>
          <p:nvPr/>
        </p:nvSpPr>
        <p:spPr>
          <a:xfrm>
            <a:off x="4549617" y="2504661"/>
            <a:ext cx="5359314" cy="654024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80;p19"/>
          <p:cNvSpPr/>
          <p:nvPr/>
        </p:nvSpPr>
        <p:spPr>
          <a:xfrm>
            <a:off x="5163644" y="3347704"/>
            <a:ext cx="5501425" cy="600859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36" y="1482917"/>
            <a:ext cx="2865188" cy="2865188"/>
          </a:xfrm>
          <a:prstGeom prst="rect">
            <a:avLst/>
          </a:prstGeom>
        </p:spPr>
      </p:pic>
      <p:sp>
        <p:nvSpPr>
          <p:cNvPr id="16" name="Google Shape;108;p17"/>
          <p:cNvSpPr txBox="1"/>
          <p:nvPr/>
        </p:nvSpPr>
        <p:spPr>
          <a:xfrm>
            <a:off x="3960531" y="1722418"/>
            <a:ext cx="4699892" cy="49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AI </a:t>
            </a:r>
            <a:r>
              <a:rPr lang="en-US" dirty="0" err="1" smtClean="0"/>
              <a:t>disekitar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dirty="0"/>
          </a:p>
        </p:txBody>
      </p:sp>
      <p:sp>
        <p:nvSpPr>
          <p:cNvPr id="17" name="Google Shape;108;p17"/>
          <p:cNvSpPr txBox="1"/>
          <p:nvPr/>
        </p:nvSpPr>
        <p:spPr>
          <a:xfrm>
            <a:off x="5241379" y="3331745"/>
            <a:ext cx="5345953" cy="590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 smtClean="0"/>
              <a:t>Etika</a:t>
            </a:r>
            <a:r>
              <a:rPr lang="en-US" dirty="0"/>
              <a:t> </a:t>
            </a:r>
            <a:r>
              <a:rPr lang="en-US" dirty="0" smtClean="0"/>
              <a:t>AI, Bias,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Futre</a:t>
            </a:r>
            <a:r>
              <a:rPr lang="en-US" dirty="0" smtClean="0"/>
              <a:t> of AI</a:t>
            </a:r>
            <a:endParaRPr dirty="0"/>
          </a:p>
        </p:txBody>
      </p:sp>
      <p:sp>
        <p:nvSpPr>
          <p:cNvPr id="18" name="Google Shape;108;p17"/>
          <p:cNvSpPr txBox="1"/>
          <p:nvPr/>
        </p:nvSpPr>
        <p:spPr>
          <a:xfrm>
            <a:off x="4426869" y="2707031"/>
            <a:ext cx="5357211" cy="29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 smtClean="0"/>
              <a:t>Mengenal data dan jenisnya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9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320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200786"/>
            <a:ext cx="2191895" cy="825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303868"/>
            <a:ext cx="238303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10" name="Google Shape;265;p19"/>
          <p:cNvSpPr txBox="1">
            <a:spLocks/>
          </p:cNvSpPr>
          <p:nvPr/>
        </p:nvSpPr>
        <p:spPr>
          <a:xfrm>
            <a:off x="738912" y="411202"/>
            <a:ext cx="4983600" cy="86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Poppins Medium"/>
              <a:buNone/>
            </a:pP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Siklus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Projek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 AI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2" y="1518813"/>
            <a:ext cx="3498614" cy="3498614"/>
          </a:xfrm>
          <a:prstGeom prst="rect">
            <a:avLst/>
          </a:prstGeom>
        </p:spPr>
      </p:pic>
      <p:sp>
        <p:nvSpPr>
          <p:cNvPr id="11" name="Google Shape;268;p19"/>
          <p:cNvSpPr/>
          <p:nvPr/>
        </p:nvSpPr>
        <p:spPr>
          <a:xfrm>
            <a:off x="4424765" y="2846249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rgbClr val="FFCCCC"/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68;p19"/>
          <p:cNvSpPr/>
          <p:nvPr/>
        </p:nvSpPr>
        <p:spPr>
          <a:xfrm>
            <a:off x="4892500" y="3707689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rgbClr val="FFCCCC"/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68;p19"/>
          <p:cNvSpPr/>
          <p:nvPr/>
        </p:nvSpPr>
        <p:spPr>
          <a:xfrm>
            <a:off x="4077501" y="1984023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rgbClr val="FFCCCC"/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8;p17"/>
          <p:cNvSpPr txBox="1"/>
          <p:nvPr/>
        </p:nvSpPr>
        <p:spPr>
          <a:xfrm>
            <a:off x="4192198" y="2069126"/>
            <a:ext cx="5244618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Problem Scoping and Data </a:t>
            </a:r>
            <a:r>
              <a:rPr lang="en-US" dirty="0" err="1" smtClean="0"/>
              <a:t>Aquistion</a:t>
            </a:r>
            <a:endParaRPr dirty="0"/>
          </a:p>
        </p:txBody>
      </p:sp>
      <p:sp>
        <p:nvSpPr>
          <p:cNvPr id="15" name="Google Shape;108;p17"/>
          <p:cNvSpPr txBox="1"/>
          <p:nvPr/>
        </p:nvSpPr>
        <p:spPr>
          <a:xfrm>
            <a:off x="4900414" y="3679496"/>
            <a:ext cx="5351401" cy="55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Modeling, and Evaluation</a:t>
            </a:r>
            <a:endParaRPr dirty="0"/>
          </a:p>
        </p:txBody>
      </p:sp>
      <p:sp>
        <p:nvSpPr>
          <p:cNvPr id="16" name="Google Shape;108;p17"/>
          <p:cNvSpPr txBox="1"/>
          <p:nvPr/>
        </p:nvSpPr>
        <p:spPr>
          <a:xfrm>
            <a:off x="4237526" y="2870817"/>
            <a:ext cx="5351401" cy="55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Data Exploration: Bias Data Preprocessing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7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7219" cy="145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18956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8" name="Google Shape;265;p19"/>
          <p:cNvSpPr txBox="1">
            <a:spLocks/>
          </p:cNvSpPr>
          <p:nvPr/>
        </p:nvSpPr>
        <p:spPr>
          <a:xfrm>
            <a:off x="738912" y="411202"/>
            <a:ext cx="4983600" cy="86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Poppins Medium"/>
              <a:buNone/>
            </a:pP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Pemrograman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 Python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Google Shape;268;p19"/>
          <p:cNvSpPr/>
          <p:nvPr/>
        </p:nvSpPr>
        <p:spPr>
          <a:xfrm>
            <a:off x="5722512" y="4806877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8;p17"/>
          <p:cNvSpPr txBox="1"/>
          <p:nvPr/>
        </p:nvSpPr>
        <p:spPr>
          <a:xfrm>
            <a:off x="5730426" y="4801405"/>
            <a:ext cx="5351401" cy="55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Flow Control : Conditionals and Loops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714469"/>
            <a:ext cx="3653496" cy="3653496"/>
          </a:xfrm>
          <a:prstGeom prst="rect">
            <a:avLst/>
          </a:prstGeom>
        </p:spPr>
      </p:pic>
      <p:sp>
        <p:nvSpPr>
          <p:cNvPr id="16" name="Google Shape;268;p19"/>
          <p:cNvSpPr/>
          <p:nvPr/>
        </p:nvSpPr>
        <p:spPr>
          <a:xfrm>
            <a:off x="4957152" y="3732481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68;p19"/>
          <p:cNvSpPr/>
          <p:nvPr/>
        </p:nvSpPr>
        <p:spPr>
          <a:xfrm>
            <a:off x="4019256" y="2724635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8;p17"/>
          <p:cNvSpPr txBox="1"/>
          <p:nvPr/>
        </p:nvSpPr>
        <p:spPr>
          <a:xfrm>
            <a:off x="4957152" y="3844614"/>
            <a:ext cx="5351401" cy="55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Container : List, tuple, set, Dictionary, and Array</a:t>
            </a:r>
            <a:endParaRPr dirty="0"/>
          </a:p>
        </p:txBody>
      </p:sp>
      <p:sp>
        <p:nvSpPr>
          <p:cNvPr id="20" name="Google Shape;108;p17"/>
          <p:cNvSpPr txBox="1"/>
          <p:nvPr/>
        </p:nvSpPr>
        <p:spPr>
          <a:xfrm>
            <a:off x="4027170" y="2820834"/>
            <a:ext cx="5351401" cy="55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Mengenal</a:t>
            </a:r>
            <a:r>
              <a:rPr lang="en-US" dirty="0" smtClean="0"/>
              <a:t> Variable, </a:t>
            </a:r>
            <a:r>
              <a:rPr lang="en-US" dirty="0" err="1" smtClean="0"/>
              <a:t>Tipe</a:t>
            </a:r>
            <a:r>
              <a:rPr lang="en-US" dirty="0" smtClean="0"/>
              <a:t> Data, </a:t>
            </a:r>
            <a:r>
              <a:rPr lang="en-US" dirty="0" err="1" smtClean="0"/>
              <a:t>dan</a:t>
            </a:r>
            <a:r>
              <a:rPr lang="en-US" dirty="0" smtClean="0"/>
              <a:t> Operator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3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7219" cy="145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18956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8" name="Google Shape;265;p19"/>
          <p:cNvSpPr txBox="1">
            <a:spLocks/>
          </p:cNvSpPr>
          <p:nvPr/>
        </p:nvSpPr>
        <p:spPr>
          <a:xfrm>
            <a:off x="738912" y="411202"/>
            <a:ext cx="4983600" cy="86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Poppins Medium"/>
              <a:buNone/>
            </a:pP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Metode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Penelitian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 AI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258" y="1275502"/>
            <a:ext cx="3326764" cy="3326764"/>
          </a:xfrm>
          <a:prstGeom prst="rect">
            <a:avLst/>
          </a:prstGeom>
        </p:spPr>
      </p:pic>
      <p:sp>
        <p:nvSpPr>
          <p:cNvPr id="9" name="Google Shape;268;p19"/>
          <p:cNvSpPr/>
          <p:nvPr/>
        </p:nvSpPr>
        <p:spPr>
          <a:xfrm>
            <a:off x="933022" y="1812553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68;p19"/>
          <p:cNvSpPr/>
          <p:nvPr/>
        </p:nvSpPr>
        <p:spPr>
          <a:xfrm>
            <a:off x="2439462" y="3636466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8;p19"/>
          <p:cNvSpPr/>
          <p:nvPr/>
        </p:nvSpPr>
        <p:spPr>
          <a:xfrm>
            <a:off x="1621240" y="2738018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8;p17"/>
          <p:cNvSpPr txBox="1"/>
          <p:nvPr/>
        </p:nvSpPr>
        <p:spPr>
          <a:xfrm>
            <a:off x="933021" y="1872610"/>
            <a:ext cx="5351401" cy="55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Mengenal</a:t>
            </a:r>
            <a:r>
              <a:rPr lang="en-US" dirty="0" smtClean="0"/>
              <a:t> Machine </a:t>
            </a:r>
            <a:r>
              <a:rPr lang="en-US" dirty="0" err="1" smtClean="0"/>
              <a:t>Leraning</a:t>
            </a:r>
            <a:r>
              <a:rPr lang="en-US" dirty="0" smtClean="0"/>
              <a:t> (ML) 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Supervised Learning</a:t>
            </a:r>
            <a:endParaRPr dirty="0"/>
          </a:p>
        </p:txBody>
      </p:sp>
      <p:sp>
        <p:nvSpPr>
          <p:cNvPr id="14" name="Google Shape;108;p17"/>
          <p:cNvSpPr txBox="1"/>
          <p:nvPr/>
        </p:nvSpPr>
        <p:spPr>
          <a:xfrm>
            <a:off x="1621240" y="2798074"/>
            <a:ext cx="5359315" cy="50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 smtClean="0"/>
              <a:t>Mengenal</a:t>
            </a:r>
            <a:r>
              <a:rPr lang="en-US" dirty="0" smtClean="0"/>
              <a:t> Machine Learning </a:t>
            </a:r>
          </a:p>
          <a:p>
            <a:pPr lvl="0" algn="ctr"/>
            <a:r>
              <a:rPr lang="en-US" dirty="0" smtClean="0"/>
              <a:t>Unsupervised Learning</a:t>
            </a:r>
            <a:endParaRPr dirty="0"/>
          </a:p>
        </p:txBody>
      </p:sp>
      <p:sp>
        <p:nvSpPr>
          <p:cNvPr id="15" name="Google Shape;108;p17"/>
          <p:cNvSpPr txBox="1"/>
          <p:nvPr/>
        </p:nvSpPr>
        <p:spPr>
          <a:xfrm>
            <a:off x="2439461" y="3723539"/>
            <a:ext cx="5359315" cy="50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Deep Learning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pondasinya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2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7219" cy="145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77926"/>
            <a:ext cx="2191895" cy="82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189568"/>
            <a:ext cx="238303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00" y="5972000"/>
            <a:ext cx="3136135" cy="726328"/>
          </a:xfrm>
          <a:prstGeom prst="rect">
            <a:avLst/>
          </a:prstGeom>
        </p:spPr>
      </p:pic>
      <p:sp>
        <p:nvSpPr>
          <p:cNvPr id="112" name="Google Shape;265;p19"/>
          <p:cNvSpPr txBox="1">
            <a:spLocks/>
          </p:cNvSpPr>
          <p:nvPr/>
        </p:nvSpPr>
        <p:spPr>
          <a:xfrm>
            <a:off x="955042" y="411202"/>
            <a:ext cx="5329379" cy="10426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Etika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profesi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 &amp;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Keterampilan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/>
                <a:cs typeface="Poppins Medium"/>
                <a:sym typeface="Poppins Medium"/>
              </a:rPr>
              <a:t> Perusahaan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Google Shape;268;p19"/>
          <p:cNvSpPr/>
          <p:nvPr/>
        </p:nvSpPr>
        <p:spPr>
          <a:xfrm>
            <a:off x="1801402" y="3994662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268;p19"/>
          <p:cNvSpPr/>
          <p:nvPr/>
        </p:nvSpPr>
        <p:spPr>
          <a:xfrm>
            <a:off x="1347219" y="2969572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08;p17"/>
          <p:cNvSpPr txBox="1"/>
          <p:nvPr/>
        </p:nvSpPr>
        <p:spPr>
          <a:xfrm>
            <a:off x="1347219" y="2973660"/>
            <a:ext cx="5365397" cy="59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menginplementasikan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Ledership</a:t>
            </a:r>
            <a:endParaRPr dirty="0"/>
          </a:p>
        </p:txBody>
      </p:sp>
      <p:sp>
        <p:nvSpPr>
          <p:cNvPr id="121" name="Google Shape;108;p17"/>
          <p:cNvSpPr txBox="1"/>
          <p:nvPr/>
        </p:nvSpPr>
        <p:spPr>
          <a:xfrm>
            <a:off x="1774940" y="3994662"/>
            <a:ext cx="5365397" cy="59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CV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7" y="1453899"/>
            <a:ext cx="3961286" cy="3961286"/>
          </a:xfrm>
          <a:prstGeom prst="rect">
            <a:avLst/>
          </a:prstGeom>
        </p:spPr>
      </p:pic>
      <p:sp>
        <p:nvSpPr>
          <p:cNvPr id="122" name="Google Shape;268;p19"/>
          <p:cNvSpPr/>
          <p:nvPr/>
        </p:nvSpPr>
        <p:spPr>
          <a:xfrm>
            <a:off x="925106" y="1944482"/>
            <a:ext cx="5359315" cy="627637"/>
          </a:xfrm>
          <a:custGeom>
            <a:avLst/>
            <a:gdLst/>
            <a:ahLst/>
            <a:cxnLst/>
            <a:rect l="l" t="t" r="r" b="b"/>
            <a:pathLst>
              <a:path w="4755515" h="436244" extrusionOk="0">
                <a:moveTo>
                  <a:pt x="0" y="72651"/>
                </a:moveTo>
                <a:lnTo>
                  <a:pt x="5709" y="44372"/>
                </a:lnTo>
                <a:lnTo>
                  <a:pt x="21279" y="21279"/>
                </a:lnTo>
                <a:lnTo>
                  <a:pt x="44372" y="5709"/>
                </a:lnTo>
                <a:lnTo>
                  <a:pt x="72651" y="0"/>
                </a:lnTo>
                <a:lnTo>
                  <a:pt x="4682648" y="0"/>
                </a:lnTo>
                <a:lnTo>
                  <a:pt x="4722955" y="12206"/>
                </a:lnTo>
                <a:lnTo>
                  <a:pt x="4749769" y="44848"/>
                </a:lnTo>
                <a:lnTo>
                  <a:pt x="4755299" y="72651"/>
                </a:lnTo>
                <a:lnTo>
                  <a:pt x="4755299" y="363248"/>
                </a:lnTo>
                <a:lnTo>
                  <a:pt x="4749590" y="391527"/>
                </a:lnTo>
                <a:lnTo>
                  <a:pt x="4734020" y="414620"/>
                </a:lnTo>
                <a:lnTo>
                  <a:pt x="4710927" y="430190"/>
                </a:lnTo>
                <a:lnTo>
                  <a:pt x="4682648" y="435900"/>
                </a:lnTo>
                <a:lnTo>
                  <a:pt x="72651" y="435900"/>
                </a:lnTo>
                <a:lnTo>
                  <a:pt x="44372" y="430190"/>
                </a:lnTo>
                <a:lnTo>
                  <a:pt x="21279" y="414620"/>
                </a:lnTo>
                <a:lnTo>
                  <a:pt x="5709" y="391527"/>
                </a:lnTo>
                <a:lnTo>
                  <a:pt x="0" y="363248"/>
                </a:lnTo>
                <a:lnTo>
                  <a:pt x="0" y="72651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 cap="flat" cmpd="sng">
            <a:solidFill>
              <a:srgbClr val="FF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08;p17"/>
          <p:cNvSpPr txBox="1"/>
          <p:nvPr/>
        </p:nvSpPr>
        <p:spPr>
          <a:xfrm>
            <a:off x="919024" y="1956160"/>
            <a:ext cx="5365397" cy="59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interpersonal skill</a:t>
            </a:r>
          </a:p>
        </p:txBody>
      </p:sp>
    </p:spTree>
    <p:extLst>
      <p:ext uri="{BB962C8B-B14F-4D97-AF65-F5344CB8AC3E}">
        <p14:creationId xmlns:p14="http://schemas.microsoft.com/office/powerpoint/2010/main" val="15672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510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Ming Std L</vt:lpstr>
      <vt:lpstr>Arial</vt:lpstr>
      <vt:lpstr>Calibri</vt:lpstr>
      <vt:lpstr>Calibri Light</vt:lpstr>
      <vt:lpstr>Comfortaa</vt:lpstr>
      <vt:lpstr>Comic Sans MS</vt:lpstr>
      <vt:lpstr>Poppins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</dc:creator>
  <cp:lastModifiedBy>Lenovo</cp:lastModifiedBy>
  <cp:revision>59</cp:revision>
  <dcterms:created xsi:type="dcterms:W3CDTF">2022-11-14T05:38:12Z</dcterms:created>
  <dcterms:modified xsi:type="dcterms:W3CDTF">2023-01-16T02:49:41Z</dcterms:modified>
</cp:coreProperties>
</file>