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6AB5-A7B6-C2BE-42EF-FDB51436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219CB-61F0-6999-084F-7A03DA17E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B04F9-204D-E46A-F2BD-B18AFE3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287-5306-41FB-A5DC-667E9706CDC2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261BC-88EB-80E3-865A-685C4CA9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712C-0650-6393-F380-70A314C6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5807-EC0D-4630-B23D-BB664FAF8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10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CF36-044A-9FE7-16AE-AF020301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25A11-61A3-F2DC-19CD-DE5B574B0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F3D1-2014-B51D-E1ED-D785E769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287-5306-41FB-A5DC-667E9706CDC2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6B9B-14AB-8B44-6D89-5215939C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12DA-9136-52F5-D899-2AA6C5CC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5807-EC0D-4630-B23D-BB664FAF8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360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5DB57-7454-56B5-D424-027D20C96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5F586-E7DB-24B7-CBC8-32230740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11BD-8773-6F71-0B25-87F73FF4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287-5306-41FB-A5DC-667E9706CDC2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3795-5E2B-FD77-6147-80B567B2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275F3-9AF7-1011-FF4F-5C7AD3CB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5807-EC0D-4630-B23D-BB664FAF8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27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9984-43C5-6BE2-9D8A-E52B47A1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0FA7-2846-1BCC-9980-1C0E3632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F3BB-34B9-A7BF-A895-3EAF0005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287-5306-41FB-A5DC-667E9706CDC2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7484-7267-8EEF-15FA-DFD06A6E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3D8E-2244-4A4A-C2D3-4A16A36D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5807-EC0D-4630-B23D-BB664FAF8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578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4446-B0C8-7694-274B-485FCDF5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99369-29AA-CBD8-5C1B-0397325C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0CC6-2C15-2790-7799-E698F330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287-5306-41FB-A5DC-667E9706CDC2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2998-03A3-ED31-ED27-237EE384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6CF4-B814-0325-D338-C0CEBE6C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5807-EC0D-4630-B23D-BB664FAF8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4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E5D0-0433-0EAE-F21D-B73BAC95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8F97-A242-D384-A0D8-F912A36AE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A7BEB-AFE1-9E1B-7820-85366169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70C6E-0455-B3F0-5B74-FA8E21BC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287-5306-41FB-A5DC-667E9706CDC2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2A4D0-8D37-9AF9-A51F-FC8F9541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9D704-3A21-FB68-FB10-A5C671A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5807-EC0D-4630-B23D-BB664FAF8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394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4EB7-2E48-F024-B556-028570C6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7B329-ADA2-911C-561F-B4472641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75197-E04A-8A75-05A7-275452DF0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6794F-A016-B3DC-C712-1D0EB9E26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34C01-2E6B-9519-AE7B-1D67FF242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0ED0C-70E7-2EAA-B0B4-35598B3D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287-5306-41FB-A5DC-667E9706CDC2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C5613-E3B0-9DEA-DCFB-9860B5BB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25423-D3CC-C4AB-16CD-564D399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5807-EC0D-4630-B23D-BB664FAF8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43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425C-1D9C-B933-3CA7-5B402568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1602A-8412-0B9E-D1E3-C9B2600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287-5306-41FB-A5DC-667E9706CDC2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3B3DF-6DA7-B2A6-12EF-A9B2A7DF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DCB4C-9D5F-D7D6-1C6A-281DFED1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5807-EC0D-4630-B23D-BB664FAF8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060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6511D-A2CF-3A02-EE4E-3F8770BF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287-5306-41FB-A5DC-667E9706CDC2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32237-CA97-19D4-2637-4A36DAD7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B8641-137F-4C76-E45F-607E4821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5807-EC0D-4630-B23D-BB664FAF8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953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F593-97DE-316E-1B09-A81E0673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8355-CB4D-C3AA-E4FF-5A080792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5EF66-430E-9E9A-D094-3C7403AC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8993E-8BC9-5226-76C4-C06EA3CC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287-5306-41FB-A5DC-667E9706CDC2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74CF3-8342-145D-8B37-917C30F7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8A1AC-B584-4A76-9596-EF392086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5807-EC0D-4630-B23D-BB664FAF8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514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F704-F4C5-FB6B-4D65-C7A2DF9B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A5BE5-934F-E8A0-FA4E-0116BBB2D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68BE1-2893-D097-762B-C69245A9D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08EC-84F5-22D5-8054-B0DBEA09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287-5306-41FB-A5DC-667E9706CDC2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27CF4-3AB4-E669-1659-3CA8AC5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43E84-6E96-3C0B-02E8-29352528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5807-EC0D-4630-B23D-BB664FAF8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825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93DE-C1AC-0544-C477-CF048626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3281D-8CAC-EBB5-090B-C4CD6071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B03B-3B72-06F8-CA8E-24E4DBB21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5287-5306-41FB-A5DC-667E9706CDC2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BA60-D571-D1B2-5FBC-150D4A3F8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F21C8-C6E3-2F7F-F554-E3D31D0BF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5807-EC0D-4630-B23D-BB664FAF8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553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317A-0989-9CF8-2D0D-D0132ED2F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SEVIMA PROECT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01B48-748A-90E3-D82B-B6B07F3A9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di new era </a:t>
            </a:r>
            <a:r>
              <a:rPr lang="en-US" dirty="0" err="1"/>
              <a:t>setelah</a:t>
            </a:r>
            <a:r>
              <a:rPr lang="en-US" dirty="0"/>
              <a:t> pandemic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qr</a:t>
            </a:r>
            <a:r>
              <a:rPr lang="en-US" dirty="0"/>
              <a:t> </a:t>
            </a:r>
            <a:r>
              <a:rPr lang="en-US" dirty="0" err="1"/>
              <a:t>qode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889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2AA7-8835-6C6D-04D1-E28B740C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632"/>
            <a:ext cx="10515600" cy="5843331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guru</a:t>
            </a:r>
          </a:p>
          <a:p>
            <a:r>
              <a:rPr lang="en-US" dirty="0"/>
              <a:t>Guru login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berlevel</a:t>
            </a:r>
            <a:r>
              <a:rPr lang="en-US" dirty="0"/>
              <a:t> guru</a:t>
            </a:r>
          </a:p>
          <a:p>
            <a:r>
              <a:rPr lang="en-US" dirty="0"/>
              <a:t>Masuk menu scan </a:t>
            </a:r>
          </a:p>
          <a:p>
            <a:r>
              <a:rPr lang="en-US" dirty="0" err="1"/>
              <a:t>Kamera</a:t>
            </a:r>
            <a:r>
              <a:rPr lang="en-US" dirty="0"/>
              <a:t> scan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membuka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811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80ED-CFB9-928F-C08E-DBD79307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2557" cy="672843"/>
          </a:xfrm>
        </p:spPr>
        <p:txBody>
          <a:bodyPr>
            <a:normAutofit fontScale="90000"/>
          </a:bodyPr>
          <a:lstStyle/>
          <a:p>
            <a:r>
              <a:rPr lang="en-US" dirty="0"/>
              <a:t>Halaman </a:t>
            </a:r>
            <a:r>
              <a:rPr lang="en-US" dirty="0" err="1"/>
              <a:t>awal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63DD42-078A-7BE1-C119-898097F50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7459"/>
            <a:ext cx="10035746" cy="4856206"/>
          </a:xfrm>
        </p:spPr>
      </p:pic>
    </p:spTree>
    <p:extLst>
      <p:ext uri="{BB962C8B-B14F-4D97-AF65-F5344CB8AC3E}">
        <p14:creationId xmlns:p14="http://schemas.microsoft.com/office/powerpoint/2010/main" val="203471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BCAA-FF55-B022-ED49-EA8877DE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5059"/>
            <a:ext cx="10515600" cy="4582941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ID" dirty="0"/>
              <a:t>)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mengunjungi</a:t>
            </a:r>
            <a:r>
              <a:rPr lang="en-ID" dirty="0"/>
              <a:t> web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lngsung</a:t>
            </a:r>
            <a:r>
              <a:rPr lang="en-ID" dirty="0"/>
              <a:t> di </a:t>
            </a:r>
            <a:r>
              <a:rPr lang="en-ID" dirty="0" err="1"/>
              <a:t>hadapkan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login</a:t>
            </a:r>
          </a:p>
          <a:p>
            <a:r>
              <a:rPr lang="en-ID" dirty="0"/>
              <a:t>2)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login </a:t>
            </a:r>
            <a:r>
              <a:rPr lang="en-ID" dirty="0" err="1"/>
              <a:t>dng</a:t>
            </a:r>
            <a:r>
              <a:rPr lang="en-ID" dirty="0"/>
              <a:t> username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(pass:user123)</a:t>
            </a:r>
          </a:p>
          <a:p>
            <a:r>
              <a:rPr lang="en-ID" dirty="0"/>
              <a:t>3) </a:t>
            </a:r>
            <a:r>
              <a:rPr lang="en-ID" dirty="0" err="1"/>
              <a:t>kita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registrasi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F2BE-8DE8-5247-7E19-31D42C82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EEC663-A79E-7F17-331B-28D86E831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51" y="1449325"/>
            <a:ext cx="8408793" cy="4727638"/>
          </a:xfrm>
        </p:spPr>
      </p:pic>
    </p:spTree>
    <p:extLst>
      <p:ext uri="{BB962C8B-B14F-4D97-AF65-F5344CB8AC3E}">
        <p14:creationId xmlns:p14="http://schemas.microsoft.com/office/powerpoint/2010/main" val="279831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572C-1023-DFFF-1FE4-03C79C99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843"/>
            <a:ext cx="10515600" cy="5732120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di </a:t>
            </a:r>
            <a:r>
              <a:rPr lang="en-US" dirty="0" err="1"/>
              <a:t>hadapkan</a:t>
            </a:r>
            <a:r>
              <a:rPr lang="en-US" dirty="0"/>
              <a:t> pada menu </a:t>
            </a:r>
            <a:r>
              <a:rPr lang="en-US" dirty="0" err="1"/>
              <a:t>utama</a:t>
            </a:r>
            <a:endParaRPr lang="en-US" dirty="0"/>
          </a:p>
          <a:p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/>
              <a:t>absen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qr</a:t>
            </a:r>
            <a:r>
              <a:rPr lang="en-US" dirty="0"/>
              <a:t> code</a:t>
            </a:r>
          </a:p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qr</a:t>
            </a:r>
            <a:r>
              <a:rPr lang="en-US" dirty="0"/>
              <a:t> code ?, </a:t>
            </a:r>
            <a:r>
              <a:rPr lang="en-US" dirty="0" err="1"/>
              <a:t>karena</a:t>
            </a:r>
            <a:r>
              <a:rPr lang="en-US" dirty="0"/>
              <a:t> di new era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sangat </a:t>
            </a:r>
            <a:r>
              <a:rPr lang="en-US" dirty="0" err="1"/>
              <a:t>raawan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sesame</a:t>
            </a:r>
          </a:p>
          <a:p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3 level user </a:t>
            </a:r>
          </a:p>
          <a:p>
            <a:r>
              <a:rPr lang="en-US" dirty="0"/>
              <a:t>     Guru</a:t>
            </a:r>
          </a:p>
          <a:p>
            <a:r>
              <a:rPr lang="en-US" dirty="0"/>
              <a:t>    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Anonymus</a:t>
            </a:r>
            <a:r>
              <a:rPr lang="en-US" dirty="0"/>
              <a:t>(orang </a:t>
            </a:r>
            <a:r>
              <a:rPr lang="en-US" dirty="0" err="1"/>
              <a:t>bebas</a:t>
            </a:r>
            <a:r>
              <a:rPr lang="en-US" dirty="0"/>
              <a:t>(login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))</a:t>
            </a:r>
          </a:p>
          <a:p>
            <a:endParaRPr lang="en-ID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3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0D4B-9FF5-72CE-71A3-62FB945B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983"/>
          </a:xfrm>
        </p:spPr>
        <p:txBody>
          <a:bodyPr/>
          <a:lstStyle/>
          <a:p>
            <a:r>
              <a:rPr lang="en-US" dirty="0"/>
              <a:t>Fitur-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guru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2AF19-CBD3-37F6-F972-9A5CA2BE0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17" y="1260475"/>
            <a:ext cx="3687365" cy="4916488"/>
          </a:xfrm>
        </p:spPr>
      </p:pic>
    </p:spTree>
    <p:extLst>
      <p:ext uri="{BB962C8B-B14F-4D97-AF65-F5344CB8AC3E}">
        <p14:creationId xmlns:p14="http://schemas.microsoft.com/office/powerpoint/2010/main" val="323375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34C5-F32E-C7D1-E8B7-5152815D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Fitur-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746E2-CA4E-372E-060C-D3D5529E4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7" y="1825625"/>
            <a:ext cx="2905526" cy="4351338"/>
          </a:xfrm>
        </p:spPr>
      </p:pic>
    </p:spTree>
    <p:extLst>
      <p:ext uri="{BB962C8B-B14F-4D97-AF65-F5344CB8AC3E}">
        <p14:creationId xmlns:p14="http://schemas.microsoft.com/office/powerpoint/2010/main" val="93001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5A42-28CE-9409-B3BA-99FE5A96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anonymus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DD8B5-DDC8-F7BE-DA8A-8328CDF71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9" y="2048396"/>
            <a:ext cx="3134162" cy="3905795"/>
          </a:xfrm>
        </p:spPr>
      </p:pic>
    </p:spTree>
    <p:extLst>
      <p:ext uri="{BB962C8B-B14F-4D97-AF65-F5344CB8AC3E}">
        <p14:creationId xmlns:p14="http://schemas.microsoft.com/office/powerpoint/2010/main" val="312501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7CDC-FFE4-DB17-F6B8-488A4310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C77A-2577-0059-AC1D-F6814369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dating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para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men scan </a:t>
            </a:r>
            <a:r>
              <a:rPr lang="en-US" dirty="0" err="1"/>
              <a:t>qr</a:t>
            </a:r>
            <a:r>
              <a:rPr lang="en-US" dirty="0"/>
              <a:t> code </a:t>
            </a:r>
            <a:r>
              <a:rPr lang="en-US" dirty="0" err="1"/>
              <a:t>mereka</a:t>
            </a:r>
            <a:r>
              <a:rPr lang="en-US" dirty="0"/>
              <a:t>, dan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mengscan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guru</a:t>
            </a:r>
          </a:p>
          <a:p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pPr lvl="1"/>
            <a:r>
              <a:rPr lang="en-US" dirty="0"/>
              <a:t>1)login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masing-masing</a:t>
            </a:r>
          </a:p>
          <a:p>
            <a:pPr lvl="1"/>
            <a:r>
              <a:rPr lang="en-US" dirty="0"/>
              <a:t>2)</a:t>
            </a:r>
            <a:r>
              <a:rPr lang="en-US" dirty="0" err="1"/>
              <a:t>masuk</a:t>
            </a:r>
            <a:r>
              <a:rPr lang="en-US" dirty="0"/>
              <a:t> menu </a:t>
            </a:r>
            <a:r>
              <a:rPr lang="en-US" dirty="0" err="1"/>
              <a:t>absen</a:t>
            </a:r>
            <a:endParaRPr lang="en-US" dirty="0"/>
          </a:p>
          <a:p>
            <a:pPr lvl="1"/>
            <a:r>
              <a:rPr lang="en-US" dirty="0"/>
              <a:t>3)</a:t>
            </a:r>
            <a:r>
              <a:rPr lang="en-US" dirty="0" err="1"/>
              <a:t>pilih</a:t>
            </a:r>
            <a:r>
              <a:rPr lang="en-US" dirty="0"/>
              <a:t> sub menu </a:t>
            </a:r>
            <a:r>
              <a:rPr lang="en-US" dirty="0" err="1"/>
              <a:t>absen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qr</a:t>
            </a:r>
            <a:r>
              <a:rPr lang="en-US" dirty="0"/>
              <a:t> code </a:t>
            </a:r>
            <a:r>
              <a:rPr lang="en-US" dirty="0" err="1"/>
              <a:t>siswa</a:t>
            </a:r>
            <a:endParaRPr lang="en-US" dirty="0"/>
          </a:p>
          <a:p>
            <a:pPr lvl="1"/>
            <a:r>
              <a:rPr lang="en-US" dirty="0"/>
              <a:t>4sub menu </a:t>
            </a:r>
            <a:r>
              <a:rPr lang="en-US" dirty="0" err="1"/>
              <a:t>izin</a:t>
            </a:r>
            <a:r>
              <a:rPr lang="en-US" dirty="0"/>
              <a:t>,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di </a:t>
            </a:r>
            <a:r>
              <a:rPr lang="en-US" dirty="0" err="1"/>
              <a:t>sekolah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568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SEVIMA PROECT</vt:lpstr>
      <vt:lpstr>Halaman awal</vt:lpstr>
      <vt:lpstr>PowerPoint Presentation</vt:lpstr>
      <vt:lpstr>Halaman ke dua </vt:lpstr>
      <vt:lpstr>PowerPoint Presentation</vt:lpstr>
      <vt:lpstr>Fitur-fitur untuk guru</vt:lpstr>
      <vt:lpstr>Fitur-fitur siswa</vt:lpstr>
      <vt:lpstr>Fitur fitur anonymus</vt:lpstr>
      <vt:lpstr>Cara penggunaan fitur utama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SEVIMA PROECT</dc:title>
  <dc:creator>ASUS</dc:creator>
  <cp:lastModifiedBy>ASUS</cp:lastModifiedBy>
  <cp:revision>1</cp:revision>
  <dcterms:created xsi:type="dcterms:W3CDTF">2022-06-26T00:26:33Z</dcterms:created>
  <dcterms:modified xsi:type="dcterms:W3CDTF">2022-06-26T00:53:22Z</dcterms:modified>
</cp:coreProperties>
</file>