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71" r:id="rId5"/>
    <p:sldId id="258" r:id="rId6"/>
    <p:sldId id="272" r:id="rId7"/>
    <p:sldId id="260" r:id="rId8"/>
    <p:sldId id="273" r:id="rId9"/>
    <p:sldId id="261" r:id="rId10"/>
    <p:sldId id="274" r:id="rId11"/>
    <p:sldId id="262" r:id="rId12"/>
    <p:sldId id="275" r:id="rId13"/>
    <p:sldId id="263" r:id="rId14"/>
    <p:sldId id="276" r:id="rId15"/>
    <p:sldId id="264" r:id="rId16"/>
    <p:sldId id="277" r:id="rId17"/>
    <p:sldId id="265" r:id="rId18"/>
    <p:sldId id="278" r:id="rId19"/>
    <p:sldId id="266" r:id="rId20"/>
    <p:sldId id="279" r:id="rId21"/>
    <p:sldId id="269" r:id="rId22"/>
    <p:sldId id="280" r:id="rId23"/>
    <p:sldId id="267" r:id="rId24"/>
    <p:sldId id="281" r:id="rId25"/>
    <p:sldId id="26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7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DE02-5F88-44EE-B7CC-FA0CCFAE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Xin Tong Fang 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1)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19C0A-7D96-4CE0-954E-DDD7B5AF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0" r="25604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BC8BDF-D99E-4BBC-9F66-EBCFCFB3F36F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Fajar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Muhammad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Hamka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- 2440113616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Naufal Bambang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Nugraha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- 2440056575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Yoga Setiawan - 2440076002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Fadhlan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Firdaus - 2440045590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Audris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2440069054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 P. - </a:t>
            </a:r>
            <a:r>
              <a:rPr lang="id-ID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2440029284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Albertus - </a:t>
            </a:r>
            <a:r>
              <a:rPr lang="id-ID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2440029271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05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CB38-758F-4F9C-9100-1815BB84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174664"/>
            <a:ext cx="9153525" cy="3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D597-11CC-4E5D-9103-4C2D39BE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Drink Page</a:t>
            </a:r>
            <a:endParaRPr lang="id-ID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9390B09-2FE7-4D90-BDF4-E6AE18CD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1988"/>
            <a:ext cx="6617821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4D2A9-7EE8-40E9-85D2-8C97C40CAD41}"/>
              </a:ext>
            </a:extLst>
          </p:cNvPr>
          <p:cNvSpPr txBox="1"/>
          <p:nvPr/>
        </p:nvSpPr>
        <p:spPr>
          <a:xfrm>
            <a:off x="7715101" y="2650448"/>
            <a:ext cx="409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, kami </a:t>
            </a:r>
            <a:r>
              <a:rPr lang="en-US" dirty="0" err="1"/>
              <a:t>menyebutnya</a:t>
            </a:r>
            <a:r>
              <a:rPr lang="en-US" dirty="0"/>
              <a:t> Drink Page.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arrow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arrow </a:t>
            </a:r>
            <a:r>
              <a:rPr lang="en-US" dirty="0" err="1"/>
              <a:t>kiri</a:t>
            </a:r>
            <a:r>
              <a:rPr lang="en-US" dirty="0"/>
              <a:t>, di </a:t>
            </a:r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tambahin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minumannya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886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75326-C40C-492B-BDFB-F09EEF9E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011362"/>
            <a:ext cx="9715499" cy="4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7A42-267A-4825-A9C5-820C3A24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Order Page</a:t>
            </a:r>
            <a:endParaRPr lang="id-ID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34D71C9-6A27-4ED6-A0E6-58DE167C8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5785"/>
            <a:ext cx="7299327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AE6E0-1E0D-4012-AB39-2A1D76E1F088}"/>
              </a:ext>
            </a:extLst>
          </p:cNvPr>
          <p:cNvSpPr txBox="1"/>
          <p:nvPr/>
        </p:nvSpPr>
        <p:spPr>
          <a:xfrm>
            <a:off x="8484530" y="2990516"/>
            <a:ext cx="3426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Order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Cancel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pesanan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Order list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dan </a:t>
            </a:r>
            <a:r>
              <a:rPr lang="en-US" dirty="0" err="1"/>
              <a:t>harga</a:t>
            </a:r>
            <a:r>
              <a:rPr lang="en-US" dirty="0"/>
              <a:t> (</a:t>
            </a:r>
            <a:r>
              <a:rPr lang="en-US" dirty="0" err="1"/>
              <a:t>ada</a:t>
            </a:r>
            <a:r>
              <a:rPr lang="en-US" dirty="0"/>
              <a:t> total)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178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AAD4C-0298-41E2-AA90-2C8A6A21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6" y="2089188"/>
            <a:ext cx="9725024" cy="41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C1B7-BC0F-40D9-977D-8FAF5C8C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After Final Order Page</a:t>
            </a:r>
            <a:endParaRPr lang="id-ID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BE99864-EF4C-4A9A-B73D-8F1AE554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5446"/>
            <a:ext cx="722698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FBA74-1C57-40C6-B001-12040BE0E367}"/>
              </a:ext>
            </a:extLst>
          </p:cNvPr>
          <p:cNvSpPr txBox="1"/>
          <p:nvPr/>
        </p:nvSpPr>
        <p:spPr>
          <a:xfrm>
            <a:off x="8324260" y="3042138"/>
            <a:ext cx="333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Setelah order,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Queue. Lalu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369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2735A-9A72-4754-BE40-8DACA23A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034308"/>
            <a:ext cx="9229725" cy="3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4C59-82E5-47AD-9F5F-EFE7FF09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Queue Page</a:t>
            </a:r>
            <a:endParaRPr lang="id-ID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4C08B0E-E4EA-46CE-882D-F6DA558F1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160954"/>
            <a:ext cx="7293055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3EA58-001B-46DB-97C8-C2F8F07059C9}"/>
              </a:ext>
            </a:extLst>
          </p:cNvPr>
          <p:cNvSpPr txBox="1"/>
          <p:nvPr/>
        </p:nvSpPr>
        <p:spPr>
          <a:xfrm>
            <a:off x="8343900" y="2011485"/>
            <a:ext cx="3305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Halaman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Queue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Show Queue 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antrian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Print Payment </a:t>
            </a:r>
            <a:r>
              <a:rPr lang="en-US" dirty="0"/>
              <a:t>: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,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History </a:t>
            </a:r>
            <a:r>
              <a:rPr lang="en-US" dirty="0"/>
              <a:t>: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history per </a:t>
            </a:r>
            <a:r>
              <a:rPr lang="en-US" dirty="0" err="1"/>
              <a:t>hari</a:t>
            </a:r>
            <a:r>
              <a:rPr lang="en-US" dirty="0"/>
              <a:t> dan </a:t>
            </a:r>
            <a:r>
              <a:rPr lang="en-US" dirty="0" err="1"/>
              <a:t>semuanya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Back </a:t>
            </a:r>
            <a:r>
              <a:rPr lang="en-US" dirty="0"/>
              <a:t>: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2400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A502C-CFEE-401D-B835-428F08A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5" y="2047682"/>
            <a:ext cx="9658350" cy="40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7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CA54-0B1A-4DE1-B6C2-C571C6C7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Queue Page</a:t>
            </a:r>
            <a:endParaRPr lang="id-ID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F62B8E-714E-4677-BA36-74FC5A64E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6281"/>
            <a:ext cx="6657143" cy="37142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5EF5BA-1A57-472A-982F-F998BC09980F}"/>
              </a:ext>
            </a:extLst>
          </p:cNvPr>
          <p:cNvSpPr txBox="1"/>
          <p:nvPr/>
        </p:nvSpPr>
        <p:spPr>
          <a:xfrm>
            <a:off x="8027377" y="2822331"/>
            <a:ext cx="32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queue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Nama yang </a:t>
            </a:r>
            <a:r>
              <a:rPr lang="en-US" dirty="0" err="1"/>
              <a:t>ada</a:t>
            </a:r>
            <a:r>
              <a:rPr lang="en-US" dirty="0"/>
              <a:t> di Queue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order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60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4C83-6510-456D-A1C8-C2A95B5C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Brainstorming</a:t>
            </a:r>
            <a:endParaRPr lang="id-ID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052672-2392-45A0-A47B-D6B1B072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96" y="2136775"/>
            <a:ext cx="5280208" cy="3760788"/>
          </a:xfrm>
        </p:spPr>
      </p:pic>
    </p:spTree>
    <p:extLst>
      <p:ext uri="{BB962C8B-B14F-4D97-AF65-F5344CB8AC3E}">
        <p14:creationId xmlns:p14="http://schemas.microsoft.com/office/powerpoint/2010/main" val="388348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D1BF8-D898-4405-9BDD-62641311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09588"/>
            <a:ext cx="9353550" cy="39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8A07-3018-4BC9-9EEF-A656742B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Queue Page</a:t>
            </a:r>
            <a:endParaRPr lang="id-ID" dirty="0"/>
          </a:p>
        </p:txBody>
      </p:sp>
      <p:pic>
        <p:nvPicPr>
          <p:cNvPr id="9" name="Content Placeholder 8" descr="A picture containing letter&#10;&#10;Description automatically generated">
            <a:extLst>
              <a:ext uri="{FF2B5EF4-FFF2-40B4-BE49-F238E27FC236}">
                <a16:creationId xmlns:a16="http://schemas.microsoft.com/office/drawing/2014/main" id="{5B47F1FE-7114-47E4-AB3E-4715EC7F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5643"/>
            <a:ext cx="6667500" cy="37052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C02561-880B-44F3-A3D2-67FD0923B352}"/>
              </a:ext>
            </a:extLst>
          </p:cNvPr>
          <p:cNvSpPr txBox="1"/>
          <p:nvPr/>
        </p:nvSpPr>
        <p:spPr>
          <a:xfrm>
            <a:off x="7895493" y="2734407"/>
            <a:ext cx="3947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orderan</a:t>
            </a:r>
            <a:r>
              <a:rPr lang="en-US" dirty="0"/>
              <a:t>.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Dan </a:t>
            </a:r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history (</a:t>
            </a:r>
            <a:r>
              <a:rPr lang="en-US" dirty="0" err="1"/>
              <a:t>Menggunakan</a:t>
            </a:r>
            <a:r>
              <a:rPr lang="en-US" dirty="0"/>
              <a:t> file handling).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478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FC1D-0D19-4DB0-8FA3-B1C0864A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069494"/>
            <a:ext cx="9591675" cy="40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9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9A2C-9583-4280-A127-584CAF65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 Page</a:t>
            </a:r>
            <a:endParaRPr lang="id-ID" dirty="0"/>
          </a:p>
        </p:txBody>
      </p:sp>
      <p:pic>
        <p:nvPicPr>
          <p:cNvPr id="5" name="Content Placeholder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5E5DBCB1-E38B-42AE-B979-CB016073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2693"/>
            <a:ext cx="7627708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4E3A0-2943-4130-BCB4-4764D3751005}"/>
              </a:ext>
            </a:extLst>
          </p:cNvPr>
          <p:cNvSpPr txBox="1"/>
          <p:nvPr/>
        </p:nvSpPr>
        <p:spPr>
          <a:xfrm>
            <a:off x="8801100" y="3094891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history page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bill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847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AE549-1600-461A-AE69-642AED5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49656"/>
            <a:ext cx="9686925" cy="41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0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48B-68FF-4150-B9EB-386F2DA1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History Page</a:t>
            </a:r>
            <a:endParaRPr lang="id-ID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8D4047-DA02-45D0-8554-49E09E345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2693"/>
            <a:ext cx="6732928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5F9A6-12E4-40A8-B427-A8CE8E33E4F4}"/>
              </a:ext>
            </a:extLst>
          </p:cNvPr>
          <p:cNvSpPr txBox="1"/>
          <p:nvPr/>
        </p:nvSpPr>
        <p:spPr>
          <a:xfrm>
            <a:off x="8009792" y="3358662"/>
            <a:ext cx="3701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br>
              <a:rPr lang="en-US" dirty="0"/>
            </a:b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br>
              <a:rPr lang="en-US" dirty="0"/>
            </a:br>
            <a:r>
              <a:rPr lang="en-US" dirty="0" err="1"/>
              <a:t>dilihat</a:t>
            </a:r>
            <a:r>
              <a:rPr lang="en-US" dirty="0"/>
              <a:t> bill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215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6AE55-8E09-4E32-BA5D-8C506BE5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1" y="2068713"/>
            <a:ext cx="9810749" cy="41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BDB-97C8-45DD-AA21-051AC77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Tantangan</a:t>
            </a:r>
            <a:r>
              <a:rPr lang="en-US" dirty="0"/>
              <a:t> (</a:t>
            </a:r>
            <a:r>
              <a:rPr lang="en-US" dirty="0" err="1"/>
              <a:t>Fajar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7624-C4E3-45BD-8837-752E779F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Tantangan</a:t>
            </a:r>
            <a:r>
              <a:rPr lang="en-US" dirty="0"/>
              <a:t> kami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UI 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Awalnya</a:t>
            </a:r>
            <a:r>
              <a:rPr lang="en-US" dirty="0"/>
              <a:t> kami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console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arrow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input. Terus kami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pada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– </a:t>
            </a:r>
            <a:r>
              <a:rPr lang="en-US" dirty="0" err="1"/>
              <a:t>spasi</a:t>
            </a:r>
            <a:r>
              <a:rPr lang="en-US" dirty="0"/>
              <a:t> di print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3643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A94C-51B0-4CBA-A655-FB67267F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Cara </a:t>
            </a:r>
            <a:r>
              <a:rPr lang="en-US" dirty="0" err="1"/>
              <a:t>Menyelesaikan</a:t>
            </a:r>
            <a:r>
              <a:rPr lang="en-US" dirty="0"/>
              <a:t> (</a:t>
            </a:r>
            <a:r>
              <a:rPr lang="en-US" dirty="0" err="1"/>
              <a:t>Fajar</a:t>
            </a:r>
            <a:r>
              <a:rPr lang="en-US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70C7-C0BA-4AB0-AB9E-E68E8745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Akhirnya</a:t>
            </a:r>
            <a:r>
              <a:rPr lang="en-US" dirty="0"/>
              <a:t> kami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console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arrow </a:t>
            </a:r>
            <a:r>
              <a:rPr lang="en-US" dirty="0" err="1"/>
              <a:t>atas</a:t>
            </a:r>
            <a:r>
              <a:rPr lang="en-US" dirty="0"/>
              <a:t> dan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input, </a:t>
            </a:r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CSI &amp; </a:t>
            </a:r>
            <a:r>
              <a:rPr lang="en-US" dirty="0" err="1"/>
              <a:t>Ansii</a:t>
            </a:r>
            <a:r>
              <a:rPr lang="en-US" dirty="0"/>
              <a:t> Code. Jadi </a:t>
            </a:r>
            <a:r>
              <a:rPr lang="en-US" dirty="0" err="1"/>
              <a:t>disitu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if selection dan CSI. CSI &amp; </a:t>
            </a:r>
            <a:r>
              <a:rPr lang="en-US" dirty="0" err="1"/>
              <a:t>Ansii</a:t>
            </a:r>
            <a:r>
              <a:rPr lang="en-US" dirty="0"/>
              <a:t> Code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coordinat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print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 Lalu,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arrow </a:t>
            </a:r>
            <a:r>
              <a:rPr lang="en-US" dirty="0" err="1"/>
              <a:t>atas</a:t>
            </a:r>
            <a:r>
              <a:rPr lang="en-US" dirty="0"/>
              <a:t> arrow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if selection dan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print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consolenya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if selection.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CSI &amp; </a:t>
            </a:r>
            <a:r>
              <a:rPr lang="en-US" dirty="0" err="1"/>
              <a:t>Ansii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kami. Awal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ketemu</a:t>
            </a:r>
            <a:r>
              <a:rPr lang="en-US" dirty="0"/>
              <a:t> </a:t>
            </a:r>
            <a:r>
              <a:rPr lang="en-US" dirty="0" err="1"/>
              <a:t>Ansii</a:t>
            </a:r>
            <a:r>
              <a:rPr lang="en-US" dirty="0"/>
              <a:t> code  &amp; CSI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iseng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UI console </a:t>
            </a:r>
            <a:r>
              <a:rPr lang="en-US" dirty="0" err="1"/>
              <a:t>dari</a:t>
            </a:r>
            <a:r>
              <a:rPr lang="en-US" dirty="0"/>
              <a:t> Linux dan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juga di windows 10.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386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8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F31338-6AAA-4FE5-A2BE-B6DF1391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19" y="792472"/>
            <a:ext cx="6825962" cy="527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33F0E-94B5-4614-A0CF-D3134F3698EE}"/>
              </a:ext>
            </a:extLst>
          </p:cNvPr>
          <p:cNvSpPr txBox="1"/>
          <p:nvPr/>
        </p:nvSpPr>
        <p:spPr>
          <a:xfrm>
            <a:off x="5516257" y="423140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3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777A-7917-48CC-8537-B0D20DA9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2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WIREFRAME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8FEF-780E-4891-B19E-98B6A4CCC61F}"/>
              </a:ext>
            </a:extLst>
          </p:cNvPr>
          <p:cNvSpPr txBox="1"/>
          <p:nvPr/>
        </p:nvSpPr>
        <p:spPr>
          <a:xfrm>
            <a:off x="2636227" y="3244334"/>
            <a:ext cx="691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Setelah slide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wireframe UX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console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064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5F8-207E-4EC7-B481-96C8AFC9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  <a:endParaRPr lang="id-ID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D845E687-9486-48DF-9066-9550835E6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9" y="2178539"/>
            <a:ext cx="730723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56B3E-037F-4A1C-B650-DBFB6D141ADA}"/>
              </a:ext>
            </a:extLst>
          </p:cNvPr>
          <p:cNvSpPr txBox="1"/>
          <p:nvPr/>
        </p:nvSpPr>
        <p:spPr>
          <a:xfrm>
            <a:off x="8185639" y="2910116"/>
            <a:ext cx="3798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Order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Ordering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Di Restaurant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Queue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dan history </a:t>
            </a:r>
            <a:r>
              <a:rPr lang="en-US" dirty="0" err="1"/>
              <a:t>pembelanjaan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65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32D8D1-EC6E-4FC9-95DC-990B0120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016095"/>
            <a:ext cx="8839200" cy="40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31D-2668-4F3C-8A5E-0B10967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Page</a:t>
            </a:r>
            <a:endParaRPr lang="id-ID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D938A6D3-104E-4F85-9A49-3F7E8CB7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0954"/>
            <a:ext cx="6685845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A701-B1E8-4C13-A1EE-6D5FC0665444}"/>
              </a:ext>
            </a:extLst>
          </p:cNvPr>
          <p:cNvSpPr txBox="1"/>
          <p:nvPr/>
        </p:nvSpPr>
        <p:spPr>
          <a:xfrm>
            <a:off x="7684478" y="2887186"/>
            <a:ext cx="4325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 err="1"/>
              <a:t>Makanan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/>
              <a:t>Minuman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minuman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Order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order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Back</a:t>
            </a:r>
            <a:r>
              <a:rPr lang="en-US" dirty="0"/>
              <a:t> : Fitur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pesanan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Cart</a:t>
            </a:r>
            <a:r>
              <a:rPr lang="en-US" dirty="0"/>
              <a:t> :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order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337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000-E75B-4C10-8B26-B4E0A8C5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444D5-CFC0-4E52-A31C-1BA9D510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1944201"/>
            <a:ext cx="9018270" cy="37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BAE-D29C-4FA7-922C-81CD935B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Food Page</a:t>
            </a:r>
            <a:endParaRPr lang="id-ID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26A041-7919-4B6C-94B7-113973A54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5784"/>
            <a:ext cx="665997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AAFA6-AFDD-4BDE-87EC-1D0BC26DD8CC}"/>
              </a:ext>
            </a:extLst>
          </p:cNvPr>
          <p:cNvSpPr txBox="1"/>
          <p:nvPr/>
        </p:nvSpPr>
        <p:spPr>
          <a:xfrm>
            <a:off x="7972899" y="2575016"/>
            <a:ext cx="4028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kami </a:t>
            </a:r>
            <a:r>
              <a:rPr lang="en-US" dirty="0" err="1"/>
              <a:t>menyebutnya</a:t>
            </a:r>
            <a:r>
              <a:rPr lang="en-US" dirty="0"/>
              <a:t> Food Page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arrow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arrow </a:t>
            </a:r>
            <a:r>
              <a:rPr lang="en-US" dirty="0" err="1"/>
              <a:t>kiri</a:t>
            </a:r>
            <a:r>
              <a:rPr lang="en-US" dirty="0"/>
              <a:t>, di </a:t>
            </a:r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tambahin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6493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2E8E8"/>
      </a:lt2>
      <a:accent1>
        <a:srgbClr val="DA8287"/>
      </a:accent1>
      <a:accent2>
        <a:srgbClr val="D28D67"/>
      </a:accent2>
      <a:accent3>
        <a:srgbClr val="B4A368"/>
      </a:accent3>
      <a:accent4>
        <a:srgbClr val="99AA53"/>
      </a:accent4>
      <a:accent5>
        <a:srgbClr val="84AE68"/>
      </a:accent5>
      <a:accent6>
        <a:srgbClr val="59B55B"/>
      </a:accent6>
      <a:hlink>
        <a:srgbClr val="568E8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603</Words>
  <Application>Microsoft Office PowerPoint</Application>
  <PresentationFormat>Widescreen</PresentationFormat>
  <Paragraphs>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Open Sans</vt:lpstr>
      <vt:lpstr>Sagona Book</vt:lpstr>
      <vt:lpstr>Sagona ExtraLight</vt:lpstr>
      <vt:lpstr>RetrospectVTI</vt:lpstr>
      <vt:lpstr>Xin Tong Fang R.(Kel. 1)</vt:lpstr>
      <vt:lpstr>Brainstorming</vt:lpstr>
      <vt:lpstr>PowerPoint Presentation</vt:lpstr>
      <vt:lpstr>WIREFRAME</vt:lpstr>
      <vt:lpstr>Home Page</vt:lpstr>
      <vt:lpstr>Implementasi</vt:lpstr>
      <vt:lpstr>Order Page</vt:lpstr>
      <vt:lpstr>Implementasi</vt:lpstr>
      <vt:lpstr>Food Page</vt:lpstr>
      <vt:lpstr>Implementasi</vt:lpstr>
      <vt:lpstr>Drink Page</vt:lpstr>
      <vt:lpstr>Implementasi</vt:lpstr>
      <vt:lpstr>Final Order Page</vt:lpstr>
      <vt:lpstr>Implementasi</vt:lpstr>
      <vt:lpstr>After Final Order Page</vt:lpstr>
      <vt:lpstr>Implementasi</vt:lpstr>
      <vt:lpstr>Queue Page</vt:lpstr>
      <vt:lpstr>Implementasi</vt:lpstr>
      <vt:lpstr>Show Queue Page</vt:lpstr>
      <vt:lpstr>Implementasi</vt:lpstr>
      <vt:lpstr>Process Queue Page</vt:lpstr>
      <vt:lpstr>Implementasi</vt:lpstr>
      <vt:lpstr>History Page</vt:lpstr>
      <vt:lpstr>Implementasi</vt:lpstr>
      <vt:lpstr>Result History Page</vt:lpstr>
      <vt:lpstr>Implementasi</vt:lpstr>
      <vt:lpstr>Tantangan (Fajar)</vt:lpstr>
      <vt:lpstr>Cara Menyelesaikan (Fajar)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Tong Fang</dc:title>
  <dc:creator>FAJAR MUHAMMAD HAMKA</dc:creator>
  <cp:lastModifiedBy>FAJAR MUHAMMAD HAMKA</cp:lastModifiedBy>
  <cp:revision>24</cp:revision>
  <dcterms:created xsi:type="dcterms:W3CDTF">2021-05-09T14:20:37Z</dcterms:created>
  <dcterms:modified xsi:type="dcterms:W3CDTF">2021-06-29T10:44:31Z</dcterms:modified>
</cp:coreProperties>
</file>