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76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81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9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9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47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1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8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7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92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14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8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980CCE-04A2-4CB8-B67A-22E3A40F0BBC}" type="datetimeFigureOut">
              <a:rPr lang="en-ID" smtClean="0"/>
              <a:t>01/04/2023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F29487-0A32-4F3F-9F7F-F4F65241BA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8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AAC-AD96-A0EE-FFA9-A84B4F599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Deliverable Materials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79D35-484E-5027-8F95-3025CAAF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99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65E-5710-23AD-03CD-7885F14C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ACC41B-1D07-8CE3-0BB0-0D21A2D94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784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B576-20EF-E0EF-9090-944DA34E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0E50B-E5E0-442B-E027-430E994AD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2706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E98A-AD81-562A-B7EA-6C706DE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987A4-8EA4-8356-86FC-BDC521C2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05573"/>
            <a:ext cx="8594725" cy="3597791"/>
          </a:xfrm>
        </p:spPr>
      </p:pic>
    </p:spTree>
    <p:extLst>
      <p:ext uri="{BB962C8B-B14F-4D97-AF65-F5344CB8AC3E}">
        <p14:creationId xmlns:p14="http://schemas.microsoft.com/office/powerpoint/2010/main" val="16760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5D2-D0C9-4D2B-E9DB-308E3736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65059-40FC-2B65-0D0B-59982243E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34" y="1828800"/>
            <a:ext cx="7724982" cy="4351338"/>
          </a:xfrm>
        </p:spPr>
      </p:pic>
    </p:spTree>
    <p:extLst>
      <p:ext uri="{BB962C8B-B14F-4D97-AF65-F5344CB8AC3E}">
        <p14:creationId xmlns:p14="http://schemas.microsoft.com/office/powerpoint/2010/main" val="20800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13F9-5069-BAB8-D3DE-942E924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8520E-F1E7-DE23-0BA9-FED24F51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04414"/>
            <a:ext cx="8594725" cy="3400110"/>
          </a:xfrm>
        </p:spPr>
      </p:pic>
    </p:spTree>
    <p:extLst>
      <p:ext uri="{BB962C8B-B14F-4D97-AF65-F5344CB8AC3E}">
        <p14:creationId xmlns:p14="http://schemas.microsoft.com/office/powerpoint/2010/main" val="21503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6A97-5DEC-B0C5-D6B3-4CBA50FC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D1458-8659-1B6F-9B6F-E028C621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869885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274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Deliverable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Materials</dc:title>
  <dc:creator>fajar witama wijaya</dc:creator>
  <cp:lastModifiedBy>fajar witama wijaya</cp:lastModifiedBy>
  <cp:revision>1</cp:revision>
  <dcterms:created xsi:type="dcterms:W3CDTF">2023-03-31T23:19:32Z</dcterms:created>
  <dcterms:modified xsi:type="dcterms:W3CDTF">2023-04-01T03:54:29Z</dcterms:modified>
</cp:coreProperties>
</file>