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Nunito"/>
      <p:regular r:id="rId21"/>
      <p:bold r:id="rId22"/>
      <p:italic r:id="rId23"/>
      <p:boldItalic r:id="rId24"/>
    </p:embeddedFont>
    <p:embeddedFont>
      <p:font typeface="Bebas Neue"/>
      <p:regular r:id="rId25"/>
    </p:embeddedFont>
    <p:embeddedFont>
      <p:font typeface="Nunito Medium"/>
      <p:regular r:id="rId26"/>
      <p:bold r:id="rId27"/>
      <p:italic r:id="rId28"/>
      <p:boldItalic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j5wWloS1p4POuPpjfEXQkm+X0U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Medium-regular.fntdata"/><Relationship Id="rId25" Type="http://schemas.openxmlformats.org/officeDocument/2006/relationships/font" Target="fonts/BebasNeue-regular.fntdata"/><Relationship Id="rId28" Type="http://schemas.openxmlformats.org/officeDocument/2006/relationships/font" Target="fonts/NunitoMedium-italic.fntdata"/><Relationship Id="rId27" Type="http://schemas.openxmlformats.org/officeDocument/2006/relationships/font" Target="fonts/NunitoMedium-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Medium-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21eb258f287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21eb258f287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1e1e19b9974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1e1e19b9974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1e1e19b9974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1e1e19b9974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1e1e19b9974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2" name="Google Shape;1142;g1e1e19b997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9" name="Google Shape;120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5" name="Google Shape;121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1" name="Google Shape;122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C3C3B"/>
                </a:solidFill>
                <a:latin typeface="Nunito"/>
                <a:ea typeface="Nunito"/>
                <a:cs typeface="Nunito"/>
                <a:sym typeface="Nunito"/>
              </a:rPr>
              <a:t>PT. Mitra Integrasi Informatika mungkin masih menggunakan cara manual atau perangkat lunak yang belum terintegrasi dengan baik dalam melakukan pengajuan lembur. </a:t>
            </a:r>
            <a:endParaRPr sz="1200">
              <a:solidFill>
                <a:srgbClr val="3C3C3B"/>
              </a:solidFill>
              <a:latin typeface="Nunito"/>
              <a:ea typeface="Nunito"/>
              <a:cs typeface="Nunito"/>
              <a:sym typeface="Nunito"/>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eb03a806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21eb03a806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3C3C3B"/>
                </a:solidFill>
                <a:latin typeface="Nunito"/>
                <a:ea typeface="Nunito"/>
                <a:cs typeface="Nunito"/>
                <a:sym typeface="Nunito"/>
              </a:rPr>
              <a:t>Tanpa perangkat lunak khusus untuk pengajuan lembur dan reimburse, sulit untuk mengawasi jumlah lembur dan reimburse yang diajukan karyawan dan memastikan bahwa lembur hanya dilakukan jika benar-benar diperlukan pada saat project sedang berjalan.</a:t>
            </a:r>
            <a:endParaRPr sz="1200">
              <a:solidFill>
                <a:srgbClr val="3C3C3B"/>
              </a:solidFill>
              <a:latin typeface="Nunito"/>
              <a:ea typeface="Nunito"/>
              <a:cs typeface="Nunito"/>
              <a:sym typeface="Nunito"/>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1eb03a806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1eb03a806e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3C3C3B"/>
                </a:solidFill>
                <a:latin typeface="Nunito"/>
                <a:ea typeface="Nunito"/>
                <a:cs typeface="Nunito"/>
                <a:sym typeface="Nunito"/>
              </a:rPr>
              <a:t>Proses manual pengajuan lembur dapat meningkatkan potensi kesalahan manusia dalam menghitung jam kerja karyawan. Hal ini dapat berdampak pada efisiensi dan akurasi keuangan perusahaan.</a:t>
            </a:r>
            <a:endParaRPr sz="1200">
              <a:solidFill>
                <a:srgbClr val="3C3C3B"/>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200">
              <a:solidFill>
                <a:srgbClr val="3C3C3B"/>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200">
              <a:solidFill>
                <a:srgbClr val="3C3C3B"/>
              </a:solidFill>
              <a:latin typeface="Nunito"/>
              <a:ea typeface="Nunito"/>
              <a:cs typeface="Nunito"/>
              <a:sym typeface="Nunito"/>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eriod"/>
            </a:pPr>
            <a:r>
              <a:rPr lang="en">
                <a:solidFill>
                  <a:schemeClr val="dk1"/>
                </a:solidFill>
              </a:rPr>
              <a:t>Aplikasi overtime merupakan aplikasi yang digunakan untuk memantau jam kerja karyawan yang melakukan pekerjaan di luar jam kerja normal perusahaan atau yang biasa disebut dengan istilah "overtime".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Aplikasi ini dapat membantu perusahaan dalam menghitung jumlah jam kerja karyawan, sehingga dapat memudahkan perusahaan dalam menghitung gaji dan tunjangan yang harus diberikan kepada karyawan. Selain itu, aplikasi overtime juga dapat membantu Karyawan dalam mengajukan Reimburse.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1eb03a806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g21eb03a806e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Karyawan:</a:t>
            </a:r>
            <a:endParaRPr/>
          </a:p>
          <a:p>
            <a:pPr indent="0" lvl="0" marL="0" rtl="0" algn="l">
              <a:lnSpc>
                <a:spcPct val="100000"/>
              </a:lnSpc>
              <a:spcBef>
                <a:spcPts val="0"/>
              </a:spcBef>
              <a:spcAft>
                <a:spcPts val="0"/>
              </a:spcAft>
              <a:buClr>
                <a:schemeClr val="dk1"/>
              </a:buClr>
              <a:buSzPts val="1100"/>
              <a:buFont typeface="Arial"/>
              <a:buNone/>
            </a:pPr>
            <a:r>
              <a:rPr lang="en"/>
              <a:t>Pengajuan waktu Lembur (Overtime) dan Pengajuan Reimburse</a:t>
            </a:r>
            <a:endParaRPr/>
          </a:p>
          <a:p>
            <a:pPr indent="0" lvl="0" marL="0" rtl="0" algn="l">
              <a:lnSpc>
                <a:spcPct val="100000"/>
              </a:lnSpc>
              <a:spcBef>
                <a:spcPts val="0"/>
              </a:spcBef>
              <a:spcAft>
                <a:spcPts val="0"/>
              </a:spcAft>
              <a:buClr>
                <a:schemeClr val="dk1"/>
              </a:buClr>
              <a:buSzPts val="1100"/>
              <a:buFont typeface="Arial"/>
              <a:buNone/>
            </a:pPr>
            <a:r>
              <a:rPr lang="en"/>
              <a:t>Menampilkan data yang telah diajukan (Show Data Overtime dam Reimburse) </a:t>
            </a:r>
            <a:endParaRPr/>
          </a:p>
          <a:p>
            <a:pPr indent="0" lvl="0" marL="0" rtl="0" algn="l">
              <a:lnSpc>
                <a:spcPct val="100000"/>
              </a:lnSpc>
              <a:spcBef>
                <a:spcPts val="0"/>
              </a:spcBef>
              <a:spcAft>
                <a:spcPts val="0"/>
              </a:spcAft>
              <a:buSzPts val="1100"/>
              <a:buNone/>
            </a:pPr>
            <a:r>
              <a:rPr lang="en"/>
              <a:t>Menampilkan dan Edit Profile karyawan </a:t>
            </a:r>
            <a:endParaRPr/>
          </a:p>
          <a:p>
            <a:pPr indent="0" lvl="0" marL="0" rtl="0" algn="l">
              <a:lnSpc>
                <a:spcPct val="100000"/>
              </a:lnSpc>
              <a:spcBef>
                <a:spcPts val="0"/>
              </a:spcBef>
              <a:spcAft>
                <a:spcPts val="0"/>
              </a:spcAft>
              <a:buSzPts val="1100"/>
              <a:buNone/>
            </a:pPr>
            <a:r>
              <a:t/>
            </a:r>
            <a:endParaRPr/>
          </a:p>
          <a:p>
            <a:pPr indent="0" lvl="0" marL="0" rtl="0" algn="l">
              <a:spcBef>
                <a:spcPts val="0"/>
              </a:spcBef>
              <a:spcAft>
                <a:spcPts val="0"/>
              </a:spcAft>
              <a:buSzPts val="1100"/>
              <a:buNone/>
            </a:pPr>
            <a:r>
              <a:rPr lang="en">
                <a:solidFill>
                  <a:schemeClr val="dk1"/>
                </a:solidFill>
              </a:rPr>
              <a:t>Eksekutif:</a:t>
            </a:r>
            <a:endParaRPr>
              <a:solidFill>
                <a:schemeClr val="dk1"/>
              </a:solidFill>
            </a:endParaRPr>
          </a:p>
          <a:p>
            <a:pPr indent="0" lvl="0" marL="0" rtl="0" algn="l">
              <a:spcBef>
                <a:spcPts val="0"/>
              </a:spcBef>
              <a:spcAft>
                <a:spcPts val="0"/>
              </a:spcAft>
              <a:buSzPts val="1100"/>
              <a:buNone/>
            </a:pPr>
            <a:r>
              <a:rPr lang="en">
                <a:solidFill>
                  <a:schemeClr val="dk1"/>
                </a:solidFill>
              </a:rPr>
              <a:t>Pengajuan Reimburse</a:t>
            </a:r>
            <a:endParaRPr>
              <a:solidFill>
                <a:schemeClr val="dk1"/>
              </a:solidFill>
            </a:endParaRPr>
          </a:p>
          <a:p>
            <a:pPr indent="0" lvl="0" marL="0" rtl="0" algn="l">
              <a:spcBef>
                <a:spcPts val="0"/>
              </a:spcBef>
              <a:spcAft>
                <a:spcPts val="0"/>
              </a:spcAft>
              <a:buSzPts val="1100"/>
              <a:buNone/>
            </a:pPr>
            <a:r>
              <a:rPr lang="en">
                <a:solidFill>
                  <a:schemeClr val="dk1"/>
                </a:solidFill>
              </a:rPr>
              <a:t>Approval pengajuan waktu Lembur dan Reimburse karyawan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Menampilkan all data</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HRD:</a:t>
            </a:r>
            <a:endParaRPr/>
          </a:p>
          <a:p>
            <a:pPr indent="0" lvl="0" marL="0" rtl="0" algn="l">
              <a:lnSpc>
                <a:spcPct val="100000"/>
              </a:lnSpc>
              <a:spcBef>
                <a:spcPts val="0"/>
              </a:spcBef>
              <a:spcAft>
                <a:spcPts val="0"/>
              </a:spcAft>
              <a:buClr>
                <a:schemeClr val="dk1"/>
              </a:buClr>
              <a:buSzPts val="1100"/>
              <a:buFont typeface="Arial"/>
              <a:buNone/>
            </a:pPr>
            <a:r>
              <a:rPr lang="en"/>
              <a:t>Approval pengajuan waktu Lembur karyawan dan Reimburse karyawan</a:t>
            </a:r>
            <a:endParaRPr/>
          </a:p>
          <a:p>
            <a:pPr indent="0" lvl="0" marL="0" rtl="0" algn="l">
              <a:lnSpc>
                <a:spcPct val="100000"/>
              </a:lnSpc>
              <a:spcBef>
                <a:spcPts val="0"/>
              </a:spcBef>
              <a:spcAft>
                <a:spcPts val="0"/>
              </a:spcAft>
              <a:buClr>
                <a:schemeClr val="dk1"/>
              </a:buClr>
              <a:buSzPts val="1100"/>
              <a:buFont typeface="Arial"/>
              <a:buNone/>
            </a:pPr>
            <a:r>
              <a:rPr lang="en"/>
              <a:t>Menampilkan data sebelum dan sesudah approval(Show all)</a:t>
            </a:r>
            <a:endParaRPr/>
          </a:p>
          <a:p>
            <a:pPr indent="0" lvl="0" marL="0" rtl="0" algn="l">
              <a:lnSpc>
                <a:spcPct val="100000"/>
              </a:lnSpc>
              <a:spcBef>
                <a:spcPts val="0"/>
              </a:spcBef>
              <a:spcAft>
                <a:spcPts val="0"/>
              </a:spcAft>
              <a:buClr>
                <a:schemeClr val="dk1"/>
              </a:buClr>
              <a:buSzPts val="1100"/>
              <a:buFont typeface="Arial"/>
              <a:buNone/>
            </a:pPr>
            <a:r>
              <a:rPr lang="en"/>
              <a:t>Input dan edit data karyawan dan project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4" name="Google Shape;64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4" name="Google Shape;71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23cc15a446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9" name="Google Shape;759;g23cc15a4463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54"/>
          <p:cNvSpPr/>
          <p:nvPr/>
        </p:nvSpPr>
        <p:spPr>
          <a:xfrm>
            <a:off x="4624950" y="921100"/>
            <a:ext cx="4529150" cy="4229875"/>
          </a:xfrm>
          <a:custGeom>
            <a:rect b="b" l="l" r="r" t="t"/>
            <a:pathLst>
              <a:path extrusionOk="0" h="169195" w="181166">
                <a:moveTo>
                  <a:pt x="100061" y="168709"/>
                </a:moveTo>
                <a:lnTo>
                  <a:pt x="0" y="102162"/>
                </a:lnTo>
                <a:lnTo>
                  <a:pt x="101613" y="44989"/>
                </a:lnTo>
                <a:lnTo>
                  <a:pt x="180731" y="0"/>
                </a:lnTo>
                <a:lnTo>
                  <a:pt x="181166" y="169195"/>
                </a:lnTo>
                <a:close/>
              </a:path>
            </a:pathLst>
          </a:custGeom>
          <a:solidFill>
            <a:srgbClr val="878787">
              <a:alpha val="12941"/>
            </a:srgbClr>
          </a:solidFill>
          <a:ln>
            <a:noFill/>
          </a:ln>
        </p:spPr>
      </p:sp>
      <p:sp>
        <p:nvSpPr>
          <p:cNvPr id="10" name="Google Shape;10;p54"/>
          <p:cNvSpPr/>
          <p:nvPr/>
        </p:nvSpPr>
        <p:spPr>
          <a:xfrm>
            <a:off x="0" y="1029"/>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2941"/>
            </a:srgbClr>
          </a:solidFill>
          <a:ln>
            <a:noFill/>
          </a:ln>
        </p:spPr>
      </p:sp>
      <p:sp>
        <p:nvSpPr>
          <p:cNvPr id="11" name="Google Shape;11;p54"/>
          <p:cNvSpPr txBox="1"/>
          <p:nvPr>
            <p:ph type="ctrTitle"/>
          </p:nvPr>
        </p:nvSpPr>
        <p:spPr>
          <a:xfrm>
            <a:off x="771700" y="1370075"/>
            <a:ext cx="4038600" cy="2414700"/>
          </a:xfrm>
          <a:prstGeom prst="rect">
            <a:avLst/>
          </a:prstGeom>
          <a:noFill/>
          <a:ln>
            <a:noFill/>
          </a:ln>
        </p:spPr>
        <p:txBody>
          <a:bodyPr anchorCtr="0" anchor="ctr" bIns="91425" lIns="91425" spcFirstLastPara="1" rIns="91425" wrap="square" tIns="91425">
            <a:noAutofit/>
          </a:bodyPr>
          <a:lstStyle>
            <a:lvl1pPr lvl="0" algn="l">
              <a:lnSpc>
                <a:spcPct val="85000"/>
              </a:lnSpc>
              <a:spcBef>
                <a:spcPts val="0"/>
              </a:spcBef>
              <a:spcAft>
                <a:spcPts val="0"/>
              </a:spcAft>
              <a:buSzPts val="5200"/>
              <a:buNone/>
              <a:defRPr b="1" sz="8500">
                <a:latin typeface="Oswald"/>
                <a:ea typeface="Oswald"/>
                <a:cs typeface="Oswald"/>
                <a:sym typeface="Oswal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54"/>
          <p:cNvSpPr txBox="1"/>
          <p:nvPr>
            <p:ph idx="1" type="subTitle"/>
          </p:nvPr>
        </p:nvSpPr>
        <p:spPr>
          <a:xfrm>
            <a:off x="771700" y="3784525"/>
            <a:ext cx="4038600" cy="40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atin typeface="Nunito Medium"/>
                <a:ea typeface="Nunito Medium"/>
                <a:cs typeface="Nunito Medium"/>
                <a:sym typeface="Nunito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3" name="Shape 93"/>
        <p:cNvGrpSpPr/>
        <p:nvPr/>
      </p:nvGrpSpPr>
      <p:grpSpPr>
        <a:xfrm>
          <a:off x="0" y="0"/>
          <a:ext cx="0" cy="0"/>
          <a:chOff x="0" y="0"/>
          <a:chExt cx="0" cy="0"/>
        </a:xfrm>
      </p:grpSpPr>
      <p:sp>
        <p:nvSpPr>
          <p:cNvPr id="94" name="Google Shape;94;p63"/>
          <p:cNvSpPr txBox="1"/>
          <p:nvPr>
            <p:ph type="title"/>
          </p:nvPr>
        </p:nvSpPr>
        <p:spPr>
          <a:xfrm>
            <a:off x="1388100" y="1307100"/>
            <a:ext cx="6367800" cy="25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7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95" name="Google Shape;95;p63"/>
          <p:cNvSpPr/>
          <p:nvPr/>
        </p:nvSpPr>
        <p:spPr>
          <a:xfrm>
            <a:off x="5249074" y="2948851"/>
            <a:ext cx="3915168" cy="2202046"/>
          </a:xfrm>
          <a:custGeom>
            <a:rect b="b" l="l" r="r" t="t"/>
            <a:pathLst>
              <a:path extrusionOk="0" h="141270" w="242088">
                <a:moveTo>
                  <a:pt x="0" y="141172"/>
                </a:moveTo>
                <a:lnTo>
                  <a:pt x="39560" y="112084"/>
                </a:lnTo>
                <a:lnTo>
                  <a:pt x="171424" y="0"/>
                </a:lnTo>
                <a:lnTo>
                  <a:pt x="242088" y="52708"/>
                </a:lnTo>
                <a:lnTo>
                  <a:pt x="241669" y="141270"/>
                </a:lnTo>
                <a:close/>
              </a:path>
            </a:pathLst>
          </a:custGeom>
          <a:solidFill>
            <a:srgbClr val="878787">
              <a:alpha val="12941"/>
            </a:srgbClr>
          </a:solidFill>
          <a:ln>
            <a:noFill/>
          </a:ln>
        </p:spPr>
      </p:sp>
      <p:sp>
        <p:nvSpPr>
          <p:cNvPr id="96" name="Google Shape;96;p63"/>
          <p:cNvSpPr/>
          <p:nvPr/>
        </p:nvSpPr>
        <p:spPr>
          <a:xfrm>
            <a:off x="-7975" y="1025"/>
            <a:ext cx="1516025" cy="1746400"/>
          </a:xfrm>
          <a:custGeom>
            <a:rect b="b" l="l" r="r" t="t"/>
            <a:pathLst>
              <a:path extrusionOk="0" h="69856" w="60641">
                <a:moveTo>
                  <a:pt x="0" y="69856"/>
                </a:moveTo>
                <a:lnTo>
                  <a:pt x="60641" y="27088"/>
                </a:lnTo>
                <a:lnTo>
                  <a:pt x="14055" y="0"/>
                </a:lnTo>
                <a:lnTo>
                  <a:pt x="319" y="0"/>
                </a:lnTo>
                <a:lnTo>
                  <a:pt x="319" y="24468"/>
                </a:lnTo>
                <a:close/>
              </a:path>
            </a:pathLst>
          </a:custGeom>
          <a:solidFill>
            <a:srgbClr val="878787">
              <a:alpha val="12941"/>
            </a:srgbClr>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7" name="Shape 97"/>
        <p:cNvGrpSpPr/>
        <p:nvPr/>
      </p:nvGrpSpPr>
      <p:grpSpPr>
        <a:xfrm>
          <a:off x="0" y="0"/>
          <a:ext cx="0" cy="0"/>
          <a:chOff x="0" y="0"/>
          <a:chExt cx="0" cy="0"/>
        </a:xfrm>
      </p:grpSpPr>
      <p:sp>
        <p:nvSpPr>
          <p:cNvPr id="98" name="Google Shape;98;p64"/>
          <p:cNvSpPr txBox="1"/>
          <p:nvPr>
            <p:ph type="title"/>
          </p:nvPr>
        </p:nvSpPr>
        <p:spPr>
          <a:xfrm>
            <a:off x="1151550" y="3316500"/>
            <a:ext cx="6840900" cy="53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3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99" name="Google Shape;99;p64"/>
          <p:cNvSpPr txBox="1"/>
          <p:nvPr>
            <p:ph idx="1" type="subTitle"/>
          </p:nvPr>
        </p:nvSpPr>
        <p:spPr>
          <a:xfrm>
            <a:off x="1151550" y="1375800"/>
            <a:ext cx="6840900" cy="1740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3100"/>
            </a:lvl1pPr>
            <a:lvl2pPr lvl="1" algn="ctr">
              <a:lnSpc>
                <a:spcPct val="100000"/>
              </a:lnSpc>
              <a:spcBef>
                <a:spcPts val="0"/>
              </a:spcBef>
              <a:spcAft>
                <a:spcPts val="0"/>
              </a:spcAft>
              <a:buSzPts val="3500"/>
              <a:buNone/>
              <a:defRPr sz="3500"/>
            </a:lvl2pPr>
            <a:lvl3pPr lvl="2" algn="ctr">
              <a:lnSpc>
                <a:spcPct val="100000"/>
              </a:lnSpc>
              <a:spcBef>
                <a:spcPts val="0"/>
              </a:spcBef>
              <a:spcAft>
                <a:spcPts val="0"/>
              </a:spcAft>
              <a:buSzPts val="3500"/>
              <a:buNone/>
              <a:defRPr sz="3500"/>
            </a:lvl3pPr>
            <a:lvl4pPr lvl="3" algn="ctr">
              <a:lnSpc>
                <a:spcPct val="100000"/>
              </a:lnSpc>
              <a:spcBef>
                <a:spcPts val="0"/>
              </a:spcBef>
              <a:spcAft>
                <a:spcPts val="0"/>
              </a:spcAft>
              <a:buSzPts val="3500"/>
              <a:buNone/>
              <a:defRPr sz="3500"/>
            </a:lvl4pPr>
            <a:lvl5pPr lvl="4" algn="ctr">
              <a:lnSpc>
                <a:spcPct val="100000"/>
              </a:lnSpc>
              <a:spcBef>
                <a:spcPts val="0"/>
              </a:spcBef>
              <a:spcAft>
                <a:spcPts val="0"/>
              </a:spcAft>
              <a:buSzPts val="3500"/>
              <a:buNone/>
              <a:defRPr sz="3500"/>
            </a:lvl5pPr>
            <a:lvl6pPr lvl="5" algn="ctr">
              <a:lnSpc>
                <a:spcPct val="100000"/>
              </a:lnSpc>
              <a:spcBef>
                <a:spcPts val="0"/>
              </a:spcBef>
              <a:spcAft>
                <a:spcPts val="0"/>
              </a:spcAft>
              <a:buSzPts val="3500"/>
              <a:buNone/>
              <a:defRPr sz="3500"/>
            </a:lvl6pPr>
            <a:lvl7pPr lvl="6" algn="ctr">
              <a:lnSpc>
                <a:spcPct val="100000"/>
              </a:lnSpc>
              <a:spcBef>
                <a:spcPts val="0"/>
              </a:spcBef>
              <a:spcAft>
                <a:spcPts val="0"/>
              </a:spcAft>
              <a:buSzPts val="3500"/>
              <a:buNone/>
              <a:defRPr sz="3500"/>
            </a:lvl7pPr>
            <a:lvl8pPr lvl="7" algn="ctr">
              <a:lnSpc>
                <a:spcPct val="100000"/>
              </a:lnSpc>
              <a:spcBef>
                <a:spcPts val="0"/>
              </a:spcBef>
              <a:spcAft>
                <a:spcPts val="0"/>
              </a:spcAft>
              <a:buSzPts val="3500"/>
              <a:buNone/>
              <a:defRPr sz="3500"/>
            </a:lvl8pPr>
            <a:lvl9pPr lvl="8" algn="ctr">
              <a:lnSpc>
                <a:spcPct val="100000"/>
              </a:lnSpc>
              <a:spcBef>
                <a:spcPts val="0"/>
              </a:spcBef>
              <a:spcAft>
                <a:spcPts val="0"/>
              </a:spcAft>
              <a:buSzPts val="3500"/>
              <a:buNone/>
              <a:defRPr sz="3500"/>
            </a:lvl9pPr>
          </a:lstStyle>
          <a:p/>
        </p:txBody>
      </p:sp>
      <p:sp>
        <p:nvSpPr>
          <p:cNvPr id="100" name="Google Shape;100;p64"/>
          <p:cNvSpPr/>
          <p:nvPr/>
        </p:nvSpPr>
        <p:spPr>
          <a:xfrm>
            <a:off x="0" y="4188550"/>
            <a:ext cx="2236200" cy="954900"/>
          </a:xfrm>
          <a:prstGeom prst="rtTriangle">
            <a:avLst/>
          </a:prstGeom>
          <a:solidFill>
            <a:srgbClr val="878787">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64"/>
          <p:cNvSpPr/>
          <p:nvPr/>
        </p:nvSpPr>
        <p:spPr>
          <a:xfrm flipH="1">
            <a:off x="7939575" y="0"/>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2941"/>
            </a:srgbClr>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2" name="Shape 102"/>
        <p:cNvGrpSpPr/>
        <p:nvPr/>
      </p:nvGrpSpPr>
      <p:grpSpPr>
        <a:xfrm>
          <a:off x="0" y="0"/>
          <a:ext cx="0" cy="0"/>
          <a:chOff x="0" y="0"/>
          <a:chExt cx="0" cy="0"/>
        </a:xfrm>
      </p:grpSpPr>
      <p:sp>
        <p:nvSpPr>
          <p:cNvPr id="103" name="Google Shape;103;p65"/>
          <p:cNvSpPr/>
          <p:nvPr>
            <p:ph idx="2" type="pic"/>
          </p:nvPr>
        </p:nvSpPr>
        <p:spPr>
          <a:xfrm>
            <a:off x="-6575" y="0"/>
            <a:ext cx="9144000" cy="5143500"/>
          </a:xfrm>
          <a:prstGeom prst="rect">
            <a:avLst/>
          </a:prstGeom>
          <a:noFill/>
          <a:ln>
            <a:noFill/>
          </a:ln>
        </p:spPr>
      </p:sp>
      <p:sp>
        <p:nvSpPr>
          <p:cNvPr id="104" name="Google Shape;104;p65"/>
          <p:cNvSpPr txBox="1"/>
          <p:nvPr>
            <p:ph type="title"/>
          </p:nvPr>
        </p:nvSpPr>
        <p:spPr>
          <a:xfrm>
            <a:off x="720000" y="4035800"/>
            <a:ext cx="7704000" cy="572700"/>
          </a:xfrm>
          <a:prstGeom prst="rect">
            <a:avLst/>
          </a:prstGeom>
          <a:solidFill>
            <a:schemeClr val="dk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3000">
                <a:solidFill>
                  <a:schemeClr val="lt1"/>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sp>
        <p:nvSpPr>
          <p:cNvPr id="106" name="Google Shape;106;p66"/>
          <p:cNvSpPr/>
          <p:nvPr/>
        </p:nvSpPr>
        <p:spPr>
          <a:xfrm>
            <a:off x="4893250" y="2658450"/>
            <a:ext cx="4271038" cy="2492356"/>
          </a:xfrm>
          <a:custGeom>
            <a:rect b="b" l="l" r="r" t="t"/>
            <a:pathLst>
              <a:path extrusionOk="0" h="141270" w="242088">
                <a:moveTo>
                  <a:pt x="0" y="141172"/>
                </a:moveTo>
                <a:lnTo>
                  <a:pt x="39560" y="112084"/>
                </a:lnTo>
                <a:lnTo>
                  <a:pt x="171424" y="0"/>
                </a:lnTo>
                <a:lnTo>
                  <a:pt x="242088" y="52708"/>
                </a:lnTo>
                <a:lnTo>
                  <a:pt x="241669" y="141270"/>
                </a:lnTo>
                <a:close/>
              </a:path>
            </a:pathLst>
          </a:custGeom>
          <a:solidFill>
            <a:srgbClr val="878787">
              <a:alpha val="12941"/>
            </a:srgbClr>
          </a:solidFill>
          <a:ln>
            <a:noFill/>
          </a:ln>
        </p:spPr>
      </p:sp>
      <p:sp>
        <p:nvSpPr>
          <p:cNvPr id="107" name="Google Shape;107;p66"/>
          <p:cNvSpPr/>
          <p:nvPr/>
        </p:nvSpPr>
        <p:spPr>
          <a:xfrm>
            <a:off x="0" y="1029"/>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2941"/>
            </a:srgbClr>
          </a:solidFill>
          <a:ln>
            <a:noFill/>
          </a:ln>
        </p:spPr>
      </p:sp>
      <p:sp>
        <p:nvSpPr>
          <p:cNvPr id="108" name="Google Shape;108;p66"/>
          <p:cNvSpPr txBox="1"/>
          <p:nvPr>
            <p:ph hasCustomPrompt="1" type="title"/>
          </p:nvPr>
        </p:nvSpPr>
        <p:spPr>
          <a:xfrm>
            <a:off x="1781250" y="1420225"/>
            <a:ext cx="5581500" cy="164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9600"/>
              <a:buNone/>
              <a:defRPr sz="109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09" name="Google Shape;109;p66"/>
          <p:cNvSpPr txBox="1"/>
          <p:nvPr>
            <p:ph idx="1" type="subTitle"/>
          </p:nvPr>
        </p:nvSpPr>
        <p:spPr>
          <a:xfrm>
            <a:off x="1781250" y="3222025"/>
            <a:ext cx="5581500" cy="40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10" name="Shape 110"/>
        <p:cNvGrpSpPr/>
        <p:nvPr/>
      </p:nvGrpSpPr>
      <p:grpSpPr>
        <a:xfrm>
          <a:off x="0" y="0"/>
          <a:ext cx="0" cy="0"/>
          <a:chOff x="0" y="0"/>
          <a:chExt cx="0" cy="0"/>
        </a:xfrm>
      </p:grpSpPr>
      <p:sp>
        <p:nvSpPr>
          <p:cNvPr id="111" name="Google Shape;111;p67"/>
          <p:cNvSpPr/>
          <p:nvPr/>
        </p:nvSpPr>
        <p:spPr>
          <a:xfrm>
            <a:off x="0" y="4359550"/>
            <a:ext cx="1835700" cy="783900"/>
          </a:xfrm>
          <a:prstGeom prst="rtTriangle">
            <a:avLst/>
          </a:prstGeom>
          <a:solidFill>
            <a:srgbClr val="878787">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67"/>
          <p:cNvSpPr txBox="1"/>
          <p:nvPr>
            <p:ph type="title"/>
          </p:nvPr>
        </p:nvSpPr>
        <p:spPr>
          <a:xfrm>
            <a:off x="1087649" y="1430228"/>
            <a:ext cx="1350300" cy="527400"/>
          </a:xfrm>
          <a:prstGeom prst="rect">
            <a:avLst/>
          </a:prstGeom>
          <a:solidFill>
            <a:srgbClr val="878787">
              <a:alpha val="12941"/>
            </a:srgbClr>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24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113" name="Google Shape;113;p67"/>
          <p:cNvSpPr txBox="1"/>
          <p:nvPr>
            <p:ph idx="2" type="title"/>
          </p:nvPr>
        </p:nvSpPr>
        <p:spPr>
          <a:xfrm>
            <a:off x="6895275" y="1430228"/>
            <a:ext cx="1350300" cy="527400"/>
          </a:xfrm>
          <a:prstGeom prst="rect">
            <a:avLst/>
          </a:prstGeom>
          <a:solidFill>
            <a:srgbClr val="878787">
              <a:alpha val="12941"/>
            </a:srgbClr>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24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114" name="Google Shape;114;p67"/>
          <p:cNvSpPr txBox="1"/>
          <p:nvPr>
            <p:ph idx="1" type="subTitle"/>
          </p:nvPr>
        </p:nvSpPr>
        <p:spPr>
          <a:xfrm flipH="1">
            <a:off x="908850" y="3338275"/>
            <a:ext cx="1707900" cy="442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b="1" sz="2100">
                <a:solidFill>
                  <a:schemeClr val="dk1"/>
                </a:solidFill>
                <a:latin typeface="Oswald"/>
                <a:ea typeface="Oswald"/>
                <a:cs typeface="Oswald"/>
                <a:sym typeface="Oswald"/>
              </a:defRPr>
            </a:lvl1pPr>
            <a:lvl2pPr lvl="1" algn="ctr">
              <a:lnSpc>
                <a:spcPct val="100000"/>
              </a:lnSpc>
              <a:spcBef>
                <a:spcPts val="0"/>
              </a:spcBef>
              <a:spcAft>
                <a:spcPts val="0"/>
              </a:spcAft>
              <a:buSzPts val="1400"/>
              <a:buNone/>
              <a:defRPr b="1" sz="2100">
                <a:solidFill>
                  <a:schemeClr val="dk1"/>
                </a:solidFill>
                <a:latin typeface="Oswald"/>
                <a:ea typeface="Oswald"/>
                <a:cs typeface="Oswald"/>
                <a:sym typeface="Oswald"/>
              </a:defRPr>
            </a:lvl2pPr>
            <a:lvl3pPr lvl="2" algn="ctr">
              <a:lnSpc>
                <a:spcPct val="100000"/>
              </a:lnSpc>
              <a:spcBef>
                <a:spcPts val="0"/>
              </a:spcBef>
              <a:spcAft>
                <a:spcPts val="0"/>
              </a:spcAft>
              <a:buSzPts val="1400"/>
              <a:buNone/>
              <a:defRPr b="1" sz="2100">
                <a:solidFill>
                  <a:schemeClr val="dk1"/>
                </a:solidFill>
                <a:latin typeface="Oswald"/>
                <a:ea typeface="Oswald"/>
                <a:cs typeface="Oswald"/>
                <a:sym typeface="Oswald"/>
              </a:defRPr>
            </a:lvl3pPr>
            <a:lvl4pPr lvl="3" algn="ctr">
              <a:lnSpc>
                <a:spcPct val="100000"/>
              </a:lnSpc>
              <a:spcBef>
                <a:spcPts val="0"/>
              </a:spcBef>
              <a:spcAft>
                <a:spcPts val="0"/>
              </a:spcAft>
              <a:buSzPts val="1400"/>
              <a:buNone/>
              <a:defRPr b="1" sz="2100">
                <a:solidFill>
                  <a:schemeClr val="dk1"/>
                </a:solidFill>
                <a:latin typeface="Oswald"/>
                <a:ea typeface="Oswald"/>
                <a:cs typeface="Oswald"/>
                <a:sym typeface="Oswald"/>
              </a:defRPr>
            </a:lvl4pPr>
            <a:lvl5pPr lvl="4" algn="ctr">
              <a:lnSpc>
                <a:spcPct val="100000"/>
              </a:lnSpc>
              <a:spcBef>
                <a:spcPts val="0"/>
              </a:spcBef>
              <a:spcAft>
                <a:spcPts val="0"/>
              </a:spcAft>
              <a:buSzPts val="1400"/>
              <a:buNone/>
              <a:defRPr b="1" sz="2100">
                <a:solidFill>
                  <a:schemeClr val="dk1"/>
                </a:solidFill>
                <a:latin typeface="Oswald"/>
                <a:ea typeface="Oswald"/>
                <a:cs typeface="Oswald"/>
                <a:sym typeface="Oswald"/>
              </a:defRPr>
            </a:lvl5pPr>
            <a:lvl6pPr lvl="5" algn="ctr">
              <a:lnSpc>
                <a:spcPct val="100000"/>
              </a:lnSpc>
              <a:spcBef>
                <a:spcPts val="0"/>
              </a:spcBef>
              <a:spcAft>
                <a:spcPts val="0"/>
              </a:spcAft>
              <a:buSzPts val="1400"/>
              <a:buNone/>
              <a:defRPr b="1" sz="2100">
                <a:solidFill>
                  <a:schemeClr val="dk1"/>
                </a:solidFill>
                <a:latin typeface="Oswald"/>
                <a:ea typeface="Oswald"/>
                <a:cs typeface="Oswald"/>
                <a:sym typeface="Oswald"/>
              </a:defRPr>
            </a:lvl6pPr>
            <a:lvl7pPr lvl="6" algn="ctr">
              <a:lnSpc>
                <a:spcPct val="100000"/>
              </a:lnSpc>
              <a:spcBef>
                <a:spcPts val="0"/>
              </a:spcBef>
              <a:spcAft>
                <a:spcPts val="0"/>
              </a:spcAft>
              <a:buSzPts val="1400"/>
              <a:buNone/>
              <a:defRPr b="1" sz="2100">
                <a:solidFill>
                  <a:schemeClr val="dk1"/>
                </a:solidFill>
                <a:latin typeface="Oswald"/>
                <a:ea typeface="Oswald"/>
                <a:cs typeface="Oswald"/>
                <a:sym typeface="Oswald"/>
              </a:defRPr>
            </a:lvl7pPr>
            <a:lvl8pPr lvl="7" algn="ctr">
              <a:lnSpc>
                <a:spcPct val="100000"/>
              </a:lnSpc>
              <a:spcBef>
                <a:spcPts val="0"/>
              </a:spcBef>
              <a:spcAft>
                <a:spcPts val="0"/>
              </a:spcAft>
              <a:buSzPts val="1400"/>
              <a:buNone/>
              <a:defRPr b="1" sz="2100">
                <a:solidFill>
                  <a:schemeClr val="dk1"/>
                </a:solidFill>
                <a:latin typeface="Oswald"/>
                <a:ea typeface="Oswald"/>
                <a:cs typeface="Oswald"/>
                <a:sym typeface="Oswald"/>
              </a:defRPr>
            </a:lvl8pPr>
            <a:lvl9pPr lvl="8" algn="ctr">
              <a:lnSpc>
                <a:spcPct val="100000"/>
              </a:lnSpc>
              <a:spcBef>
                <a:spcPts val="0"/>
              </a:spcBef>
              <a:spcAft>
                <a:spcPts val="0"/>
              </a:spcAft>
              <a:buSzPts val="1400"/>
              <a:buNone/>
              <a:defRPr b="1" sz="2100">
                <a:solidFill>
                  <a:schemeClr val="dk1"/>
                </a:solidFill>
                <a:latin typeface="Oswald"/>
                <a:ea typeface="Oswald"/>
                <a:cs typeface="Oswald"/>
                <a:sym typeface="Oswald"/>
              </a:defRPr>
            </a:lvl9pPr>
          </a:lstStyle>
          <a:p/>
        </p:txBody>
      </p:sp>
      <p:sp>
        <p:nvSpPr>
          <p:cNvPr id="115" name="Google Shape;115;p67"/>
          <p:cNvSpPr txBox="1"/>
          <p:nvPr>
            <p:ph idx="3" type="subTitle"/>
          </p:nvPr>
        </p:nvSpPr>
        <p:spPr>
          <a:xfrm flipH="1">
            <a:off x="908849" y="3748048"/>
            <a:ext cx="1707900" cy="860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hlink"/>
                </a:solidFill>
              </a:defRPr>
            </a:lvl1pPr>
            <a:lvl2pPr lvl="1" algn="ctr">
              <a:lnSpc>
                <a:spcPct val="100000"/>
              </a:lnSpc>
              <a:spcBef>
                <a:spcPts val="0"/>
              </a:spcBef>
              <a:spcAft>
                <a:spcPts val="0"/>
              </a:spcAft>
              <a:buSzPts val="1400"/>
              <a:buNone/>
              <a:defRPr>
                <a:solidFill>
                  <a:schemeClr val="hlink"/>
                </a:solidFill>
              </a:defRPr>
            </a:lvl2pPr>
            <a:lvl3pPr lvl="2" algn="ctr">
              <a:lnSpc>
                <a:spcPct val="100000"/>
              </a:lnSpc>
              <a:spcBef>
                <a:spcPts val="0"/>
              </a:spcBef>
              <a:spcAft>
                <a:spcPts val="0"/>
              </a:spcAft>
              <a:buSzPts val="1400"/>
              <a:buNone/>
              <a:defRPr>
                <a:solidFill>
                  <a:schemeClr val="hlink"/>
                </a:solidFill>
              </a:defRPr>
            </a:lvl3pPr>
            <a:lvl4pPr lvl="3" algn="ctr">
              <a:lnSpc>
                <a:spcPct val="100000"/>
              </a:lnSpc>
              <a:spcBef>
                <a:spcPts val="0"/>
              </a:spcBef>
              <a:spcAft>
                <a:spcPts val="0"/>
              </a:spcAft>
              <a:buSzPts val="1400"/>
              <a:buNone/>
              <a:defRPr>
                <a:solidFill>
                  <a:schemeClr val="hlink"/>
                </a:solidFill>
              </a:defRPr>
            </a:lvl4pPr>
            <a:lvl5pPr lvl="4" algn="ctr">
              <a:lnSpc>
                <a:spcPct val="100000"/>
              </a:lnSpc>
              <a:spcBef>
                <a:spcPts val="0"/>
              </a:spcBef>
              <a:spcAft>
                <a:spcPts val="0"/>
              </a:spcAft>
              <a:buSzPts val="1400"/>
              <a:buNone/>
              <a:defRPr>
                <a:solidFill>
                  <a:schemeClr val="hlink"/>
                </a:solidFill>
              </a:defRPr>
            </a:lvl5pPr>
            <a:lvl6pPr lvl="5" algn="ctr">
              <a:lnSpc>
                <a:spcPct val="100000"/>
              </a:lnSpc>
              <a:spcBef>
                <a:spcPts val="0"/>
              </a:spcBef>
              <a:spcAft>
                <a:spcPts val="0"/>
              </a:spcAft>
              <a:buSzPts val="1400"/>
              <a:buNone/>
              <a:defRPr>
                <a:solidFill>
                  <a:schemeClr val="hlink"/>
                </a:solidFill>
              </a:defRPr>
            </a:lvl6pPr>
            <a:lvl7pPr lvl="6" algn="ctr">
              <a:lnSpc>
                <a:spcPct val="100000"/>
              </a:lnSpc>
              <a:spcBef>
                <a:spcPts val="0"/>
              </a:spcBef>
              <a:spcAft>
                <a:spcPts val="0"/>
              </a:spcAft>
              <a:buSzPts val="1400"/>
              <a:buNone/>
              <a:defRPr>
                <a:solidFill>
                  <a:schemeClr val="hlink"/>
                </a:solidFill>
              </a:defRPr>
            </a:lvl7pPr>
            <a:lvl8pPr lvl="7" algn="ctr">
              <a:lnSpc>
                <a:spcPct val="100000"/>
              </a:lnSpc>
              <a:spcBef>
                <a:spcPts val="0"/>
              </a:spcBef>
              <a:spcAft>
                <a:spcPts val="0"/>
              </a:spcAft>
              <a:buSzPts val="1400"/>
              <a:buNone/>
              <a:defRPr>
                <a:solidFill>
                  <a:schemeClr val="hlink"/>
                </a:solidFill>
              </a:defRPr>
            </a:lvl8pPr>
            <a:lvl9pPr lvl="8" algn="ctr">
              <a:lnSpc>
                <a:spcPct val="100000"/>
              </a:lnSpc>
              <a:spcBef>
                <a:spcPts val="0"/>
              </a:spcBef>
              <a:spcAft>
                <a:spcPts val="0"/>
              </a:spcAft>
              <a:buSzPts val="1400"/>
              <a:buNone/>
              <a:defRPr>
                <a:solidFill>
                  <a:schemeClr val="hlink"/>
                </a:solidFill>
              </a:defRPr>
            </a:lvl9pPr>
          </a:lstStyle>
          <a:p/>
        </p:txBody>
      </p:sp>
      <p:sp>
        <p:nvSpPr>
          <p:cNvPr id="116" name="Google Shape;116;p67"/>
          <p:cNvSpPr txBox="1"/>
          <p:nvPr>
            <p:ph idx="4" type="subTitle"/>
          </p:nvPr>
        </p:nvSpPr>
        <p:spPr>
          <a:xfrm flipH="1">
            <a:off x="6716475" y="3338275"/>
            <a:ext cx="1707900" cy="442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b="1" sz="2100">
                <a:solidFill>
                  <a:schemeClr val="dk1"/>
                </a:solidFill>
                <a:latin typeface="Oswald"/>
                <a:ea typeface="Oswald"/>
                <a:cs typeface="Oswald"/>
                <a:sym typeface="Oswald"/>
              </a:defRPr>
            </a:lvl1pPr>
            <a:lvl2pPr lvl="1" algn="ctr">
              <a:lnSpc>
                <a:spcPct val="100000"/>
              </a:lnSpc>
              <a:spcBef>
                <a:spcPts val="0"/>
              </a:spcBef>
              <a:spcAft>
                <a:spcPts val="0"/>
              </a:spcAft>
              <a:buSzPts val="1400"/>
              <a:buNone/>
              <a:defRPr b="1" sz="2100">
                <a:solidFill>
                  <a:schemeClr val="dk1"/>
                </a:solidFill>
                <a:latin typeface="Oswald"/>
                <a:ea typeface="Oswald"/>
                <a:cs typeface="Oswald"/>
                <a:sym typeface="Oswald"/>
              </a:defRPr>
            </a:lvl2pPr>
            <a:lvl3pPr lvl="2" algn="ctr">
              <a:lnSpc>
                <a:spcPct val="100000"/>
              </a:lnSpc>
              <a:spcBef>
                <a:spcPts val="0"/>
              </a:spcBef>
              <a:spcAft>
                <a:spcPts val="0"/>
              </a:spcAft>
              <a:buSzPts val="1400"/>
              <a:buNone/>
              <a:defRPr b="1" sz="2100">
                <a:solidFill>
                  <a:schemeClr val="dk1"/>
                </a:solidFill>
                <a:latin typeface="Oswald"/>
                <a:ea typeface="Oswald"/>
                <a:cs typeface="Oswald"/>
                <a:sym typeface="Oswald"/>
              </a:defRPr>
            </a:lvl3pPr>
            <a:lvl4pPr lvl="3" algn="ctr">
              <a:lnSpc>
                <a:spcPct val="100000"/>
              </a:lnSpc>
              <a:spcBef>
                <a:spcPts val="0"/>
              </a:spcBef>
              <a:spcAft>
                <a:spcPts val="0"/>
              </a:spcAft>
              <a:buSzPts val="1400"/>
              <a:buNone/>
              <a:defRPr b="1" sz="2100">
                <a:solidFill>
                  <a:schemeClr val="dk1"/>
                </a:solidFill>
                <a:latin typeface="Oswald"/>
                <a:ea typeface="Oswald"/>
                <a:cs typeface="Oswald"/>
                <a:sym typeface="Oswald"/>
              </a:defRPr>
            </a:lvl4pPr>
            <a:lvl5pPr lvl="4" algn="ctr">
              <a:lnSpc>
                <a:spcPct val="100000"/>
              </a:lnSpc>
              <a:spcBef>
                <a:spcPts val="0"/>
              </a:spcBef>
              <a:spcAft>
                <a:spcPts val="0"/>
              </a:spcAft>
              <a:buSzPts val="1400"/>
              <a:buNone/>
              <a:defRPr b="1" sz="2100">
                <a:solidFill>
                  <a:schemeClr val="dk1"/>
                </a:solidFill>
                <a:latin typeface="Oswald"/>
                <a:ea typeface="Oswald"/>
                <a:cs typeface="Oswald"/>
                <a:sym typeface="Oswald"/>
              </a:defRPr>
            </a:lvl5pPr>
            <a:lvl6pPr lvl="5" algn="ctr">
              <a:lnSpc>
                <a:spcPct val="100000"/>
              </a:lnSpc>
              <a:spcBef>
                <a:spcPts val="0"/>
              </a:spcBef>
              <a:spcAft>
                <a:spcPts val="0"/>
              </a:spcAft>
              <a:buSzPts val="1400"/>
              <a:buNone/>
              <a:defRPr b="1" sz="2100">
                <a:solidFill>
                  <a:schemeClr val="dk1"/>
                </a:solidFill>
                <a:latin typeface="Oswald"/>
                <a:ea typeface="Oswald"/>
                <a:cs typeface="Oswald"/>
                <a:sym typeface="Oswald"/>
              </a:defRPr>
            </a:lvl6pPr>
            <a:lvl7pPr lvl="6" algn="ctr">
              <a:lnSpc>
                <a:spcPct val="100000"/>
              </a:lnSpc>
              <a:spcBef>
                <a:spcPts val="0"/>
              </a:spcBef>
              <a:spcAft>
                <a:spcPts val="0"/>
              </a:spcAft>
              <a:buSzPts val="1400"/>
              <a:buNone/>
              <a:defRPr b="1" sz="2100">
                <a:solidFill>
                  <a:schemeClr val="dk1"/>
                </a:solidFill>
                <a:latin typeface="Oswald"/>
                <a:ea typeface="Oswald"/>
                <a:cs typeface="Oswald"/>
                <a:sym typeface="Oswald"/>
              </a:defRPr>
            </a:lvl7pPr>
            <a:lvl8pPr lvl="7" algn="ctr">
              <a:lnSpc>
                <a:spcPct val="100000"/>
              </a:lnSpc>
              <a:spcBef>
                <a:spcPts val="0"/>
              </a:spcBef>
              <a:spcAft>
                <a:spcPts val="0"/>
              </a:spcAft>
              <a:buSzPts val="1400"/>
              <a:buNone/>
              <a:defRPr b="1" sz="2100">
                <a:solidFill>
                  <a:schemeClr val="dk1"/>
                </a:solidFill>
                <a:latin typeface="Oswald"/>
                <a:ea typeface="Oswald"/>
                <a:cs typeface="Oswald"/>
                <a:sym typeface="Oswald"/>
              </a:defRPr>
            </a:lvl8pPr>
            <a:lvl9pPr lvl="8" algn="ctr">
              <a:lnSpc>
                <a:spcPct val="100000"/>
              </a:lnSpc>
              <a:spcBef>
                <a:spcPts val="0"/>
              </a:spcBef>
              <a:spcAft>
                <a:spcPts val="0"/>
              </a:spcAft>
              <a:buSzPts val="1400"/>
              <a:buNone/>
              <a:defRPr b="1" sz="2100">
                <a:solidFill>
                  <a:schemeClr val="dk1"/>
                </a:solidFill>
                <a:latin typeface="Oswald"/>
                <a:ea typeface="Oswald"/>
                <a:cs typeface="Oswald"/>
                <a:sym typeface="Oswald"/>
              </a:defRPr>
            </a:lvl9pPr>
          </a:lstStyle>
          <a:p/>
        </p:txBody>
      </p:sp>
      <p:sp>
        <p:nvSpPr>
          <p:cNvPr id="117" name="Google Shape;117;p67"/>
          <p:cNvSpPr txBox="1"/>
          <p:nvPr>
            <p:ph idx="5" type="subTitle"/>
          </p:nvPr>
        </p:nvSpPr>
        <p:spPr>
          <a:xfrm flipH="1">
            <a:off x="6716475" y="3748048"/>
            <a:ext cx="1707900" cy="860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hlink"/>
                </a:solidFill>
              </a:defRPr>
            </a:lvl1pPr>
            <a:lvl2pPr lvl="1" algn="ctr">
              <a:lnSpc>
                <a:spcPct val="100000"/>
              </a:lnSpc>
              <a:spcBef>
                <a:spcPts val="0"/>
              </a:spcBef>
              <a:spcAft>
                <a:spcPts val="0"/>
              </a:spcAft>
              <a:buSzPts val="1400"/>
              <a:buNone/>
              <a:defRPr>
                <a:solidFill>
                  <a:schemeClr val="hlink"/>
                </a:solidFill>
              </a:defRPr>
            </a:lvl2pPr>
            <a:lvl3pPr lvl="2" algn="ctr">
              <a:lnSpc>
                <a:spcPct val="100000"/>
              </a:lnSpc>
              <a:spcBef>
                <a:spcPts val="0"/>
              </a:spcBef>
              <a:spcAft>
                <a:spcPts val="0"/>
              </a:spcAft>
              <a:buSzPts val="1400"/>
              <a:buNone/>
              <a:defRPr>
                <a:solidFill>
                  <a:schemeClr val="hlink"/>
                </a:solidFill>
              </a:defRPr>
            </a:lvl3pPr>
            <a:lvl4pPr lvl="3" algn="ctr">
              <a:lnSpc>
                <a:spcPct val="100000"/>
              </a:lnSpc>
              <a:spcBef>
                <a:spcPts val="0"/>
              </a:spcBef>
              <a:spcAft>
                <a:spcPts val="0"/>
              </a:spcAft>
              <a:buSzPts val="1400"/>
              <a:buNone/>
              <a:defRPr>
                <a:solidFill>
                  <a:schemeClr val="hlink"/>
                </a:solidFill>
              </a:defRPr>
            </a:lvl4pPr>
            <a:lvl5pPr lvl="4" algn="ctr">
              <a:lnSpc>
                <a:spcPct val="100000"/>
              </a:lnSpc>
              <a:spcBef>
                <a:spcPts val="0"/>
              </a:spcBef>
              <a:spcAft>
                <a:spcPts val="0"/>
              </a:spcAft>
              <a:buSzPts val="1400"/>
              <a:buNone/>
              <a:defRPr>
                <a:solidFill>
                  <a:schemeClr val="hlink"/>
                </a:solidFill>
              </a:defRPr>
            </a:lvl5pPr>
            <a:lvl6pPr lvl="5" algn="ctr">
              <a:lnSpc>
                <a:spcPct val="100000"/>
              </a:lnSpc>
              <a:spcBef>
                <a:spcPts val="0"/>
              </a:spcBef>
              <a:spcAft>
                <a:spcPts val="0"/>
              </a:spcAft>
              <a:buSzPts val="1400"/>
              <a:buNone/>
              <a:defRPr>
                <a:solidFill>
                  <a:schemeClr val="hlink"/>
                </a:solidFill>
              </a:defRPr>
            </a:lvl6pPr>
            <a:lvl7pPr lvl="6" algn="ctr">
              <a:lnSpc>
                <a:spcPct val="100000"/>
              </a:lnSpc>
              <a:spcBef>
                <a:spcPts val="0"/>
              </a:spcBef>
              <a:spcAft>
                <a:spcPts val="0"/>
              </a:spcAft>
              <a:buSzPts val="1400"/>
              <a:buNone/>
              <a:defRPr>
                <a:solidFill>
                  <a:schemeClr val="hlink"/>
                </a:solidFill>
              </a:defRPr>
            </a:lvl7pPr>
            <a:lvl8pPr lvl="7" algn="ctr">
              <a:lnSpc>
                <a:spcPct val="100000"/>
              </a:lnSpc>
              <a:spcBef>
                <a:spcPts val="0"/>
              </a:spcBef>
              <a:spcAft>
                <a:spcPts val="0"/>
              </a:spcAft>
              <a:buSzPts val="1400"/>
              <a:buNone/>
              <a:defRPr>
                <a:solidFill>
                  <a:schemeClr val="hlink"/>
                </a:solidFill>
              </a:defRPr>
            </a:lvl8pPr>
            <a:lvl9pPr lvl="8" algn="ctr">
              <a:lnSpc>
                <a:spcPct val="100000"/>
              </a:lnSpc>
              <a:spcBef>
                <a:spcPts val="0"/>
              </a:spcBef>
              <a:spcAft>
                <a:spcPts val="0"/>
              </a:spcAft>
              <a:buSzPts val="1400"/>
              <a:buNone/>
              <a:defRPr>
                <a:solidFill>
                  <a:schemeClr val="hlink"/>
                </a:solidFill>
              </a:defRPr>
            </a:lvl9pPr>
          </a:lstStyle>
          <a:p/>
        </p:txBody>
      </p:sp>
      <p:sp>
        <p:nvSpPr>
          <p:cNvPr id="118" name="Google Shape;118;p67"/>
          <p:cNvSpPr txBox="1"/>
          <p:nvPr>
            <p:ph idx="6" type="title"/>
          </p:nvPr>
        </p:nvSpPr>
        <p:spPr>
          <a:xfrm>
            <a:off x="3023524" y="1430228"/>
            <a:ext cx="1350300" cy="527400"/>
          </a:xfrm>
          <a:prstGeom prst="rect">
            <a:avLst/>
          </a:prstGeom>
          <a:solidFill>
            <a:srgbClr val="878787">
              <a:alpha val="12941"/>
            </a:srgbClr>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24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119" name="Google Shape;119;p67"/>
          <p:cNvSpPr txBox="1"/>
          <p:nvPr>
            <p:ph idx="7" type="subTitle"/>
          </p:nvPr>
        </p:nvSpPr>
        <p:spPr>
          <a:xfrm flipH="1">
            <a:off x="2844725" y="3338275"/>
            <a:ext cx="1707900" cy="442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b="1" sz="2100">
                <a:solidFill>
                  <a:schemeClr val="dk1"/>
                </a:solidFill>
                <a:latin typeface="Oswald"/>
                <a:ea typeface="Oswald"/>
                <a:cs typeface="Oswald"/>
                <a:sym typeface="Oswald"/>
              </a:defRPr>
            </a:lvl1pPr>
            <a:lvl2pPr lvl="1" algn="ctr">
              <a:lnSpc>
                <a:spcPct val="100000"/>
              </a:lnSpc>
              <a:spcBef>
                <a:spcPts val="0"/>
              </a:spcBef>
              <a:spcAft>
                <a:spcPts val="0"/>
              </a:spcAft>
              <a:buSzPts val="1400"/>
              <a:buNone/>
              <a:defRPr b="1" sz="2100">
                <a:solidFill>
                  <a:schemeClr val="dk1"/>
                </a:solidFill>
                <a:latin typeface="Oswald"/>
                <a:ea typeface="Oswald"/>
                <a:cs typeface="Oswald"/>
                <a:sym typeface="Oswald"/>
              </a:defRPr>
            </a:lvl2pPr>
            <a:lvl3pPr lvl="2" algn="ctr">
              <a:lnSpc>
                <a:spcPct val="100000"/>
              </a:lnSpc>
              <a:spcBef>
                <a:spcPts val="0"/>
              </a:spcBef>
              <a:spcAft>
                <a:spcPts val="0"/>
              </a:spcAft>
              <a:buSzPts val="1400"/>
              <a:buNone/>
              <a:defRPr b="1" sz="2100">
                <a:solidFill>
                  <a:schemeClr val="dk1"/>
                </a:solidFill>
                <a:latin typeface="Oswald"/>
                <a:ea typeface="Oswald"/>
                <a:cs typeface="Oswald"/>
                <a:sym typeface="Oswald"/>
              </a:defRPr>
            </a:lvl3pPr>
            <a:lvl4pPr lvl="3" algn="ctr">
              <a:lnSpc>
                <a:spcPct val="100000"/>
              </a:lnSpc>
              <a:spcBef>
                <a:spcPts val="0"/>
              </a:spcBef>
              <a:spcAft>
                <a:spcPts val="0"/>
              </a:spcAft>
              <a:buSzPts val="1400"/>
              <a:buNone/>
              <a:defRPr b="1" sz="2100">
                <a:solidFill>
                  <a:schemeClr val="dk1"/>
                </a:solidFill>
                <a:latin typeface="Oswald"/>
                <a:ea typeface="Oswald"/>
                <a:cs typeface="Oswald"/>
                <a:sym typeface="Oswald"/>
              </a:defRPr>
            </a:lvl4pPr>
            <a:lvl5pPr lvl="4" algn="ctr">
              <a:lnSpc>
                <a:spcPct val="100000"/>
              </a:lnSpc>
              <a:spcBef>
                <a:spcPts val="0"/>
              </a:spcBef>
              <a:spcAft>
                <a:spcPts val="0"/>
              </a:spcAft>
              <a:buSzPts val="1400"/>
              <a:buNone/>
              <a:defRPr b="1" sz="2100">
                <a:solidFill>
                  <a:schemeClr val="dk1"/>
                </a:solidFill>
                <a:latin typeface="Oswald"/>
                <a:ea typeface="Oswald"/>
                <a:cs typeface="Oswald"/>
                <a:sym typeface="Oswald"/>
              </a:defRPr>
            </a:lvl5pPr>
            <a:lvl6pPr lvl="5" algn="ctr">
              <a:lnSpc>
                <a:spcPct val="100000"/>
              </a:lnSpc>
              <a:spcBef>
                <a:spcPts val="0"/>
              </a:spcBef>
              <a:spcAft>
                <a:spcPts val="0"/>
              </a:spcAft>
              <a:buSzPts val="1400"/>
              <a:buNone/>
              <a:defRPr b="1" sz="2100">
                <a:solidFill>
                  <a:schemeClr val="dk1"/>
                </a:solidFill>
                <a:latin typeface="Oswald"/>
                <a:ea typeface="Oswald"/>
                <a:cs typeface="Oswald"/>
                <a:sym typeface="Oswald"/>
              </a:defRPr>
            </a:lvl6pPr>
            <a:lvl7pPr lvl="6" algn="ctr">
              <a:lnSpc>
                <a:spcPct val="100000"/>
              </a:lnSpc>
              <a:spcBef>
                <a:spcPts val="0"/>
              </a:spcBef>
              <a:spcAft>
                <a:spcPts val="0"/>
              </a:spcAft>
              <a:buSzPts val="1400"/>
              <a:buNone/>
              <a:defRPr b="1" sz="2100">
                <a:solidFill>
                  <a:schemeClr val="dk1"/>
                </a:solidFill>
                <a:latin typeface="Oswald"/>
                <a:ea typeface="Oswald"/>
                <a:cs typeface="Oswald"/>
                <a:sym typeface="Oswald"/>
              </a:defRPr>
            </a:lvl7pPr>
            <a:lvl8pPr lvl="7" algn="ctr">
              <a:lnSpc>
                <a:spcPct val="100000"/>
              </a:lnSpc>
              <a:spcBef>
                <a:spcPts val="0"/>
              </a:spcBef>
              <a:spcAft>
                <a:spcPts val="0"/>
              </a:spcAft>
              <a:buSzPts val="1400"/>
              <a:buNone/>
              <a:defRPr b="1" sz="2100">
                <a:solidFill>
                  <a:schemeClr val="dk1"/>
                </a:solidFill>
                <a:latin typeface="Oswald"/>
                <a:ea typeface="Oswald"/>
                <a:cs typeface="Oswald"/>
                <a:sym typeface="Oswald"/>
              </a:defRPr>
            </a:lvl8pPr>
            <a:lvl9pPr lvl="8" algn="ctr">
              <a:lnSpc>
                <a:spcPct val="100000"/>
              </a:lnSpc>
              <a:spcBef>
                <a:spcPts val="0"/>
              </a:spcBef>
              <a:spcAft>
                <a:spcPts val="0"/>
              </a:spcAft>
              <a:buSzPts val="1400"/>
              <a:buNone/>
              <a:defRPr b="1" sz="2100">
                <a:solidFill>
                  <a:schemeClr val="dk1"/>
                </a:solidFill>
                <a:latin typeface="Oswald"/>
                <a:ea typeface="Oswald"/>
                <a:cs typeface="Oswald"/>
                <a:sym typeface="Oswald"/>
              </a:defRPr>
            </a:lvl9pPr>
          </a:lstStyle>
          <a:p/>
        </p:txBody>
      </p:sp>
      <p:sp>
        <p:nvSpPr>
          <p:cNvPr id="120" name="Google Shape;120;p67"/>
          <p:cNvSpPr txBox="1"/>
          <p:nvPr>
            <p:ph idx="8" type="subTitle"/>
          </p:nvPr>
        </p:nvSpPr>
        <p:spPr>
          <a:xfrm flipH="1">
            <a:off x="2844725" y="3748048"/>
            <a:ext cx="1707900" cy="860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hlink"/>
                </a:solidFill>
              </a:defRPr>
            </a:lvl1pPr>
            <a:lvl2pPr lvl="1" algn="ctr">
              <a:lnSpc>
                <a:spcPct val="100000"/>
              </a:lnSpc>
              <a:spcBef>
                <a:spcPts val="0"/>
              </a:spcBef>
              <a:spcAft>
                <a:spcPts val="0"/>
              </a:spcAft>
              <a:buSzPts val="1400"/>
              <a:buNone/>
              <a:defRPr>
                <a:solidFill>
                  <a:schemeClr val="hlink"/>
                </a:solidFill>
              </a:defRPr>
            </a:lvl2pPr>
            <a:lvl3pPr lvl="2" algn="ctr">
              <a:lnSpc>
                <a:spcPct val="100000"/>
              </a:lnSpc>
              <a:spcBef>
                <a:spcPts val="0"/>
              </a:spcBef>
              <a:spcAft>
                <a:spcPts val="0"/>
              </a:spcAft>
              <a:buSzPts val="1400"/>
              <a:buNone/>
              <a:defRPr>
                <a:solidFill>
                  <a:schemeClr val="hlink"/>
                </a:solidFill>
              </a:defRPr>
            </a:lvl3pPr>
            <a:lvl4pPr lvl="3" algn="ctr">
              <a:lnSpc>
                <a:spcPct val="100000"/>
              </a:lnSpc>
              <a:spcBef>
                <a:spcPts val="0"/>
              </a:spcBef>
              <a:spcAft>
                <a:spcPts val="0"/>
              </a:spcAft>
              <a:buSzPts val="1400"/>
              <a:buNone/>
              <a:defRPr>
                <a:solidFill>
                  <a:schemeClr val="hlink"/>
                </a:solidFill>
              </a:defRPr>
            </a:lvl4pPr>
            <a:lvl5pPr lvl="4" algn="ctr">
              <a:lnSpc>
                <a:spcPct val="100000"/>
              </a:lnSpc>
              <a:spcBef>
                <a:spcPts val="0"/>
              </a:spcBef>
              <a:spcAft>
                <a:spcPts val="0"/>
              </a:spcAft>
              <a:buSzPts val="1400"/>
              <a:buNone/>
              <a:defRPr>
                <a:solidFill>
                  <a:schemeClr val="hlink"/>
                </a:solidFill>
              </a:defRPr>
            </a:lvl5pPr>
            <a:lvl6pPr lvl="5" algn="ctr">
              <a:lnSpc>
                <a:spcPct val="100000"/>
              </a:lnSpc>
              <a:spcBef>
                <a:spcPts val="0"/>
              </a:spcBef>
              <a:spcAft>
                <a:spcPts val="0"/>
              </a:spcAft>
              <a:buSzPts val="1400"/>
              <a:buNone/>
              <a:defRPr>
                <a:solidFill>
                  <a:schemeClr val="hlink"/>
                </a:solidFill>
              </a:defRPr>
            </a:lvl6pPr>
            <a:lvl7pPr lvl="6" algn="ctr">
              <a:lnSpc>
                <a:spcPct val="100000"/>
              </a:lnSpc>
              <a:spcBef>
                <a:spcPts val="0"/>
              </a:spcBef>
              <a:spcAft>
                <a:spcPts val="0"/>
              </a:spcAft>
              <a:buSzPts val="1400"/>
              <a:buNone/>
              <a:defRPr>
                <a:solidFill>
                  <a:schemeClr val="hlink"/>
                </a:solidFill>
              </a:defRPr>
            </a:lvl7pPr>
            <a:lvl8pPr lvl="7" algn="ctr">
              <a:lnSpc>
                <a:spcPct val="100000"/>
              </a:lnSpc>
              <a:spcBef>
                <a:spcPts val="0"/>
              </a:spcBef>
              <a:spcAft>
                <a:spcPts val="0"/>
              </a:spcAft>
              <a:buSzPts val="1400"/>
              <a:buNone/>
              <a:defRPr>
                <a:solidFill>
                  <a:schemeClr val="hlink"/>
                </a:solidFill>
              </a:defRPr>
            </a:lvl8pPr>
            <a:lvl9pPr lvl="8" algn="ctr">
              <a:lnSpc>
                <a:spcPct val="100000"/>
              </a:lnSpc>
              <a:spcBef>
                <a:spcPts val="0"/>
              </a:spcBef>
              <a:spcAft>
                <a:spcPts val="0"/>
              </a:spcAft>
              <a:buSzPts val="1400"/>
              <a:buNone/>
              <a:defRPr>
                <a:solidFill>
                  <a:schemeClr val="hlink"/>
                </a:solidFill>
              </a:defRPr>
            </a:lvl9pPr>
          </a:lstStyle>
          <a:p/>
        </p:txBody>
      </p:sp>
      <p:sp>
        <p:nvSpPr>
          <p:cNvPr id="121" name="Google Shape;121;p67"/>
          <p:cNvSpPr txBox="1"/>
          <p:nvPr>
            <p:ph idx="9" type="title"/>
          </p:nvPr>
        </p:nvSpPr>
        <p:spPr>
          <a:xfrm>
            <a:off x="4959400" y="1430228"/>
            <a:ext cx="1350300" cy="527400"/>
          </a:xfrm>
          <a:prstGeom prst="rect">
            <a:avLst/>
          </a:prstGeom>
          <a:solidFill>
            <a:srgbClr val="878787">
              <a:alpha val="12941"/>
            </a:srgbClr>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24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122" name="Google Shape;122;p67"/>
          <p:cNvSpPr txBox="1"/>
          <p:nvPr>
            <p:ph idx="13" type="subTitle"/>
          </p:nvPr>
        </p:nvSpPr>
        <p:spPr>
          <a:xfrm flipH="1">
            <a:off x="4780600" y="3338275"/>
            <a:ext cx="1707900" cy="442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b="1" sz="2100">
                <a:solidFill>
                  <a:schemeClr val="dk1"/>
                </a:solidFill>
                <a:latin typeface="Oswald"/>
                <a:ea typeface="Oswald"/>
                <a:cs typeface="Oswald"/>
                <a:sym typeface="Oswald"/>
              </a:defRPr>
            </a:lvl1pPr>
            <a:lvl2pPr lvl="1" algn="ctr">
              <a:lnSpc>
                <a:spcPct val="100000"/>
              </a:lnSpc>
              <a:spcBef>
                <a:spcPts val="0"/>
              </a:spcBef>
              <a:spcAft>
                <a:spcPts val="0"/>
              </a:spcAft>
              <a:buSzPts val="1400"/>
              <a:buNone/>
              <a:defRPr b="1" sz="2100">
                <a:solidFill>
                  <a:schemeClr val="dk1"/>
                </a:solidFill>
                <a:latin typeface="Oswald"/>
                <a:ea typeface="Oswald"/>
                <a:cs typeface="Oswald"/>
                <a:sym typeface="Oswald"/>
              </a:defRPr>
            </a:lvl2pPr>
            <a:lvl3pPr lvl="2" algn="ctr">
              <a:lnSpc>
                <a:spcPct val="100000"/>
              </a:lnSpc>
              <a:spcBef>
                <a:spcPts val="0"/>
              </a:spcBef>
              <a:spcAft>
                <a:spcPts val="0"/>
              </a:spcAft>
              <a:buSzPts val="1400"/>
              <a:buNone/>
              <a:defRPr b="1" sz="2100">
                <a:solidFill>
                  <a:schemeClr val="dk1"/>
                </a:solidFill>
                <a:latin typeface="Oswald"/>
                <a:ea typeface="Oswald"/>
                <a:cs typeface="Oswald"/>
                <a:sym typeface="Oswald"/>
              </a:defRPr>
            </a:lvl3pPr>
            <a:lvl4pPr lvl="3" algn="ctr">
              <a:lnSpc>
                <a:spcPct val="100000"/>
              </a:lnSpc>
              <a:spcBef>
                <a:spcPts val="0"/>
              </a:spcBef>
              <a:spcAft>
                <a:spcPts val="0"/>
              </a:spcAft>
              <a:buSzPts val="1400"/>
              <a:buNone/>
              <a:defRPr b="1" sz="2100">
                <a:solidFill>
                  <a:schemeClr val="dk1"/>
                </a:solidFill>
                <a:latin typeface="Oswald"/>
                <a:ea typeface="Oswald"/>
                <a:cs typeface="Oswald"/>
                <a:sym typeface="Oswald"/>
              </a:defRPr>
            </a:lvl4pPr>
            <a:lvl5pPr lvl="4" algn="ctr">
              <a:lnSpc>
                <a:spcPct val="100000"/>
              </a:lnSpc>
              <a:spcBef>
                <a:spcPts val="0"/>
              </a:spcBef>
              <a:spcAft>
                <a:spcPts val="0"/>
              </a:spcAft>
              <a:buSzPts val="1400"/>
              <a:buNone/>
              <a:defRPr b="1" sz="2100">
                <a:solidFill>
                  <a:schemeClr val="dk1"/>
                </a:solidFill>
                <a:latin typeface="Oswald"/>
                <a:ea typeface="Oswald"/>
                <a:cs typeface="Oswald"/>
                <a:sym typeface="Oswald"/>
              </a:defRPr>
            </a:lvl5pPr>
            <a:lvl6pPr lvl="5" algn="ctr">
              <a:lnSpc>
                <a:spcPct val="100000"/>
              </a:lnSpc>
              <a:spcBef>
                <a:spcPts val="0"/>
              </a:spcBef>
              <a:spcAft>
                <a:spcPts val="0"/>
              </a:spcAft>
              <a:buSzPts val="1400"/>
              <a:buNone/>
              <a:defRPr b="1" sz="2100">
                <a:solidFill>
                  <a:schemeClr val="dk1"/>
                </a:solidFill>
                <a:latin typeface="Oswald"/>
                <a:ea typeface="Oswald"/>
                <a:cs typeface="Oswald"/>
                <a:sym typeface="Oswald"/>
              </a:defRPr>
            </a:lvl6pPr>
            <a:lvl7pPr lvl="6" algn="ctr">
              <a:lnSpc>
                <a:spcPct val="100000"/>
              </a:lnSpc>
              <a:spcBef>
                <a:spcPts val="0"/>
              </a:spcBef>
              <a:spcAft>
                <a:spcPts val="0"/>
              </a:spcAft>
              <a:buSzPts val="1400"/>
              <a:buNone/>
              <a:defRPr b="1" sz="2100">
                <a:solidFill>
                  <a:schemeClr val="dk1"/>
                </a:solidFill>
                <a:latin typeface="Oswald"/>
                <a:ea typeface="Oswald"/>
                <a:cs typeface="Oswald"/>
                <a:sym typeface="Oswald"/>
              </a:defRPr>
            </a:lvl7pPr>
            <a:lvl8pPr lvl="7" algn="ctr">
              <a:lnSpc>
                <a:spcPct val="100000"/>
              </a:lnSpc>
              <a:spcBef>
                <a:spcPts val="0"/>
              </a:spcBef>
              <a:spcAft>
                <a:spcPts val="0"/>
              </a:spcAft>
              <a:buSzPts val="1400"/>
              <a:buNone/>
              <a:defRPr b="1" sz="2100">
                <a:solidFill>
                  <a:schemeClr val="dk1"/>
                </a:solidFill>
                <a:latin typeface="Oswald"/>
                <a:ea typeface="Oswald"/>
                <a:cs typeface="Oswald"/>
                <a:sym typeface="Oswald"/>
              </a:defRPr>
            </a:lvl8pPr>
            <a:lvl9pPr lvl="8" algn="ctr">
              <a:lnSpc>
                <a:spcPct val="100000"/>
              </a:lnSpc>
              <a:spcBef>
                <a:spcPts val="0"/>
              </a:spcBef>
              <a:spcAft>
                <a:spcPts val="0"/>
              </a:spcAft>
              <a:buSzPts val="1400"/>
              <a:buNone/>
              <a:defRPr b="1" sz="2100">
                <a:solidFill>
                  <a:schemeClr val="dk1"/>
                </a:solidFill>
                <a:latin typeface="Oswald"/>
                <a:ea typeface="Oswald"/>
                <a:cs typeface="Oswald"/>
                <a:sym typeface="Oswald"/>
              </a:defRPr>
            </a:lvl9pPr>
          </a:lstStyle>
          <a:p/>
        </p:txBody>
      </p:sp>
      <p:sp>
        <p:nvSpPr>
          <p:cNvPr id="123" name="Google Shape;123;p67"/>
          <p:cNvSpPr txBox="1"/>
          <p:nvPr>
            <p:ph idx="14" type="subTitle"/>
          </p:nvPr>
        </p:nvSpPr>
        <p:spPr>
          <a:xfrm flipH="1">
            <a:off x="4780600" y="3748048"/>
            <a:ext cx="1707900" cy="860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hlink"/>
                </a:solidFill>
              </a:defRPr>
            </a:lvl1pPr>
            <a:lvl2pPr lvl="1" algn="ctr">
              <a:lnSpc>
                <a:spcPct val="100000"/>
              </a:lnSpc>
              <a:spcBef>
                <a:spcPts val="0"/>
              </a:spcBef>
              <a:spcAft>
                <a:spcPts val="0"/>
              </a:spcAft>
              <a:buSzPts val="1400"/>
              <a:buNone/>
              <a:defRPr>
                <a:solidFill>
                  <a:schemeClr val="hlink"/>
                </a:solidFill>
              </a:defRPr>
            </a:lvl2pPr>
            <a:lvl3pPr lvl="2" algn="ctr">
              <a:lnSpc>
                <a:spcPct val="100000"/>
              </a:lnSpc>
              <a:spcBef>
                <a:spcPts val="0"/>
              </a:spcBef>
              <a:spcAft>
                <a:spcPts val="0"/>
              </a:spcAft>
              <a:buSzPts val="1400"/>
              <a:buNone/>
              <a:defRPr>
                <a:solidFill>
                  <a:schemeClr val="hlink"/>
                </a:solidFill>
              </a:defRPr>
            </a:lvl3pPr>
            <a:lvl4pPr lvl="3" algn="ctr">
              <a:lnSpc>
                <a:spcPct val="100000"/>
              </a:lnSpc>
              <a:spcBef>
                <a:spcPts val="0"/>
              </a:spcBef>
              <a:spcAft>
                <a:spcPts val="0"/>
              </a:spcAft>
              <a:buSzPts val="1400"/>
              <a:buNone/>
              <a:defRPr>
                <a:solidFill>
                  <a:schemeClr val="hlink"/>
                </a:solidFill>
              </a:defRPr>
            </a:lvl4pPr>
            <a:lvl5pPr lvl="4" algn="ctr">
              <a:lnSpc>
                <a:spcPct val="100000"/>
              </a:lnSpc>
              <a:spcBef>
                <a:spcPts val="0"/>
              </a:spcBef>
              <a:spcAft>
                <a:spcPts val="0"/>
              </a:spcAft>
              <a:buSzPts val="1400"/>
              <a:buNone/>
              <a:defRPr>
                <a:solidFill>
                  <a:schemeClr val="hlink"/>
                </a:solidFill>
              </a:defRPr>
            </a:lvl5pPr>
            <a:lvl6pPr lvl="5" algn="ctr">
              <a:lnSpc>
                <a:spcPct val="100000"/>
              </a:lnSpc>
              <a:spcBef>
                <a:spcPts val="0"/>
              </a:spcBef>
              <a:spcAft>
                <a:spcPts val="0"/>
              </a:spcAft>
              <a:buSzPts val="1400"/>
              <a:buNone/>
              <a:defRPr>
                <a:solidFill>
                  <a:schemeClr val="hlink"/>
                </a:solidFill>
              </a:defRPr>
            </a:lvl6pPr>
            <a:lvl7pPr lvl="6" algn="ctr">
              <a:lnSpc>
                <a:spcPct val="100000"/>
              </a:lnSpc>
              <a:spcBef>
                <a:spcPts val="0"/>
              </a:spcBef>
              <a:spcAft>
                <a:spcPts val="0"/>
              </a:spcAft>
              <a:buSzPts val="1400"/>
              <a:buNone/>
              <a:defRPr>
                <a:solidFill>
                  <a:schemeClr val="hlink"/>
                </a:solidFill>
              </a:defRPr>
            </a:lvl7pPr>
            <a:lvl8pPr lvl="7" algn="ctr">
              <a:lnSpc>
                <a:spcPct val="100000"/>
              </a:lnSpc>
              <a:spcBef>
                <a:spcPts val="0"/>
              </a:spcBef>
              <a:spcAft>
                <a:spcPts val="0"/>
              </a:spcAft>
              <a:buSzPts val="1400"/>
              <a:buNone/>
              <a:defRPr>
                <a:solidFill>
                  <a:schemeClr val="hlink"/>
                </a:solidFill>
              </a:defRPr>
            </a:lvl8pPr>
            <a:lvl9pPr lvl="8" algn="ctr">
              <a:lnSpc>
                <a:spcPct val="100000"/>
              </a:lnSpc>
              <a:spcBef>
                <a:spcPts val="0"/>
              </a:spcBef>
              <a:spcAft>
                <a:spcPts val="0"/>
              </a:spcAft>
              <a:buSzPts val="1400"/>
              <a:buNone/>
              <a:defRPr>
                <a:solidFill>
                  <a:schemeClr val="hlink"/>
                </a:solidFill>
              </a:defRPr>
            </a:lvl9pPr>
          </a:lstStyle>
          <a:p/>
        </p:txBody>
      </p:sp>
      <p:sp>
        <p:nvSpPr>
          <p:cNvPr id="124" name="Google Shape;124;p67"/>
          <p:cNvSpPr txBox="1"/>
          <p:nvPr>
            <p:ph idx="15"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25" name="Google Shape;125;p67"/>
          <p:cNvSpPr/>
          <p:nvPr/>
        </p:nvSpPr>
        <p:spPr>
          <a:xfrm flipH="1">
            <a:off x="7939575" y="0"/>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2941"/>
            </a:srgbClr>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6" name="Shape 126"/>
        <p:cNvGrpSpPr/>
        <p:nvPr/>
      </p:nvGrpSpPr>
      <p:grpSpPr>
        <a:xfrm>
          <a:off x="0" y="0"/>
          <a:ext cx="0" cy="0"/>
          <a:chOff x="0" y="0"/>
          <a:chExt cx="0" cy="0"/>
        </a:xfrm>
      </p:grpSpPr>
      <p:sp>
        <p:nvSpPr>
          <p:cNvPr id="127" name="Google Shape;127;p68"/>
          <p:cNvSpPr/>
          <p:nvPr/>
        </p:nvSpPr>
        <p:spPr>
          <a:xfrm>
            <a:off x="6197225" y="3419375"/>
            <a:ext cx="2967394" cy="1731617"/>
          </a:xfrm>
          <a:custGeom>
            <a:rect b="b" l="l" r="r" t="t"/>
            <a:pathLst>
              <a:path extrusionOk="0" h="141270" w="242088">
                <a:moveTo>
                  <a:pt x="0" y="141172"/>
                </a:moveTo>
                <a:lnTo>
                  <a:pt x="39560" y="112084"/>
                </a:lnTo>
                <a:lnTo>
                  <a:pt x="171424" y="0"/>
                </a:lnTo>
                <a:lnTo>
                  <a:pt x="242088" y="52708"/>
                </a:lnTo>
                <a:lnTo>
                  <a:pt x="241669" y="141270"/>
                </a:lnTo>
                <a:close/>
              </a:path>
            </a:pathLst>
          </a:custGeom>
          <a:solidFill>
            <a:srgbClr val="878787">
              <a:alpha val="12941"/>
            </a:srgbClr>
          </a:solidFill>
          <a:ln>
            <a:noFill/>
          </a:ln>
        </p:spPr>
      </p:sp>
      <p:sp>
        <p:nvSpPr>
          <p:cNvPr id="128" name="Google Shape;128;p68"/>
          <p:cNvSpPr txBox="1"/>
          <p:nvPr>
            <p:ph idx="1" type="subTitle"/>
          </p:nvPr>
        </p:nvSpPr>
        <p:spPr>
          <a:xfrm>
            <a:off x="1290763" y="1548500"/>
            <a:ext cx="2907600" cy="518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500"/>
              <a:buFont typeface="Bebas Neue"/>
              <a:buNone/>
              <a:defRPr b="1" sz="2100">
                <a:solidFill>
                  <a:schemeClr val="dk1"/>
                </a:solidFill>
                <a:latin typeface="Oswald"/>
                <a:ea typeface="Oswald"/>
                <a:cs typeface="Oswald"/>
                <a:sym typeface="Oswald"/>
              </a:defRPr>
            </a:lvl1pPr>
            <a:lvl2pPr lvl="1"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p:txBody>
      </p:sp>
      <p:sp>
        <p:nvSpPr>
          <p:cNvPr id="129" name="Google Shape;129;p68"/>
          <p:cNvSpPr txBox="1"/>
          <p:nvPr>
            <p:ph idx="2" type="subTitle"/>
          </p:nvPr>
        </p:nvSpPr>
        <p:spPr>
          <a:xfrm>
            <a:off x="4945638" y="1548500"/>
            <a:ext cx="2907600" cy="518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500"/>
              <a:buFont typeface="Bebas Neue"/>
              <a:buNone/>
              <a:defRPr b="1" sz="2100">
                <a:solidFill>
                  <a:schemeClr val="dk1"/>
                </a:solidFill>
                <a:latin typeface="Oswald"/>
                <a:ea typeface="Oswald"/>
                <a:cs typeface="Oswald"/>
                <a:sym typeface="Oswald"/>
              </a:defRPr>
            </a:lvl1pPr>
            <a:lvl2pPr lvl="1"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p:txBody>
      </p:sp>
      <p:sp>
        <p:nvSpPr>
          <p:cNvPr id="130" name="Google Shape;130;p68"/>
          <p:cNvSpPr txBox="1"/>
          <p:nvPr>
            <p:ph idx="3" type="subTitle"/>
          </p:nvPr>
        </p:nvSpPr>
        <p:spPr>
          <a:xfrm>
            <a:off x="1290775" y="2104900"/>
            <a:ext cx="2907600" cy="187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400"/>
              <a:buChar char="■"/>
              <a:defRPr/>
            </a:lvl1pPr>
            <a:lvl2pPr lvl="1" algn="ctr">
              <a:lnSpc>
                <a:spcPct val="100000"/>
              </a:lnSpc>
              <a:spcBef>
                <a:spcPts val="160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131" name="Google Shape;131;p68"/>
          <p:cNvSpPr txBox="1"/>
          <p:nvPr>
            <p:ph idx="4" type="subTitle"/>
          </p:nvPr>
        </p:nvSpPr>
        <p:spPr>
          <a:xfrm>
            <a:off x="4945650" y="2104900"/>
            <a:ext cx="2907600" cy="187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1400"/>
              <a:buChar char="■"/>
              <a:defRPr/>
            </a:lvl1pPr>
            <a:lvl2pPr lvl="1" algn="ctr">
              <a:lnSpc>
                <a:spcPct val="100000"/>
              </a:lnSpc>
              <a:spcBef>
                <a:spcPts val="160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132" name="Google Shape;132;p6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33" name="Shape 133"/>
        <p:cNvGrpSpPr/>
        <p:nvPr/>
      </p:nvGrpSpPr>
      <p:grpSpPr>
        <a:xfrm>
          <a:off x="0" y="0"/>
          <a:ext cx="0" cy="0"/>
          <a:chOff x="0" y="0"/>
          <a:chExt cx="0" cy="0"/>
        </a:xfrm>
      </p:grpSpPr>
      <p:sp>
        <p:nvSpPr>
          <p:cNvPr id="134" name="Google Shape;134;p6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35" name="Google Shape;135;p69"/>
          <p:cNvSpPr txBox="1"/>
          <p:nvPr>
            <p:ph idx="1" type="subTitle"/>
          </p:nvPr>
        </p:nvSpPr>
        <p:spPr>
          <a:xfrm>
            <a:off x="843597" y="2236060"/>
            <a:ext cx="20910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6" name="Google Shape;136;p69"/>
          <p:cNvSpPr txBox="1"/>
          <p:nvPr>
            <p:ph idx="2" type="subTitle"/>
          </p:nvPr>
        </p:nvSpPr>
        <p:spPr>
          <a:xfrm>
            <a:off x="3526500" y="2236060"/>
            <a:ext cx="20910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7" name="Google Shape;137;p69"/>
          <p:cNvSpPr txBox="1"/>
          <p:nvPr>
            <p:ph idx="3" type="subTitle"/>
          </p:nvPr>
        </p:nvSpPr>
        <p:spPr>
          <a:xfrm>
            <a:off x="6213912" y="2236060"/>
            <a:ext cx="20865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8" name="Google Shape;138;p69"/>
          <p:cNvSpPr txBox="1"/>
          <p:nvPr>
            <p:ph idx="4" type="subTitle"/>
          </p:nvPr>
        </p:nvSpPr>
        <p:spPr>
          <a:xfrm>
            <a:off x="843597" y="3966876"/>
            <a:ext cx="20910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9" name="Google Shape;139;p69"/>
          <p:cNvSpPr txBox="1"/>
          <p:nvPr>
            <p:ph idx="5" type="subTitle"/>
          </p:nvPr>
        </p:nvSpPr>
        <p:spPr>
          <a:xfrm>
            <a:off x="3526500" y="3966876"/>
            <a:ext cx="20910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0" name="Google Shape;140;p69"/>
          <p:cNvSpPr txBox="1"/>
          <p:nvPr>
            <p:ph idx="6" type="subTitle"/>
          </p:nvPr>
        </p:nvSpPr>
        <p:spPr>
          <a:xfrm>
            <a:off x="6213912" y="3966876"/>
            <a:ext cx="20865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1" name="Google Shape;141;p69"/>
          <p:cNvSpPr txBox="1"/>
          <p:nvPr>
            <p:ph idx="7" type="subTitle"/>
          </p:nvPr>
        </p:nvSpPr>
        <p:spPr>
          <a:xfrm>
            <a:off x="839212" y="1698775"/>
            <a:ext cx="2091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2" name="Google Shape;142;p69"/>
          <p:cNvSpPr txBox="1"/>
          <p:nvPr>
            <p:ph idx="8" type="subTitle"/>
          </p:nvPr>
        </p:nvSpPr>
        <p:spPr>
          <a:xfrm>
            <a:off x="3526500" y="1698775"/>
            <a:ext cx="2091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3" name="Google Shape;143;p69"/>
          <p:cNvSpPr txBox="1"/>
          <p:nvPr>
            <p:ph idx="9" type="subTitle"/>
          </p:nvPr>
        </p:nvSpPr>
        <p:spPr>
          <a:xfrm>
            <a:off x="6218288" y="1698775"/>
            <a:ext cx="20865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4" name="Google Shape;144;p69"/>
          <p:cNvSpPr txBox="1"/>
          <p:nvPr>
            <p:ph idx="13" type="subTitle"/>
          </p:nvPr>
        </p:nvSpPr>
        <p:spPr>
          <a:xfrm>
            <a:off x="839212" y="3425073"/>
            <a:ext cx="2091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5" name="Google Shape;145;p69"/>
          <p:cNvSpPr txBox="1"/>
          <p:nvPr>
            <p:ph idx="14" type="subTitle"/>
          </p:nvPr>
        </p:nvSpPr>
        <p:spPr>
          <a:xfrm>
            <a:off x="3526500" y="3425073"/>
            <a:ext cx="2091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6" name="Google Shape;146;p69"/>
          <p:cNvSpPr txBox="1"/>
          <p:nvPr>
            <p:ph idx="15" type="subTitle"/>
          </p:nvPr>
        </p:nvSpPr>
        <p:spPr>
          <a:xfrm>
            <a:off x="6218288" y="3425073"/>
            <a:ext cx="20865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47" name="Shape 147"/>
        <p:cNvGrpSpPr/>
        <p:nvPr/>
      </p:nvGrpSpPr>
      <p:grpSpPr>
        <a:xfrm>
          <a:off x="0" y="0"/>
          <a:ext cx="0" cy="0"/>
          <a:chOff x="0" y="0"/>
          <a:chExt cx="0" cy="0"/>
        </a:xfrm>
      </p:grpSpPr>
      <p:sp>
        <p:nvSpPr>
          <p:cNvPr id="148" name="Google Shape;148;p70"/>
          <p:cNvSpPr txBox="1"/>
          <p:nvPr>
            <p:ph idx="1" type="subTitle"/>
          </p:nvPr>
        </p:nvSpPr>
        <p:spPr>
          <a:xfrm>
            <a:off x="5442963" y="1175425"/>
            <a:ext cx="2907600" cy="522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2400">
                <a:solidFill>
                  <a:schemeClr val="dk1"/>
                </a:solidFill>
                <a:latin typeface="Oswald"/>
                <a:ea typeface="Oswald"/>
                <a:cs typeface="Oswald"/>
                <a:sym typeface="Oswa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9" name="Google Shape;149;p70"/>
          <p:cNvSpPr txBox="1"/>
          <p:nvPr>
            <p:ph idx="2" type="subTitle"/>
          </p:nvPr>
        </p:nvSpPr>
        <p:spPr>
          <a:xfrm>
            <a:off x="5442963" y="3016313"/>
            <a:ext cx="2907600" cy="522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2400">
                <a:solidFill>
                  <a:schemeClr val="dk1"/>
                </a:solidFill>
                <a:latin typeface="Oswald"/>
                <a:ea typeface="Oswald"/>
                <a:cs typeface="Oswald"/>
                <a:sym typeface="Oswa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50" name="Google Shape;150;p70"/>
          <p:cNvSpPr txBox="1"/>
          <p:nvPr>
            <p:ph idx="3" type="subTitle"/>
          </p:nvPr>
        </p:nvSpPr>
        <p:spPr>
          <a:xfrm>
            <a:off x="5442963" y="1658400"/>
            <a:ext cx="29076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1" name="Google Shape;151;p70"/>
          <p:cNvSpPr txBox="1"/>
          <p:nvPr>
            <p:ph idx="4" type="subTitle"/>
          </p:nvPr>
        </p:nvSpPr>
        <p:spPr>
          <a:xfrm>
            <a:off x="5442963" y="3499288"/>
            <a:ext cx="29076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2" name="Google Shape;152;p7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53" name="Google Shape;153;p70"/>
          <p:cNvSpPr/>
          <p:nvPr/>
        </p:nvSpPr>
        <p:spPr>
          <a:xfrm>
            <a:off x="-8200" y="1711775"/>
            <a:ext cx="3824875" cy="3439925"/>
          </a:xfrm>
          <a:custGeom>
            <a:rect b="b" l="l" r="r" t="t"/>
            <a:pathLst>
              <a:path extrusionOk="0" h="137597" w="152995">
                <a:moveTo>
                  <a:pt x="80920" y="137597"/>
                </a:moveTo>
                <a:lnTo>
                  <a:pt x="152995" y="86817"/>
                </a:lnTo>
                <a:lnTo>
                  <a:pt x="0" y="0"/>
                </a:lnTo>
                <a:lnTo>
                  <a:pt x="0" y="68471"/>
                </a:lnTo>
                <a:lnTo>
                  <a:pt x="509" y="137565"/>
                </a:lnTo>
                <a:close/>
              </a:path>
            </a:pathLst>
          </a:custGeom>
          <a:solidFill>
            <a:srgbClr val="878787">
              <a:alpha val="12941"/>
            </a:srgbClr>
          </a:solidFill>
          <a:ln>
            <a:noFill/>
          </a:ln>
        </p:spPr>
      </p:sp>
      <p:sp>
        <p:nvSpPr>
          <p:cNvPr id="154" name="Google Shape;154;p70"/>
          <p:cNvSpPr/>
          <p:nvPr/>
        </p:nvSpPr>
        <p:spPr>
          <a:xfrm rot="10800000">
            <a:off x="7328812" y="0"/>
            <a:ext cx="1835700" cy="783900"/>
          </a:xfrm>
          <a:prstGeom prst="rtTriangle">
            <a:avLst/>
          </a:prstGeom>
          <a:solidFill>
            <a:srgbClr val="878787">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_1">
    <p:spTree>
      <p:nvGrpSpPr>
        <p:cNvPr id="155" name="Shape 155"/>
        <p:cNvGrpSpPr/>
        <p:nvPr/>
      </p:nvGrpSpPr>
      <p:grpSpPr>
        <a:xfrm>
          <a:off x="0" y="0"/>
          <a:ext cx="0" cy="0"/>
          <a:chOff x="0" y="0"/>
          <a:chExt cx="0" cy="0"/>
        </a:xfrm>
      </p:grpSpPr>
      <p:sp>
        <p:nvSpPr>
          <p:cNvPr id="156" name="Google Shape;156;p71"/>
          <p:cNvSpPr txBox="1"/>
          <p:nvPr>
            <p:ph type="title"/>
          </p:nvPr>
        </p:nvSpPr>
        <p:spPr>
          <a:xfrm>
            <a:off x="720000" y="1196175"/>
            <a:ext cx="33834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57" name="Google Shape;157;p71"/>
          <p:cNvSpPr txBox="1"/>
          <p:nvPr>
            <p:ph idx="1" type="subTitle"/>
          </p:nvPr>
        </p:nvSpPr>
        <p:spPr>
          <a:xfrm>
            <a:off x="720000" y="1768875"/>
            <a:ext cx="3383400" cy="87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8" name="Google Shape;158;p71"/>
          <p:cNvSpPr/>
          <p:nvPr/>
        </p:nvSpPr>
        <p:spPr>
          <a:xfrm flipH="1">
            <a:off x="7939575" y="0"/>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2941"/>
            </a:srgbClr>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59" name="Shape 159"/>
        <p:cNvGrpSpPr/>
        <p:nvPr/>
      </p:nvGrpSpPr>
      <p:grpSpPr>
        <a:xfrm>
          <a:off x="0" y="0"/>
          <a:ext cx="0" cy="0"/>
          <a:chOff x="0" y="0"/>
          <a:chExt cx="0" cy="0"/>
        </a:xfrm>
      </p:grpSpPr>
      <p:sp>
        <p:nvSpPr>
          <p:cNvPr id="160" name="Google Shape;160;p72"/>
          <p:cNvSpPr/>
          <p:nvPr/>
        </p:nvSpPr>
        <p:spPr>
          <a:xfrm rot="10800000">
            <a:off x="-129" y="-130"/>
            <a:ext cx="2529479" cy="3067880"/>
          </a:xfrm>
          <a:custGeom>
            <a:rect b="b" l="l" r="r" t="t"/>
            <a:pathLst>
              <a:path extrusionOk="0" h="183157" w="181585">
                <a:moveTo>
                  <a:pt x="113636" y="183059"/>
                </a:moveTo>
                <a:lnTo>
                  <a:pt x="0" y="116124"/>
                </a:lnTo>
                <a:lnTo>
                  <a:pt x="181119" y="0"/>
                </a:lnTo>
                <a:lnTo>
                  <a:pt x="181585" y="94595"/>
                </a:lnTo>
                <a:lnTo>
                  <a:pt x="181166" y="183157"/>
                </a:lnTo>
                <a:close/>
              </a:path>
            </a:pathLst>
          </a:custGeom>
          <a:solidFill>
            <a:srgbClr val="878787">
              <a:alpha val="12941"/>
            </a:srgbClr>
          </a:solidFill>
          <a:ln>
            <a:noFill/>
          </a:ln>
        </p:spPr>
      </p:sp>
      <p:sp>
        <p:nvSpPr>
          <p:cNvPr id="161" name="Google Shape;161;p72"/>
          <p:cNvSpPr/>
          <p:nvPr/>
        </p:nvSpPr>
        <p:spPr>
          <a:xfrm flipH="1">
            <a:off x="7308300" y="4359600"/>
            <a:ext cx="1835700" cy="783900"/>
          </a:xfrm>
          <a:prstGeom prst="rtTriangle">
            <a:avLst/>
          </a:prstGeom>
          <a:solidFill>
            <a:srgbClr val="878787">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72"/>
          <p:cNvSpPr txBox="1"/>
          <p:nvPr>
            <p:ph type="ctrTitle"/>
          </p:nvPr>
        </p:nvSpPr>
        <p:spPr>
          <a:xfrm>
            <a:off x="2247450" y="535000"/>
            <a:ext cx="4649100" cy="816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63" name="Google Shape;163;p72"/>
          <p:cNvSpPr txBox="1"/>
          <p:nvPr>
            <p:ph idx="1" type="subTitle"/>
          </p:nvPr>
        </p:nvSpPr>
        <p:spPr>
          <a:xfrm>
            <a:off x="2247525" y="1648475"/>
            <a:ext cx="4649100" cy="108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64" name="Google Shape;164;p72"/>
          <p:cNvSpPr txBox="1"/>
          <p:nvPr/>
        </p:nvSpPr>
        <p:spPr>
          <a:xfrm>
            <a:off x="2098350" y="3822950"/>
            <a:ext cx="4947300" cy="615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Nunito"/>
                <a:ea typeface="Nunito"/>
                <a:cs typeface="Nunito"/>
                <a:sym typeface="Nunito"/>
              </a:rPr>
              <a:t>CREDITS:</a:t>
            </a:r>
            <a:r>
              <a:rPr b="0" i="0" lang="en" sz="1200" u="none" cap="none" strike="noStrike">
                <a:solidFill>
                  <a:schemeClr val="dk1"/>
                </a:solidFill>
                <a:latin typeface="Nunito"/>
                <a:ea typeface="Nunito"/>
                <a:cs typeface="Nunito"/>
                <a:sym typeface="Nunito"/>
              </a:rPr>
              <a:t> This presentation template was created by </a:t>
            </a:r>
            <a:r>
              <a:rPr b="1" i="0" lang="en" sz="1200" u="none" cap="none" strike="noStrike">
                <a:solidFill>
                  <a:schemeClr val="hlink"/>
                </a:solidFill>
                <a:uFill>
                  <a:noFill/>
                </a:uFill>
                <a:latin typeface="Nunito"/>
                <a:ea typeface="Nunito"/>
                <a:cs typeface="Nunito"/>
                <a:sym typeface="Nunito"/>
                <a:hlinkClick r:id="rId2"/>
              </a:rPr>
              <a:t>Slidesgo</a:t>
            </a:r>
            <a:r>
              <a:rPr b="1" i="0" lang="en" sz="1200" u="none" cap="none" strike="noStrike">
                <a:solidFill>
                  <a:schemeClr val="dk1"/>
                </a:solidFill>
                <a:latin typeface="Nunito"/>
                <a:ea typeface="Nunito"/>
                <a:cs typeface="Nunito"/>
                <a:sym typeface="Nunito"/>
              </a:rPr>
              <a:t>, </a:t>
            </a:r>
            <a:r>
              <a:rPr b="0" i="0" lang="en" sz="1200" u="none" cap="none" strike="noStrike">
                <a:solidFill>
                  <a:schemeClr val="dk1"/>
                </a:solidFill>
                <a:latin typeface="Nunito"/>
                <a:ea typeface="Nunito"/>
                <a:cs typeface="Nunito"/>
                <a:sym typeface="Nunito"/>
              </a:rPr>
              <a:t>and includes icons by </a:t>
            </a:r>
            <a:r>
              <a:rPr b="1" i="0" lang="en" sz="1200" u="none" cap="none" strike="noStrike">
                <a:solidFill>
                  <a:schemeClr val="dk1"/>
                </a:solidFill>
                <a:uFill>
                  <a:noFill/>
                </a:uFill>
                <a:latin typeface="Nunito"/>
                <a:ea typeface="Nunito"/>
                <a:cs typeface="Nunito"/>
                <a:sym typeface="Nunito"/>
                <a:hlinkClick r:id="rId3">
                  <a:extLst>
                    <a:ext uri="{A12FA001-AC4F-418D-AE19-62706E023703}">
                      <ahyp:hlinkClr val="tx"/>
                    </a:ext>
                  </a:extLst>
                </a:hlinkClick>
              </a:rPr>
              <a:t>Flaticon</a:t>
            </a:r>
            <a:r>
              <a:rPr b="1" i="0" lang="en" sz="1200" u="none" cap="none" strike="noStrike">
                <a:solidFill>
                  <a:schemeClr val="dk1"/>
                </a:solidFill>
                <a:latin typeface="Nunito"/>
                <a:ea typeface="Nunito"/>
                <a:cs typeface="Nunito"/>
                <a:sym typeface="Nunito"/>
              </a:rPr>
              <a:t> </a:t>
            </a:r>
            <a:r>
              <a:rPr b="0" i="0" lang="en" sz="1200" u="none" cap="none" strike="noStrike">
                <a:solidFill>
                  <a:schemeClr val="dk1"/>
                </a:solidFill>
                <a:latin typeface="Nunito"/>
                <a:ea typeface="Nunito"/>
                <a:cs typeface="Nunito"/>
                <a:sym typeface="Nunito"/>
              </a:rPr>
              <a:t>and infographics &amp; images by </a:t>
            </a:r>
            <a:r>
              <a:rPr b="1" i="0" lang="en" sz="1200" u="none" cap="none" strike="noStrike">
                <a:solidFill>
                  <a:schemeClr val="dk1"/>
                </a:solidFill>
                <a:uFill>
                  <a:noFill/>
                </a:uFill>
                <a:latin typeface="Nunito"/>
                <a:ea typeface="Nunito"/>
                <a:cs typeface="Nunito"/>
                <a:sym typeface="Nunito"/>
                <a:hlinkClick r:id="rId4">
                  <a:extLst>
                    <a:ext uri="{A12FA001-AC4F-418D-AE19-62706E023703}">
                      <ahyp:hlinkClr val="tx"/>
                    </a:ext>
                  </a:extLst>
                </a:hlinkClick>
              </a:rPr>
              <a:t>Freepik</a:t>
            </a:r>
            <a:endParaRPr b="1" i="0" sz="1200" u="none" cap="none" strike="noStrike">
              <a:solidFill>
                <a:schemeClr val="dk1"/>
              </a:solidFill>
              <a:highlight>
                <a:srgbClr val="DFDEFC"/>
              </a:highlight>
              <a:latin typeface="Nunito"/>
              <a:ea typeface="Nunito"/>
              <a:cs typeface="Nunito"/>
              <a:sym typeface="Nuni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3" name="Shape 13"/>
        <p:cNvGrpSpPr/>
        <p:nvPr/>
      </p:nvGrpSpPr>
      <p:grpSpPr>
        <a:xfrm>
          <a:off x="0" y="0"/>
          <a:ext cx="0" cy="0"/>
          <a:chOff x="0" y="0"/>
          <a:chExt cx="0" cy="0"/>
        </a:xfrm>
      </p:grpSpPr>
      <p:sp>
        <p:nvSpPr>
          <p:cNvPr id="14" name="Google Shape;14;p55"/>
          <p:cNvSpPr/>
          <p:nvPr/>
        </p:nvSpPr>
        <p:spPr>
          <a:xfrm>
            <a:off x="0" y="1029"/>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2941"/>
            </a:srgbClr>
          </a:solidFill>
          <a:ln>
            <a:noFill/>
          </a:ln>
        </p:spPr>
      </p:sp>
      <p:sp>
        <p:nvSpPr>
          <p:cNvPr id="15" name="Google Shape;15;p5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6" name="Google Shape;16;p55"/>
          <p:cNvSpPr/>
          <p:nvPr/>
        </p:nvSpPr>
        <p:spPr>
          <a:xfrm>
            <a:off x="7916599" y="3892202"/>
            <a:ext cx="1247943" cy="1258746"/>
          </a:xfrm>
          <a:custGeom>
            <a:rect b="b" l="l" r="r" t="t"/>
            <a:pathLst>
              <a:path extrusionOk="0" h="183157" w="181585">
                <a:moveTo>
                  <a:pt x="113636" y="183059"/>
                </a:moveTo>
                <a:lnTo>
                  <a:pt x="0" y="116124"/>
                </a:lnTo>
                <a:lnTo>
                  <a:pt x="181119" y="0"/>
                </a:lnTo>
                <a:lnTo>
                  <a:pt x="181585" y="94595"/>
                </a:lnTo>
                <a:lnTo>
                  <a:pt x="181166" y="183157"/>
                </a:lnTo>
                <a:close/>
              </a:path>
            </a:pathLst>
          </a:custGeom>
          <a:solidFill>
            <a:srgbClr val="878787">
              <a:alpha val="12941"/>
            </a:srgbClr>
          </a:solid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5" name="Shape 165"/>
        <p:cNvGrpSpPr/>
        <p:nvPr/>
      </p:nvGrpSpPr>
      <p:grpSpPr>
        <a:xfrm>
          <a:off x="0" y="0"/>
          <a:ext cx="0" cy="0"/>
          <a:chOff x="0" y="0"/>
          <a:chExt cx="0" cy="0"/>
        </a:xfrm>
      </p:grpSpPr>
      <p:sp>
        <p:nvSpPr>
          <p:cNvPr id="166" name="Google Shape;166;p73"/>
          <p:cNvSpPr/>
          <p:nvPr/>
        </p:nvSpPr>
        <p:spPr>
          <a:xfrm>
            <a:off x="0" y="1029"/>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2941"/>
            </a:srgbClr>
          </a:solidFill>
          <a:ln>
            <a:noFill/>
          </a:ln>
        </p:spPr>
      </p:sp>
      <p:sp>
        <p:nvSpPr>
          <p:cNvPr id="167" name="Google Shape;167;p7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68" name="Google Shape;168;p73"/>
          <p:cNvSpPr txBox="1"/>
          <p:nvPr>
            <p:ph idx="1" type="body"/>
          </p:nvPr>
        </p:nvSpPr>
        <p:spPr>
          <a:xfrm>
            <a:off x="720000" y="965025"/>
            <a:ext cx="7704000" cy="3603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lt2"/>
              </a:buClr>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169" name="Google Shape;169;p73"/>
          <p:cNvSpPr/>
          <p:nvPr/>
        </p:nvSpPr>
        <p:spPr>
          <a:xfrm>
            <a:off x="7916599" y="3892202"/>
            <a:ext cx="1247943" cy="1258746"/>
          </a:xfrm>
          <a:custGeom>
            <a:rect b="b" l="l" r="r" t="t"/>
            <a:pathLst>
              <a:path extrusionOk="0" h="183157" w="181585">
                <a:moveTo>
                  <a:pt x="113636" y="183059"/>
                </a:moveTo>
                <a:lnTo>
                  <a:pt x="0" y="116124"/>
                </a:lnTo>
                <a:lnTo>
                  <a:pt x="181119" y="0"/>
                </a:lnTo>
                <a:lnTo>
                  <a:pt x="181585" y="94595"/>
                </a:lnTo>
                <a:lnTo>
                  <a:pt x="181166" y="183157"/>
                </a:lnTo>
                <a:close/>
              </a:path>
            </a:pathLst>
          </a:custGeom>
          <a:solidFill>
            <a:srgbClr val="878787">
              <a:alpha val="12941"/>
            </a:srgbClr>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0" name="Shape 170"/>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71" name="Shape 171"/>
        <p:cNvGrpSpPr/>
        <p:nvPr/>
      </p:nvGrpSpPr>
      <p:grpSpPr>
        <a:xfrm>
          <a:off x="0" y="0"/>
          <a:ext cx="0" cy="0"/>
          <a:chOff x="0" y="0"/>
          <a:chExt cx="0" cy="0"/>
        </a:xfrm>
      </p:grpSpPr>
      <p:sp>
        <p:nvSpPr>
          <p:cNvPr id="172" name="Google Shape;172;p78"/>
          <p:cNvSpPr/>
          <p:nvPr/>
        </p:nvSpPr>
        <p:spPr>
          <a:xfrm rot="10800000">
            <a:off x="0" y="0"/>
            <a:ext cx="3487340" cy="3517530"/>
          </a:xfrm>
          <a:custGeom>
            <a:rect b="b" l="l" r="r" t="t"/>
            <a:pathLst>
              <a:path extrusionOk="0" h="183157" w="181585">
                <a:moveTo>
                  <a:pt x="113636" y="183059"/>
                </a:moveTo>
                <a:lnTo>
                  <a:pt x="0" y="116124"/>
                </a:lnTo>
                <a:lnTo>
                  <a:pt x="181119" y="0"/>
                </a:lnTo>
                <a:lnTo>
                  <a:pt x="181585" y="94595"/>
                </a:lnTo>
                <a:lnTo>
                  <a:pt x="181166" y="183157"/>
                </a:lnTo>
                <a:close/>
              </a:path>
            </a:pathLst>
          </a:custGeom>
          <a:solidFill>
            <a:srgbClr val="878787">
              <a:alpha val="12941"/>
            </a:srgbClr>
          </a:solidFill>
          <a:ln>
            <a:noFill/>
          </a:ln>
        </p:spPr>
      </p:sp>
      <p:sp>
        <p:nvSpPr>
          <p:cNvPr id="173" name="Google Shape;173;p78"/>
          <p:cNvSpPr/>
          <p:nvPr/>
        </p:nvSpPr>
        <p:spPr>
          <a:xfrm flipH="1">
            <a:off x="7308300" y="4359600"/>
            <a:ext cx="1835700" cy="783900"/>
          </a:xfrm>
          <a:prstGeom prst="rtTriangle">
            <a:avLst/>
          </a:prstGeom>
          <a:solidFill>
            <a:srgbClr val="878787">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74" name="Shape 174"/>
        <p:cNvGrpSpPr/>
        <p:nvPr/>
      </p:nvGrpSpPr>
      <p:grpSpPr>
        <a:xfrm>
          <a:off x="0" y="0"/>
          <a:ext cx="0" cy="0"/>
          <a:chOff x="0" y="0"/>
          <a:chExt cx="0" cy="0"/>
        </a:xfrm>
      </p:grpSpPr>
      <p:sp>
        <p:nvSpPr>
          <p:cNvPr id="175" name="Google Shape;175;p79"/>
          <p:cNvSpPr/>
          <p:nvPr/>
        </p:nvSpPr>
        <p:spPr>
          <a:xfrm>
            <a:off x="7198400" y="3167775"/>
            <a:ext cx="1966112" cy="1983132"/>
          </a:xfrm>
          <a:custGeom>
            <a:rect b="b" l="l" r="r" t="t"/>
            <a:pathLst>
              <a:path extrusionOk="0" h="183157" w="181585">
                <a:moveTo>
                  <a:pt x="113636" y="183059"/>
                </a:moveTo>
                <a:lnTo>
                  <a:pt x="0" y="116124"/>
                </a:lnTo>
                <a:lnTo>
                  <a:pt x="181119" y="0"/>
                </a:lnTo>
                <a:lnTo>
                  <a:pt x="181585" y="94595"/>
                </a:lnTo>
                <a:lnTo>
                  <a:pt x="181166" y="183157"/>
                </a:lnTo>
                <a:close/>
              </a:path>
            </a:pathLst>
          </a:custGeom>
          <a:solidFill>
            <a:srgbClr val="878787">
              <a:alpha val="12941"/>
            </a:srgbClr>
          </a:solidFill>
          <a:ln>
            <a:noFill/>
          </a:ln>
        </p:spPr>
      </p:sp>
      <p:sp>
        <p:nvSpPr>
          <p:cNvPr id="176" name="Google Shape;176;p79"/>
          <p:cNvSpPr/>
          <p:nvPr/>
        </p:nvSpPr>
        <p:spPr>
          <a:xfrm>
            <a:off x="0" y="4359550"/>
            <a:ext cx="1835700" cy="783900"/>
          </a:xfrm>
          <a:prstGeom prst="rtTriangle">
            <a:avLst/>
          </a:prstGeom>
          <a:solidFill>
            <a:srgbClr val="878787">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7" name="Shape 17"/>
        <p:cNvGrpSpPr/>
        <p:nvPr/>
      </p:nvGrpSpPr>
      <p:grpSpPr>
        <a:xfrm>
          <a:off x="0" y="0"/>
          <a:ext cx="0" cy="0"/>
          <a:chOff x="0" y="0"/>
          <a:chExt cx="0" cy="0"/>
        </a:xfrm>
      </p:grpSpPr>
      <p:sp>
        <p:nvSpPr>
          <p:cNvPr id="18" name="Google Shape;18;p56"/>
          <p:cNvSpPr/>
          <p:nvPr/>
        </p:nvSpPr>
        <p:spPr>
          <a:xfrm flipH="1">
            <a:off x="7939575" y="0"/>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2941"/>
            </a:srgbClr>
          </a:solidFill>
          <a:ln>
            <a:noFill/>
          </a:ln>
        </p:spPr>
      </p:sp>
      <p:sp>
        <p:nvSpPr>
          <p:cNvPr id="19" name="Google Shape;19;p56"/>
          <p:cNvSpPr/>
          <p:nvPr/>
        </p:nvSpPr>
        <p:spPr>
          <a:xfrm>
            <a:off x="0" y="4359550"/>
            <a:ext cx="1835700" cy="783900"/>
          </a:xfrm>
          <a:prstGeom prst="rtTriangle">
            <a:avLst/>
          </a:prstGeom>
          <a:solidFill>
            <a:srgbClr val="878787">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5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1" name="Google Shape;21;p56"/>
          <p:cNvSpPr txBox="1"/>
          <p:nvPr>
            <p:ph idx="2" type="title"/>
          </p:nvPr>
        </p:nvSpPr>
        <p:spPr>
          <a:xfrm>
            <a:off x="720000" y="1302000"/>
            <a:ext cx="597300" cy="460200"/>
          </a:xfrm>
          <a:prstGeom prst="rect">
            <a:avLst/>
          </a:prstGeom>
          <a:solidFill>
            <a:srgbClr val="878787">
              <a:alpha val="12941"/>
            </a:srgbClr>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400">
                <a:solidFill>
                  <a:schemeClr val="l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2" name="Google Shape;22;p56"/>
          <p:cNvSpPr txBox="1"/>
          <p:nvPr>
            <p:ph idx="1" type="subTitle"/>
          </p:nvPr>
        </p:nvSpPr>
        <p:spPr>
          <a:xfrm>
            <a:off x="715100" y="2263410"/>
            <a:ext cx="2336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6"/>
          <p:cNvSpPr txBox="1"/>
          <p:nvPr>
            <p:ph idx="3" type="title"/>
          </p:nvPr>
        </p:nvSpPr>
        <p:spPr>
          <a:xfrm>
            <a:off x="3403800" y="1302000"/>
            <a:ext cx="597300" cy="460200"/>
          </a:xfrm>
          <a:prstGeom prst="rect">
            <a:avLst/>
          </a:prstGeom>
          <a:solidFill>
            <a:srgbClr val="878787">
              <a:alpha val="12941"/>
            </a:srgbClr>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400">
                <a:solidFill>
                  <a:schemeClr val="l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4" name="Google Shape;24;p56"/>
          <p:cNvSpPr txBox="1"/>
          <p:nvPr>
            <p:ph idx="4" type="subTitle"/>
          </p:nvPr>
        </p:nvSpPr>
        <p:spPr>
          <a:xfrm>
            <a:off x="3403800" y="2263410"/>
            <a:ext cx="2336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6"/>
          <p:cNvSpPr txBox="1"/>
          <p:nvPr>
            <p:ph idx="5" type="title"/>
          </p:nvPr>
        </p:nvSpPr>
        <p:spPr>
          <a:xfrm>
            <a:off x="6092500" y="1302000"/>
            <a:ext cx="597300" cy="460200"/>
          </a:xfrm>
          <a:prstGeom prst="rect">
            <a:avLst/>
          </a:prstGeom>
          <a:solidFill>
            <a:srgbClr val="878787">
              <a:alpha val="12941"/>
            </a:srgbClr>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400">
                <a:solidFill>
                  <a:schemeClr val="l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6" name="Google Shape;26;p56"/>
          <p:cNvSpPr txBox="1"/>
          <p:nvPr>
            <p:ph idx="6" type="subTitle"/>
          </p:nvPr>
        </p:nvSpPr>
        <p:spPr>
          <a:xfrm>
            <a:off x="6087600" y="2263410"/>
            <a:ext cx="2336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6"/>
          <p:cNvSpPr txBox="1"/>
          <p:nvPr>
            <p:ph idx="7" type="title"/>
          </p:nvPr>
        </p:nvSpPr>
        <p:spPr>
          <a:xfrm>
            <a:off x="720000" y="3099590"/>
            <a:ext cx="597300" cy="484800"/>
          </a:xfrm>
          <a:prstGeom prst="rect">
            <a:avLst/>
          </a:prstGeom>
          <a:solidFill>
            <a:srgbClr val="878787">
              <a:alpha val="12941"/>
            </a:srgbClr>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400">
                <a:solidFill>
                  <a:schemeClr val="l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8" name="Google Shape;28;p56"/>
          <p:cNvSpPr txBox="1"/>
          <p:nvPr>
            <p:ph idx="8" type="subTitle"/>
          </p:nvPr>
        </p:nvSpPr>
        <p:spPr>
          <a:xfrm>
            <a:off x="715100" y="4065762"/>
            <a:ext cx="2336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6"/>
          <p:cNvSpPr txBox="1"/>
          <p:nvPr>
            <p:ph idx="9" type="title"/>
          </p:nvPr>
        </p:nvSpPr>
        <p:spPr>
          <a:xfrm>
            <a:off x="3403800" y="3099590"/>
            <a:ext cx="597300" cy="484800"/>
          </a:xfrm>
          <a:prstGeom prst="rect">
            <a:avLst/>
          </a:prstGeom>
          <a:solidFill>
            <a:srgbClr val="878787">
              <a:alpha val="12941"/>
            </a:srgbClr>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400">
                <a:solidFill>
                  <a:schemeClr val="l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0" name="Google Shape;30;p56"/>
          <p:cNvSpPr txBox="1"/>
          <p:nvPr>
            <p:ph idx="13" type="subTitle"/>
          </p:nvPr>
        </p:nvSpPr>
        <p:spPr>
          <a:xfrm>
            <a:off x="3403800" y="4065762"/>
            <a:ext cx="2336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6"/>
          <p:cNvSpPr txBox="1"/>
          <p:nvPr>
            <p:ph idx="14" type="title"/>
          </p:nvPr>
        </p:nvSpPr>
        <p:spPr>
          <a:xfrm>
            <a:off x="6092500" y="3099590"/>
            <a:ext cx="597300" cy="484800"/>
          </a:xfrm>
          <a:prstGeom prst="rect">
            <a:avLst/>
          </a:prstGeom>
          <a:solidFill>
            <a:srgbClr val="878787">
              <a:alpha val="12941"/>
            </a:srgbClr>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400">
                <a:solidFill>
                  <a:schemeClr val="l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2" name="Google Shape;32;p56"/>
          <p:cNvSpPr txBox="1"/>
          <p:nvPr>
            <p:ph idx="15" type="subTitle"/>
          </p:nvPr>
        </p:nvSpPr>
        <p:spPr>
          <a:xfrm>
            <a:off x="6087600" y="4065762"/>
            <a:ext cx="2336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6"/>
          <p:cNvSpPr txBox="1"/>
          <p:nvPr>
            <p:ph idx="16" type="subTitle"/>
          </p:nvPr>
        </p:nvSpPr>
        <p:spPr>
          <a:xfrm>
            <a:off x="715100" y="1762300"/>
            <a:ext cx="23364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4" name="Google Shape;34;p56"/>
          <p:cNvSpPr txBox="1"/>
          <p:nvPr>
            <p:ph idx="17" type="subTitle"/>
          </p:nvPr>
        </p:nvSpPr>
        <p:spPr>
          <a:xfrm>
            <a:off x="3403800" y="1762300"/>
            <a:ext cx="23364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5" name="Google Shape;35;p56"/>
          <p:cNvSpPr txBox="1"/>
          <p:nvPr>
            <p:ph idx="18" type="subTitle"/>
          </p:nvPr>
        </p:nvSpPr>
        <p:spPr>
          <a:xfrm>
            <a:off x="6087600" y="1762300"/>
            <a:ext cx="23364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 name="Google Shape;36;p56"/>
          <p:cNvSpPr txBox="1"/>
          <p:nvPr>
            <p:ph idx="19" type="subTitle"/>
          </p:nvPr>
        </p:nvSpPr>
        <p:spPr>
          <a:xfrm>
            <a:off x="715100" y="3560285"/>
            <a:ext cx="23364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7" name="Google Shape;37;p56"/>
          <p:cNvSpPr txBox="1"/>
          <p:nvPr>
            <p:ph idx="20" type="subTitle"/>
          </p:nvPr>
        </p:nvSpPr>
        <p:spPr>
          <a:xfrm>
            <a:off x="3403800" y="3560285"/>
            <a:ext cx="23364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8" name="Google Shape;38;p56"/>
          <p:cNvSpPr txBox="1"/>
          <p:nvPr>
            <p:ph idx="21" type="subTitle"/>
          </p:nvPr>
        </p:nvSpPr>
        <p:spPr>
          <a:xfrm>
            <a:off x="6087600" y="3560285"/>
            <a:ext cx="23364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39" name="Google Shape;39;p56"/>
          <p:cNvGrpSpPr/>
          <p:nvPr/>
        </p:nvGrpSpPr>
        <p:grpSpPr>
          <a:xfrm>
            <a:off x="138587" y="4252590"/>
            <a:ext cx="519455" cy="711815"/>
            <a:chOff x="138587" y="4252590"/>
            <a:chExt cx="519455" cy="711815"/>
          </a:xfrm>
        </p:grpSpPr>
        <p:sp>
          <p:nvSpPr>
            <p:cNvPr id="40" name="Google Shape;40;p56"/>
            <p:cNvSpPr/>
            <p:nvPr/>
          </p:nvSpPr>
          <p:spPr>
            <a:xfrm>
              <a:off x="376756" y="4413494"/>
              <a:ext cx="23385" cy="15761"/>
            </a:xfrm>
            <a:custGeom>
              <a:rect b="b" l="l" r="r" t="t"/>
              <a:pathLst>
                <a:path extrusionOk="0" h="215" w="319">
                  <a:moveTo>
                    <a:pt x="270" y="1"/>
                  </a:moveTo>
                  <a:cubicBezTo>
                    <a:pt x="263" y="1"/>
                    <a:pt x="256" y="2"/>
                    <a:pt x="249" y="6"/>
                  </a:cubicBezTo>
                  <a:lnTo>
                    <a:pt x="27" y="134"/>
                  </a:lnTo>
                  <a:cubicBezTo>
                    <a:pt x="7" y="146"/>
                    <a:pt x="0" y="172"/>
                    <a:pt x="11" y="193"/>
                  </a:cubicBezTo>
                  <a:cubicBezTo>
                    <a:pt x="19" y="207"/>
                    <a:pt x="34" y="214"/>
                    <a:pt x="48" y="214"/>
                  </a:cubicBezTo>
                  <a:cubicBezTo>
                    <a:pt x="56" y="214"/>
                    <a:pt x="63" y="212"/>
                    <a:pt x="70" y="209"/>
                  </a:cubicBezTo>
                  <a:lnTo>
                    <a:pt x="292" y="80"/>
                  </a:lnTo>
                  <a:cubicBezTo>
                    <a:pt x="312" y="68"/>
                    <a:pt x="319" y="42"/>
                    <a:pt x="307" y="22"/>
                  </a:cubicBezTo>
                  <a:cubicBezTo>
                    <a:pt x="300" y="8"/>
                    <a:pt x="285" y="1"/>
                    <a:pt x="270" y="1"/>
                  </a:cubicBezTo>
                  <a:close/>
                </a:path>
              </a:pathLst>
            </a:custGeom>
            <a:solidFill>
              <a:srgbClr val="3C3C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6"/>
            <p:cNvSpPr/>
            <p:nvPr/>
          </p:nvSpPr>
          <p:spPr>
            <a:xfrm>
              <a:off x="570430" y="4586787"/>
              <a:ext cx="23532" cy="15688"/>
            </a:xfrm>
            <a:custGeom>
              <a:rect b="b" l="l" r="r" t="t"/>
              <a:pathLst>
                <a:path extrusionOk="0" h="214" w="321">
                  <a:moveTo>
                    <a:pt x="50" y="0"/>
                  </a:moveTo>
                  <a:cubicBezTo>
                    <a:pt x="35" y="0"/>
                    <a:pt x="21" y="8"/>
                    <a:pt x="12" y="21"/>
                  </a:cubicBezTo>
                  <a:cubicBezTo>
                    <a:pt x="1" y="42"/>
                    <a:pt x="8" y="68"/>
                    <a:pt x="28" y="80"/>
                  </a:cubicBezTo>
                  <a:lnTo>
                    <a:pt x="250" y="208"/>
                  </a:lnTo>
                  <a:cubicBezTo>
                    <a:pt x="257" y="212"/>
                    <a:pt x="264" y="214"/>
                    <a:pt x="271" y="214"/>
                  </a:cubicBezTo>
                  <a:cubicBezTo>
                    <a:pt x="286" y="214"/>
                    <a:pt x="300" y="206"/>
                    <a:pt x="308" y="193"/>
                  </a:cubicBezTo>
                  <a:cubicBezTo>
                    <a:pt x="321" y="172"/>
                    <a:pt x="313" y="145"/>
                    <a:pt x="293" y="134"/>
                  </a:cubicBezTo>
                  <a:lnTo>
                    <a:pt x="71" y="6"/>
                  </a:lnTo>
                  <a:cubicBezTo>
                    <a:pt x="64" y="2"/>
                    <a:pt x="57" y="0"/>
                    <a:pt x="50" y="0"/>
                  </a:cubicBezTo>
                  <a:close/>
                </a:path>
              </a:pathLst>
            </a:custGeom>
            <a:solidFill>
              <a:srgbClr val="3C3C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6"/>
            <p:cNvSpPr/>
            <p:nvPr/>
          </p:nvSpPr>
          <p:spPr>
            <a:xfrm>
              <a:off x="272369" y="4375156"/>
              <a:ext cx="23458" cy="15908"/>
            </a:xfrm>
            <a:custGeom>
              <a:rect b="b" l="l" r="r" t="t"/>
              <a:pathLst>
                <a:path extrusionOk="0" h="217" w="320">
                  <a:moveTo>
                    <a:pt x="50" y="0"/>
                  </a:moveTo>
                  <a:cubicBezTo>
                    <a:pt x="35" y="0"/>
                    <a:pt x="21" y="8"/>
                    <a:pt x="13" y="21"/>
                  </a:cubicBezTo>
                  <a:cubicBezTo>
                    <a:pt x="1" y="41"/>
                    <a:pt x="7" y="67"/>
                    <a:pt x="28" y="80"/>
                  </a:cubicBezTo>
                  <a:lnTo>
                    <a:pt x="248" y="209"/>
                  </a:lnTo>
                  <a:cubicBezTo>
                    <a:pt x="256" y="214"/>
                    <a:pt x="263" y="216"/>
                    <a:pt x="271" y="216"/>
                  </a:cubicBezTo>
                  <a:cubicBezTo>
                    <a:pt x="286" y="216"/>
                    <a:pt x="299" y="208"/>
                    <a:pt x="307" y="195"/>
                  </a:cubicBezTo>
                  <a:cubicBezTo>
                    <a:pt x="319" y="174"/>
                    <a:pt x="313" y="148"/>
                    <a:pt x="292" y="136"/>
                  </a:cubicBezTo>
                  <a:lnTo>
                    <a:pt x="72" y="5"/>
                  </a:lnTo>
                  <a:cubicBezTo>
                    <a:pt x="65" y="2"/>
                    <a:pt x="58" y="0"/>
                    <a:pt x="50" y="0"/>
                  </a:cubicBezTo>
                  <a:close/>
                </a:path>
              </a:pathLst>
            </a:custGeom>
            <a:solidFill>
              <a:srgbClr val="3C3C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6"/>
            <p:cNvSpPr/>
            <p:nvPr/>
          </p:nvSpPr>
          <p:spPr>
            <a:xfrm>
              <a:off x="214678" y="4252590"/>
              <a:ext cx="443364" cy="667758"/>
            </a:xfrm>
            <a:custGeom>
              <a:rect b="b" l="l" r="r" t="t"/>
              <a:pathLst>
                <a:path extrusionOk="0" h="9109" w="6048">
                  <a:moveTo>
                    <a:pt x="177" y="1"/>
                  </a:moveTo>
                  <a:lnTo>
                    <a:pt x="177" y="1"/>
                  </a:lnTo>
                  <a:cubicBezTo>
                    <a:pt x="1" y="3388"/>
                    <a:pt x="728" y="6477"/>
                    <a:pt x="3044" y="9108"/>
                  </a:cubicBezTo>
                  <a:cubicBezTo>
                    <a:pt x="3067" y="9109"/>
                    <a:pt x="3090" y="9109"/>
                    <a:pt x="3112" y="9109"/>
                  </a:cubicBezTo>
                  <a:cubicBezTo>
                    <a:pt x="3605" y="9109"/>
                    <a:pt x="4024" y="9002"/>
                    <a:pt x="4378" y="8799"/>
                  </a:cubicBezTo>
                  <a:cubicBezTo>
                    <a:pt x="5643" y="8068"/>
                    <a:pt x="6048" y="6092"/>
                    <a:pt x="5911" y="3310"/>
                  </a:cubicBezTo>
                  <a:lnTo>
                    <a:pt x="4918" y="2737"/>
                  </a:lnTo>
                  <a:lnTo>
                    <a:pt x="4918" y="3564"/>
                  </a:lnTo>
                  <a:lnTo>
                    <a:pt x="3673" y="2844"/>
                  </a:lnTo>
                  <a:lnTo>
                    <a:pt x="3673" y="2019"/>
                  </a:lnTo>
                  <a:lnTo>
                    <a:pt x="2416" y="1292"/>
                  </a:lnTo>
                  <a:lnTo>
                    <a:pt x="2416" y="2119"/>
                  </a:lnTo>
                  <a:lnTo>
                    <a:pt x="1171" y="1399"/>
                  </a:lnTo>
                  <a:lnTo>
                    <a:pt x="1171" y="574"/>
                  </a:lnTo>
                  <a:lnTo>
                    <a:pt x="17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56"/>
            <p:cNvSpPr/>
            <p:nvPr/>
          </p:nvSpPr>
          <p:spPr>
            <a:xfrm>
              <a:off x="151562" y="4252590"/>
              <a:ext cx="384058" cy="688944"/>
            </a:xfrm>
            <a:custGeom>
              <a:rect b="b" l="l" r="r" t="t"/>
              <a:pathLst>
                <a:path extrusionOk="0" h="9398" w="5239">
                  <a:moveTo>
                    <a:pt x="1038" y="1"/>
                  </a:moveTo>
                  <a:lnTo>
                    <a:pt x="0" y="600"/>
                  </a:lnTo>
                  <a:lnTo>
                    <a:pt x="4209" y="9382"/>
                  </a:lnTo>
                  <a:lnTo>
                    <a:pt x="4200" y="9398"/>
                  </a:lnTo>
                  <a:lnTo>
                    <a:pt x="5239" y="8799"/>
                  </a:lnTo>
                  <a:lnTo>
                    <a:pt x="103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6"/>
            <p:cNvSpPr/>
            <p:nvPr/>
          </p:nvSpPr>
          <p:spPr>
            <a:xfrm>
              <a:off x="138587" y="4296500"/>
              <a:ext cx="443364" cy="667905"/>
            </a:xfrm>
            <a:custGeom>
              <a:rect b="b" l="l" r="r" t="t"/>
              <a:pathLst>
                <a:path extrusionOk="0" h="9111" w="6048">
                  <a:moveTo>
                    <a:pt x="177" y="1"/>
                  </a:moveTo>
                  <a:cubicBezTo>
                    <a:pt x="0" y="3388"/>
                    <a:pt x="728" y="6477"/>
                    <a:pt x="3044" y="9109"/>
                  </a:cubicBezTo>
                  <a:cubicBezTo>
                    <a:pt x="3064" y="9110"/>
                    <a:pt x="3085" y="9110"/>
                    <a:pt x="3105" y="9110"/>
                  </a:cubicBezTo>
                  <a:cubicBezTo>
                    <a:pt x="3601" y="9110"/>
                    <a:pt x="4022" y="9003"/>
                    <a:pt x="4377" y="8799"/>
                  </a:cubicBezTo>
                  <a:cubicBezTo>
                    <a:pt x="5642" y="8068"/>
                    <a:pt x="6047" y="6093"/>
                    <a:pt x="5910" y="3311"/>
                  </a:cubicBezTo>
                  <a:lnTo>
                    <a:pt x="4918" y="2738"/>
                  </a:lnTo>
                  <a:lnTo>
                    <a:pt x="4918" y="3564"/>
                  </a:lnTo>
                  <a:lnTo>
                    <a:pt x="3672" y="2845"/>
                  </a:lnTo>
                  <a:lnTo>
                    <a:pt x="3672" y="2019"/>
                  </a:lnTo>
                  <a:lnTo>
                    <a:pt x="2416" y="1294"/>
                  </a:lnTo>
                  <a:lnTo>
                    <a:pt x="2416" y="2119"/>
                  </a:lnTo>
                  <a:lnTo>
                    <a:pt x="1170" y="1401"/>
                  </a:lnTo>
                  <a:lnTo>
                    <a:pt x="1170" y="574"/>
                  </a:lnTo>
                  <a:lnTo>
                    <a:pt x="17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6"/>
            <p:cNvSpPr/>
            <p:nvPr/>
          </p:nvSpPr>
          <p:spPr>
            <a:xfrm>
              <a:off x="192980" y="4429108"/>
              <a:ext cx="339120" cy="493140"/>
            </a:xfrm>
            <a:custGeom>
              <a:rect b="b" l="l" r="r" t="t"/>
              <a:pathLst>
                <a:path extrusionOk="0" h="6727" w="4626">
                  <a:moveTo>
                    <a:pt x="0" y="0"/>
                  </a:moveTo>
                  <a:cubicBezTo>
                    <a:pt x="109" y="1957"/>
                    <a:pt x="591" y="3659"/>
                    <a:pt x="1460" y="5167"/>
                  </a:cubicBezTo>
                  <a:cubicBezTo>
                    <a:pt x="1773" y="5707"/>
                    <a:pt x="2141" y="6231"/>
                    <a:pt x="2558" y="6726"/>
                  </a:cubicBezTo>
                  <a:cubicBezTo>
                    <a:pt x="2862" y="6704"/>
                    <a:pt x="3123" y="6628"/>
                    <a:pt x="3350" y="6498"/>
                  </a:cubicBezTo>
                  <a:cubicBezTo>
                    <a:pt x="3385" y="6477"/>
                    <a:pt x="3418" y="6457"/>
                    <a:pt x="3451" y="6433"/>
                  </a:cubicBezTo>
                  <a:cubicBezTo>
                    <a:pt x="4209" y="5915"/>
                    <a:pt x="4602" y="4652"/>
                    <a:pt x="4625" y="2670"/>
                  </a:cubicBezTo>
                  <a:lnTo>
                    <a:pt x="229" y="13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6"/>
            <p:cNvSpPr/>
            <p:nvPr/>
          </p:nvSpPr>
          <p:spPr>
            <a:xfrm>
              <a:off x="499030" y="4453225"/>
              <a:ext cx="149034" cy="86063"/>
            </a:xfrm>
            <a:custGeom>
              <a:rect b="b" l="l" r="r" t="t"/>
              <a:pathLst>
                <a:path extrusionOk="0" h="1174" w="2033">
                  <a:moveTo>
                    <a:pt x="1039" y="0"/>
                  </a:moveTo>
                  <a:lnTo>
                    <a:pt x="1" y="600"/>
                  </a:lnTo>
                  <a:lnTo>
                    <a:pt x="993" y="1173"/>
                  </a:lnTo>
                  <a:lnTo>
                    <a:pt x="2032" y="573"/>
                  </a:lnTo>
                  <a:lnTo>
                    <a:pt x="10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6"/>
            <p:cNvSpPr/>
            <p:nvPr/>
          </p:nvSpPr>
          <p:spPr>
            <a:xfrm>
              <a:off x="151562" y="4252590"/>
              <a:ext cx="148961" cy="85990"/>
            </a:xfrm>
            <a:custGeom>
              <a:rect b="b" l="l" r="r" t="t"/>
              <a:pathLst>
                <a:path extrusionOk="0" h="1173" w="2032">
                  <a:moveTo>
                    <a:pt x="1038" y="1"/>
                  </a:moveTo>
                  <a:lnTo>
                    <a:pt x="0" y="600"/>
                  </a:lnTo>
                  <a:lnTo>
                    <a:pt x="993" y="1173"/>
                  </a:lnTo>
                  <a:lnTo>
                    <a:pt x="2032" y="574"/>
                  </a:lnTo>
                  <a:lnTo>
                    <a:pt x="103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6"/>
            <p:cNvSpPr/>
            <p:nvPr/>
          </p:nvSpPr>
          <p:spPr>
            <a:xfrm>
              <a:off x="315620" y="4347300"/>
              <a:ext cx="168314" cy="97206"/>
            </a:xfrm>
            <a:custGeom>
              <a:rect b="b" l="l" r="r" t="t"/>
              <a:pathLst>
                <a:path extrusionOk="0" h="1326" w="2296">
                  <a:moveTo>
                    <a:pt x="1039" y="0"/>
                  </a:moveTo>
                  <a:lnTo>
                    <a:pt x="1" y="601"/>
                  </a:lnTo>
                  <a:lnTo>
                    <a:pt x="1257" y="1326"/>
                  </a:lnTo>
                  <a:lnTo>
                    <a:pt x="2296" y="727"/>
                  </a:lnTo>
                  <a:lnTo>
                    <a:pt x="10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6"/>
            <p:cNvSpPr/>
            <p:nvPr/>
          </p:nvSpPr>
          <p:spPr>
            <a:xfrm>
              <a:off x="224354" y="4294594"/>
              <a:ext cx="76166" cy="104610"/>
            </a:xfrm>
            <a:custGeom>
              <a:rect b="b" l="l" r="r" t="t"/>
              <a:pathLst>
                <a:path extrusionOk="0" h="1427" w="1039">
                  <a:moveTo>
                    <a:pt x="1039" y="1"/>
                  </a:moveTo>
                  <a:lnTo>
                    <a:pt x="0" y="600"/>
                  </a:lnTo>
                  <a:lnTo>
                    <a:pt x="0" y="1427"/>
                  </a:lnTo>
                  <a:lnTo>
                    <a:pt x="1039" y="826"/>
                  </a:lnTo>
                  <a:lnTo>
                    <a:pt x="10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6"/>
            <p:cNvSpPr/>
            <p:nvPr/>
          </p:nvSpPr>
          <p:spPr>
            <a:xfrm>
              <a:off x="407765" y="4400519"/>
              <a:ext cx="76166" cy="104610"/>
            </a:xfrm>
            <a:custGeom>
              <a:rect b="b" l="l" r="r" t="t"/>
              <a:pathLst>
                <a:path extrusionOk="0" h="1427" w="1039">
                  <a:moveTo>
                    <a:pt x="1039" y="1"/>
                  </a:moveTo>
                  <a:lnTo>
                    <a:pt x="0" y="600"/>
                  </a:lnTo>
                  <a:lnTo>
                    <a:pt x="0" y="1426"/>
                  </a:lnTo>
                  <a:lnTo>
                    <a:pt x="1039" y="826"/>
                  </a:lnTo>
                  <a:lnTo>
                    <a:pt x="10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57"/>
          <p:cNvSpPr txBox="1"/>
          <p:nvPr>
            <p:ph type="title"/>
          </p:nvPr>
        </p:nvSpPr>
        <p:spPr>
          <a:xfrm>
            <a:off x="1457550" y="2257625"/>
            <a:ext cx="62289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4" name="Google Shape;54;p57"/>
          <p:cNvSpPr txBox="1"/>
          <p:nvPr>
            <p:ph idx="2" type="title"/>
          </p:nvPr>
        </p:nvSpPr>
        <p:spPr>
          <a:xfrm>
            <a:off x="3989850" y="1146375"/>
            <a:ext cx="1164300" cy="841800"/>
          </a:xfrm>
          <a:prstGeom prst="rect">
            <a:avLst/>
          </a:prstGeom>
          <a:solidFill>
            <a:srgbClr val="878787">
              <a:alpha val="12941"/>
            </a:srgbClr>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5" name="Google Shape;55;p57"/>
          <p:cNvSpPr txBox="1"/>
          <p:nvPr>
            <p:ph idx="1" type="subTitle"/>
          </p:nvPr>
        </p:nvSpPr>
        <p:spPr>
          <a:xfrm>
            <a:off x="1457550" y="3212875"/>
            <a:ext cx="6228900" cy="43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6" name="Google Shape;56;p57"/>
          <p:cNvSpPr/>
          <p:nvPr/>
        </p:nvSpPr>
        <p:spPr>
          <a:xfrm>
            <a:off x="6197225" y="3419375"/>
            <a:ext cx="2967394" cy="1731617"/>
          </a:xfrm>
          <a:custGeom>
            <a:rect b="b" l="l" r="r" t="t"/>
            <a:pathLst>
              <a:path extrusionOk="0" h="141270" w="242088">
                <a:moveTo>
                  <a:pt x="0" y="141172"/>
                </a:moveTo>
                <a:lnTo>
                  <a:pt x="39560" y="112084"/>
                </a:lnTo>
                <a:lnTo>
                  <a:pt x="171424" y="0"/>
                </a:lnTo>
                <a:lnTo>
                  <a:pt x="242088" y="52708"/>
                </a:lnTo>
                <a:lnTo>
                  <a:pt x="241669" y="141270"/>
                </a:lnTo>
                <a:close/>
              </a:path>
            </a:pathLst>
          </a:custGeom>
          <a:solidFill>
            <a:srgbClr val="878787">
              <a:alpha val="12941"/>
            </a:srgbClr>
          </a:solidFill>
          <a:ln>
            <a:noFill/>
          </a:ln>
        </p:spPr>
      </p:sp>
      <p:sp>
        <p:nvSpPr>
          <p:cNvPr id="57" name="Google Shape;57;p57"/>
          <p:cNvSpPr/>
          <p:nvPr/>
        </p:nvSpPr>
        <p:spPr>
          <a:xfrm>
            <a:off x="0" y="1029"/>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2941"/>
            </a:srgbClr>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8" name="Shape 58"/>
        <p:cNvGrpSpPr/>
        <p:nvPr/>
      </p:nvGrpSpPr>
      <p:grpSpPr>
        <a:xfrm>
          <a:off x="0" y="0"/>
          <a:ext cx="0" cy="0"/>
          <a:chOff x="0" y="0"/>
          <a:chExt cx="0" cy="0"/>
        </a:xfrm>
      </p:grpSpPr>
      <p:sp>
        <p:nvSpPr>
          <p:cNvPr id="59" name="Google Shape;59;p58"/>
          <p:cNvSpPr txBox="1"/>
          <p:nvPr>
            <p:ph type="title"/>
          </p:nvPr>
        </p:nvSpPr>
        <p:spPr>
          <a:xfrm>
            <a:off x="720000" y="1246038"/>
            <a:ext cx="3811500" cy="84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0" name="Google Shape;60;p58"/>
          <p:cNvSpPr txBox="1"/>
          <p:nvPr>
            <p:ph idx="1" type="subTitle"/>
          </p:nvPr>
        </p:nvSpPr>
        <p:spPr>
          <a:xfrm>
            <a:off x="720000" y="2074963"/>
            <a:ext cx="3811500" cy="197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58"/>
          <p:cNvSpPr/>
          <p:nvPr/>
        </p:nvSpPr>
        <p:spPr>
          <a:xfrm>
            <a:off x="3112375" y="1619225"/>
            <a:ext cx="6052200" cy="3531750"/>
          </a:xfrm>
          <a:custGeom>
            <a:rect b="b" l="l" r="r" t="t"/>
            <a:pathLst>
              <a:path extrusionOk="0" h="141270" w="242088">
                <a:moveTo>
                  <a:pt x="0" y="141172"/>
                </a:moveTo>
                <a:lnTo>
                  <a:pt x="39560" y="112084"/>
                </a:lnTo>
                <a:lnTo>
                  <a:pt x="171424" y="0"/>
                </a:lnTo>
                <a:lnTo>
                  <a:pt x="242088" y="52708"/>
                </a:lnTo>
                <a:lnTo>
                  <a:pt x="241669" y="141270"/>
                </a:lnTo>
                <a:close/>
              </a:path>
            </a:pathLst>
          </a:custGeom>
          <a:solidFill>
            <a:srgbClr val="878787">
              <a:alpha val="12941"/>
            </a:srgbClr>
          </a:solidFill>
          <a:ln>
            <a:noFill/>
          </a:ln>
        </p:spPr>
      </p:sp>
      <p:sp>
        <p:nvSpPr>
          <p:cNvPr id="62" name="Google Shape;62;p58"/>
          <p:cNvSpPr/>
          <p:nvPr/>
        </p:nvSpPr>
        <p:spPr>
          <a:xfrm>
            <a:off x="0" y="1029"/>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2941"/>
            </a:srgbClr>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sp>
        <p:nvSpPr>
          <p:cNvPr id="64" name="Google Shape;64;p59"/>
          <p:cNvSpPr/>
          <p:nvPr/>
        </p:nvSpPr>
        <p:spPr>
          <a:xfrm>
            <a:off x="4624950" y="572050"/>
            <a:ext cx="4539625" cy="4578925"/>
          </a:xfrm>
          <a:custGeom>
            <a:rect b="b" l="l" r="r" t="t"/>
            <a:pathLst>
              <a:path extrusionOk="0" h="183157" w="181585">
                <a:moveTo>
                  <a:pt x="113636" y="183059"/>
                </a:moveTo>
                <a:lnTo>
                  <a:pt x="0" y="116124"/>
                </a:lnTo>
                <a:lnTo>
                  <a:pt x="181119" y="0"/>
                </a:lnTo>
                <a:lnTo>
                  <a:pt x="181585" y="94595"/>
                </a:lnTo>
                <a:lnTo>
                  <a:pt x="181166" y="183157"/>
                </a:lnTo>
                <a:close/>
              </a:path>
            </a:pathLst>
          </a:custGeom>
          <a:solidFill>
            <a:srgbClr val="878787">
              <a:alpha val="12941"/>
            </a:srgbClr>
          </a:solidFill>
          <a:ln>
            <a:noFill/>
          </a:ln>
        </p:spPr>
      </p:sp>
      <p:sp>
        <p:nvSpPr>
          <p:cNvPr id="65" name="Google Shape;65;p59"/>
          <p:cNvSpPr/>
          <p:nvPr/>
        </p:nvSpPr>
        <p:spPr>
          <a:xfrm>
            <a:off x="0" y="4359550"/>
            <a:ext cx="1835700" cy="783900"/>
          </a:xfrm>
          <a:prstGeom prst="rtTriangle">
            <a:avLst/>
          </a:prstGeom>
          <a:solidFill>
            <a:srgbClr val="878787">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9"/>
          <p:cNvSpPr txBox="1"/>
          <p:nvPr>
            <p:ph idx="1" type="subTitle"/>
          </p:nvPr>
        </p:nvSpPr>
        <p:spPr>
          <a:xfrm>
            <a:off x="720000" y="1546325"/>
            <a:ext cx="4025400" cy="204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67" name="Google Shape;67;p59"/>
          <p:cNvSpPr txBox="1"/>
          <p:nvPr>
            <p:ph type="title"/>
          </p:nvPr>
        </p:nvSpPr>
        <p:spPr>
          <a:xfrm>
            <a:off x="720000" y="445025"/>
            <a:ext cx="4253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68" name="Shape 68"/>
        <p:cNvGrpSpPr/>
        <p:nvPr/>
      </p:nvGrpSpPr>
      <p:grpSpPr>
        <a:xfrm>
          <a:off x="0" y="0"/>
          <a:ext cx="0" cy="0"/>
          <a:chOff x="0" y="0"/>
          <a:chExt cx="0" cy="0"/>
        </a:xfrm>
      </p:grpSpPr>
      <p:sp>
        <p:nvSpPr>
          <p:cNvPr id="69" name="Google Shape;69;p6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0" name="Google Shape;70;p60"/>
          <p:cNvSpPr txBox="1"/>
          <p:nvPr>
            <p:ph idx="1" type="subTitle"/>
          </p:nvPr>
        </p:nvSpPr>
        <p:spPr>
          <a:xfrm>
            <a:off x="720000" y="2612550"/>
            <a:ext cx="2445000" cy="43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1" name="Google Shape;71;p60"/>
          <p:cNvSpPr txBox="1"/>
          <p:nvPr>
            <p:ph idx="2" type="subTitle"/>
          </p:nvPr>
        </p:nvSpPr>
        <p:spPr>
          <a:xfrm>
            <a:off x="720000" y="3058108"/>
            <a:ext cx="2445000" cy="91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2" name="Google Shape;72;p60"/>
          <p:cNvSpPr txBox="1"/>
          <p:nvPr>
            <p:ph idx="3" type="subTitle"/>
          </p:nvPr>
        </p:nvSpPr>
        <p:spPr>
          <a:xfrm>
            <a:off x="3349500" y="3058108"/>
            <a:ext cx="2445000" cy="91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3" name="Google Shape;73;p60"/>
          <p:cNvSpPr txBox="1"/>
          <p:nvPr>
            <p:ph idx="4" type="subTitle"/>
          </p:nvPr>
        </p:nvSpPr>
        <p:spPr>
          <a:xfrm>
            <a:off x="5979000" y="3058108"/>
            <a:ext cx="2445000" cy="91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60"/>
          <p:cNvSpPr txBox="1"/>
          <p:nvPr>
            <p:ph idx="5" type="subTitle"/>
          </p:nvPr>
        </p:nvSpPr>
        <p:spPr>
          <a:xfrm>
            <a:off x="3349500" y="2612550"/>
            <a:ext cx="2445000" cy="43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5" name="Google Shape;75;p60"/>
          <p:cNvSpPr txBox="1"/>
          <p:nvPr>
            <p:ph idx="6" type="subTitle"/>
          </p:nvPr>
        </p:nvSpPr>
        <p:spPr>
          <a:xfrm>
            <a:off x="5979000" y="2612550"/>
            <a:ext cx="2445000" cy="43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6" name="Google Shape;76;p60"/>
          <p:cNvSpPr/>
          <p:nvPr/>
        </p:nvSpPr>
        <p:spPr>
          <a:xfrm>
            <a:off x="7283250" y="3253375"/>
            <a:ext cx="1881221" cy="1897507"/>
          </a:xfrm>
          <a:custGeom>
            <a:rect b="b" l="l" r="r" t="t"/>
            <a:pathLst>
              <a:path extrusionOk="0" h="183157" w="181585">
                <a:moveTo>
                  <a:pt x="113636" y="183059"/>
                </a:moveTo>
                <a:lnTo>
                  <a:pt x="0" y="116124"/>
                </a:lnTo>
                <a:lnTo>
                  <a:pt x="181119" y="0"/>
                </a:lnTo>
                <a:lnTo>
                  <a:pt x="181585" y="94595"/>
                </a:lnTo>
                <a:lnTo>
                  <a:pt x="181166" y="183157"/>
                </a:lnTo>
                <a:close/>
              </a:path>
            </a:pathLst>
          </a:custGeom>
          <a:solidFill>
            <a:srgbClr val="878787">
              <a:alpha val="12941"/>
            </a:srgbClr>
          </a:solidFill>
          <a:ln>
            <a:noFill/>
          </a:ln>
        </p:spPr>
      </p:sp>
      <p:sp>
        <p:nvSpPr>
          <p:cNvPr id="77" name="Google Shape;77;p60"/>
          <p:cNvSpPr/>
          <p:nvPr/>
        </p:nvSpPr>
        <p:spPr>
          <a:xfrm flipH="1" rot="10800000">
            <a:off x="0" y="0"/>
            <a:ext cx="1835700" cy="783900"/>
          </a:xfrm>
          <a:prstGeom prst="rtTriangle">
            <a:avLst/>
          </a:prstGeom>
          <a:solidFill>
            <a:srgbClr val="878787">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78" name="Shape 78"/>
        <p:cNvGrpSpPr/>
        <p:nvPr/>
      </p:nvGrpSpPr>
      <p:grpSpPr>
        <a:xfrm>
          <a:off x="0" y="0"/>
          <a:ext cx="0" cy="0"/>
          <a:chOff x="0" y="0"/>
          <a:chExt cx="0" cy="0"/>
        </a:xfrm>
      </p:grpSpPr>
      <p:sp>
        <p:nvSpPr>
          <p:cNvPr id="79" name="Google Shape;79;p61"/>
          <p:cNvSpPr/>
          <p:nvPr/>
        </p:nvSpPr>
        <p:spPr>
          <a:xfrm flipH="1" rot="10800000">
            <a:off x="0" y="125"/>
            <a:ext cx="2467500" cy="1053600"/>
          </a:xfrm>
          <a:prstGeom prst="rtTriangle">
            <a:avLst/>
          </a:prstGeom>
          <a:solidFill>
            <a:srgbClr val="878787">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6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1" name="Google Shape;81;p61"/>
          <p:cNvSpPr txBox="1"/>
          <p:nvPr>
            <p:ph idx="1" type="subTitle"/>
          </p:nvPr>
        </p:nvSpPr>
        <p:spPr>
          <a:xfrm>
            <a:off x="1373642" y="1696675"/>
            <a:ext cx="25116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2" name="Google Shape;82;p61"/>
          <p:cNvSpPr txBox="1"/>
          <p:nvPr>
            <p:ph idx="2" type="subTitle"/>
          </p:nvPr>
        </p:nvSpPr>
        <p:spPr>
          <a:xfrm>
            <a:off x="1373625" y="2269375"/>
            <a:ext cx="25116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3" name="Google Shape;83;p61"/>
          <p:cNvSpPr txBox="1"/>
          <p:nvPr>
            <p:ph idx="3" type="subTitle"/>
          </p:nvPr>
        </p:nvSpPr>
        <p:spPr>
          <a:xfrm>
            <a:off x="5258763" y="2269375"/>
            <a:ext cx="25116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4" name="Google Shape;84;p61"/>
          <p:cNvSpPr txBox="1"/>
          <p:nvPr>
            <p:ph idx="4" type="subTitle"/>
          </p:nvPr>
        </p:nvSpPr>
        <p:spPr>
          <a:xfrm>
            <a:off x="1373625" y="4040300"/>
            <a:ext cx="25116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5" name="Google Shape;85;p61"/>
          <p:cNvSpPr txBox="1"/>
          <p:nvPr>
            <p:ph idx="5" type="subTitle"/>
          </p:nvPr>
        </p:nvSpPr>
        <p:spPr>
          <a:xfrm>
            <a:off x="5258763" y="4040300"/>
            <a:ext cx="25116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6" name="Google Shape;86;p61"/>
          <p:cNvSpPr txBox="1"/>
          <p:nvPr>
            <p:ph idx="6" type="subTitle"/>
          </p:nvPr>
        </p:nvSpPr>
        <p:spPr>
          <a:xfrm>
            <a:off x="1373642" y="3467600"/>
            <a:ext cx="25116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7" name="Google Shape;87;p61"/>
          <p:cNvSpPr txBox="1"/>
          <p:nvPr>
            <p:ph idx="7" type="subTitle"/>
          </p:nvPr>
        </p:nvSpPr>
        <p:spPr>
          <a:xfrm>
            <a:off x="5258775" y="1696675"/>
            <a:ext cx="25116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8" name="Google Shape;88;p61"/>
          <p:cNvSpPr txBox="1"/>
          <p:nvPr>
            <p:ph idx="8" type="subTitle"/>
          </p:nvPr>
        </p:nvSpPr>
        <p:spPr>
          <a:xfrm>
            <a:off x="5258775" y="3467600"/>
            <a:ext cx="25116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9" name="Shape 89"/>
        <p:cNvGrpSpPr/>
        <p:nvPr/>
      </p:nvGrpSpPr>
      <p:grpSpPr>
        <a:xfrm>
          <a:off x="0" y="0"/>
          <a:ext cx="0" cy="0"/>
          <a:chOff x="0" y="0"/>
          <a:chExt cx="0" cy="0"/>
        </a:xfrm>
      </p:grpSpPr>
      <p:sp>
        <p:nvSpPr>
          <p:cNvPr id="90" name="Google Shape;90;p62"/>
          <p:cNvSpPr/>
          <p:nvPr/>
        </p:nvSpPr>
        <p:spPr>
          <a:xfrm flipH="1">
            <a:off x="7939575" y="0"/>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2941"/>
            </a:srgbClr>
          </a:solidFill>
          <a:ln>
            <a:noFill/>
          </a:ln>
        </p:spPr>
      </p:sp>
      <p:sp>
        <p:nvSpPr>
          <p:cNvPr id="91" name="Google Shape;91;p62"/>
          <p:cNvSpPr/>
          <p:nvPr/>
        </p:nvSpPr>
        <p:spPr>
          <a:xfrm>
            <a:off x="0" y="1029"/>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2941"/>
            </a:srgbClr>
          </a:solidFill>
          <a:ln>
            <a:noFill/>
          </a:ln>
        </p:spPr>
      </p:sp>
      <p:sp>
        <p:nvSpPr>
          <p:cNvPr id="92" name="Google Shape;92;p6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3"/>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Oswald"/>
              <a:buNone/>
              <a:defRPr b="1" i="0" sz="35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500"/>
              <a:buFont typeface="Oswald"/>
              <a:buNone/>
              <a:defRPr b="1" i="0" sz="35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500"/>
              <a:buFont typeface="Oswald"/>
              <a:buNone/>
              <a:defRPr b="1" i="0" sz="35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500"/>
              <a:buFont typeface="Oswald"/>
              <a:buNone/>
              <a:defRPr b="1" i="0" sz="35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500"/>
              <a:buFont typeface="Oswald"/>
              <a:buNone/>
              <a:defRPr b="1" i="0" sz="35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500"/>
              <a:buFont typeface="Oswald"/>
              <a:buNone/>
              <a:defRPr b="1" i="0" sz="35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500"/>
              <a:buFont typeface="Oswald"/>
              <a:buNone/>
              <a:defRPr b="1" i="0" sz="35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500"/>
              <a:buFont typeface="Oswald"/>
              <a:buNone/>
              <a:defRPr b="1" i="0" sz="35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500"/>
              <a:buFont typeface="Oswald"/>
              <a:buNone/>
              <a:defRPr b="1" i="0" sz="3500" u="none" cap="none" strike="noStrike">
                <a:solidFill>
                  <a:schemeClr val="dk1"/>
                </a:solidFill>
                <a:latin typeface="Oswald"/>
                <a:ea typeface="Oswald"/>
                <a:cs typeface="Oswald"/>
                <a:sym typeface="Oswald"/>
              </a:defRPr>
            </a:lvl9pPr>
          </a:lstStyle>
          <a:p/>
        </p:txBody>
      </p:sp>
      <p:sp>
        <p:nvSpPr>
          <p:cNvPr id="7" name="Google Shape;7;p53"/>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1pPr>
            <a:lvl2pPr indent="-317500" lvl="1" marL="914400" marR="0" rtl="0" algn="l">
              <a:lnSpc>
                <a:spcPct val="100000"/>
              </a:lnSpc>
              <a:spcBef>
                <a:spcPts val="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2pPr>
            <a:lvl3pPr indent="-317500" lvl="2" marL="1371600" marR="0" rtl="0" algn="l">
              <a:lnSpc>
                <a:spcPct val="100000"/>
              </a:lnSpc>
              <a:spcBef>
                <a:spcPts val="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3pPr>
            <a:lvl4pPr indent="-317500" lvl="3" marL="1828800" marR="0" rtl="0" algn="l">
              <a:lnSpc>
                <a:spcPct val="100000"/>
              </a:lnSpc>
              <a:spcBef>
                <a:spcPts val="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4pPr>
            <a:lvl5pPr indent="-317500" lvl="4" marL="2286000" marR="0" rtl="0" algn="l">
              <a:lnSpc>
                <a:spcPct val="100000"/>
              </a:lnSpc>
              <a:spcBef>
                <a:spcPts val="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5pPr>
            <a:lvl6pPr indent="-317500" lvl="5" marL="2743200" marR="0" rtl="0" algn="l">
              <a:lnSpc>
                <a:spcPct val="100000"/>
              </a:lnSpc>
              <a:spcBef>
                <a:spcPts val="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6pPr>
            <a:lvl7pPr indent="-317500" lvl="6" marL="3200400" marR="0" rtl="0" algn="l">
              <a:lnSpc>
                <a:spcPct val="100000"/>
              </a:lnSpc>
              <a:spcBef>
                <a:spcPts val="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7pPr>
            <a:lvl8pPr indent="-317500" lvl="7" marL="3657600" marR="0" rtl="0" algn="l">
              <a:lnSpc>
                <a:spcPct val="100000"/>
              </a:lnSpc>
              <a:spcBef>
                <a:spcPts val="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8pPr>
            <a:lvl9pPr indent="-317500" lvl="8" marL="4114800" marR="0" rtl="0" algn="l">
              <a:lnSpc>
                <a:spcPct val="100000"/>
              </a:lnSpc>
              <a:spcBef>
                <a:spcPts val="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jp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
          <p:cNvSpPr txBox="1"/>
          <p:nvPr>
            <p:ph type="ctrTitle"/>
          </p:nvPr>
        </p:nvSpPr>
        <p:spPr>
          <a:xfrm>
            <a:off x="771700" y="1370075"/>
            <a:ext cx="4038600" cy="1689300"/>
          </a:xfrm>
          <a:prstGeom prst="rect">
            <a:avLst/>
          </a:prstGeom>
          <a:noFill/>
          <a:ln>
            <a:noFill/>
          </a:ln>
        </p:spPr>
        <p:txBody>
          <a:bodyPr anchorCtr="0" anchor="ctr" bIns="91425" lIns="91425" spcFirstLastPara="1" rIns="91425" wrap="square" tIns="91425">
            <a:noAutofit/>
          </a:bodyPr>
          <a:lstStyle/>
          <a:p>
            <a:pPr indent="0" lvl="0" marL="0" rtl="0" algn="l">
              <a:lnSpc>
                <a:spcPct val="85000"/>
              </a:lnSpc>
              <a:spcBef>
                <a:spcPts val="0"/>
              </a:spcBef>
              <a:spcAft>
                <a:spcPts val="0"/>
              </a:spcAft>
              <a:buSzPts val="5200"/>
              <a:buNone/>
            </a:pPr>
            <a:r>
              <a:rPr lang="en" sz="6500"/>
              <a:t> </a:t>
            </a:r>
            <a:endParaRPr sz="5500">
              <a:solidFill>
                <a:schemeClr val="dk2"/>
              </a:solidFill>
            </a:endParaRPr>
          </a:p>
        </p:txBody>
      </p:sp>
      <p:sp>
        <p:nvSpPr>
          <p:cNvPr id="182" name="Google Shape;182;p1"/>
          <p:cNvSpPr txBox="1"/>
          <p:nvPr>
            <p:ph idx="1" type="subTitle"/>
          </p:nvPr>
        </p:nvSpPr>
        <p:spPr>
          <a:xfrm>
            <a:off x="771700" y="3340875"/>
            <a:ext cx="4038600" cy="135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Nama Kelompok:</a:t>
            </a:r>
            <a:endParaRPr/>
          </a:p>
          <a:p>
            <a:pPr indent="-317500" lvl="0" marL="457200" rtl="0" algn="l">
              <a:lnSpc>
                <a:spcPct val="100000"/>
              </a:lnSpc>
              <a:spcBef>
                <a:spcPts val="0"/>
              </a:spcBef>
              <a:spcAft>
                <a:spcPts val="0"/>
              </a:spcAft>
              <a:buSzPts val="1400"/>
              <a:buAutoNum type="arabicPeriod"/>
            </a:pPr>
            <a:r>
              <a:rPr lang="en"/>
              <a:t>Maulana Rafael Irianto</a:t>
            </a:r>
            <a:endParaRPr/>
          </a:p>
          <a:p>
            <a:pPr indent="-317500" lvl="0" marL="457200" rtl="0" algn="l">
              <a:lnSpc>
                <a:spcPct val="100000"/>
              </a:lnSpc>
              <a:spcBef>
                <a:spcPts val="0"/>
              </a:spcBef>
              <a:spcAft>
                <a:spcPts val="0"/>
              </a:spcAft>
              <a:buSzPts val="1400"/>
              <a:buAutoNum type="arabicPeriod"/>
            </a:pPr>
            <a:r>
              <a:rPr lang="en"/>
              <a:t>Sela Fitria Dewi</a:t>
            </a:r>
            <a:endParaRPr/>
          </a:p>
          <a:p>
            <a:pPr indent="-317500" lvl="0" marL="457200" rtl="0" algn="l">
              <a:lnSpc>
                <a:spcPct val="100000"/>
              </a:lnSpc>
              <a:spcBef>
                <a:spcPts val="0"/>
              </a:spcBef>
              <a:spcAft>
                <a:spcPts val="0"/>
              </a:spcAft>
              <a:buSzPts val="1400"/>
              <a:buAutoNum type="arabicPeriod"/>
            </a:pPr>
            <a:r>
              <a:rPr lang="en"/>
              <a:t>Qathrin Nada Assalimi</a:t>
            </a:r>
            <a:endParaRPr/>
          </a:p>
          <a:p>
            <a:pPr indent="-317500" lvl="0" marL="457200" rtl="0" algn="l">
              <a:lnSpc>
                <a:spcPct val="100000"/>
              </a:lnSpc>
              <a:spcBef>
                <a:spcPts val="0"/>
              </a:spcBef>
              <a:spcAft>
                <a:spcPts val="0"/>
              </a:spcAft>
              <a:buSzPts val="1400"/>
              <a:buAutoNum type="arabicPeriod"/>
            </a:pPr>
            <a:r>
              <a:rPr lang="en"/>
              <a:t>Mochamad Ghozy Satur Panama</a:t>
            </a:r>
            <a:endParaRPr/>
          </a:p>
        </p:txBody>
      </p:sp>
      <p:cxnSp>
        <p:nvCxnSpPr>
          <p:cNvPr id="183" name="Google Shape;183;p1"/>
          <p:cNvCxnSpPr/>
          <p:nvPr/>
        </p:nvCxnSpPr>
        <p:spPr>
          <a:xfrm>
            <a:off x="771700" y="2995425"/>
            <a:ext cx="3647100" cy="0"/>
          </a:xfrm>
          <a:prstGeom prst="straightConnector1">
            <a:avLst/>
          </a:prstGeom>
          <a:noFill/>
          <a:ln cap="flat" cmpd="sng" w="19050">
            <a:solidFill>
              <a:schemeClr val="lt2"/>
            </a:solidFill>
            <a:prstDash val="solid"/>
            <a:round/>
            <a:headEnd len="sm" w="sm" type="none"/>
            <a:tailEnd len="sm" w="sm" type="none"/>
          </a:ln>
        </p:spPr>
      </p:cxnSp>
      <p:pic>
        <p:nvPicPr>
          <p:cNvPr id="184" name="Google Shape;184;p1"/>
          <p:cNvPicPr preferRelativeResize="0"/>
          <p:nvPr/>
        </p:nvPicPr>
        <p:blipFill>
          <a:blip r:embed="rId3">
            <a:alphaModFix/>
          </a:blip>
          <a:stretch>
            <a:fillRect/>
          </a:stretch>
        </p:blipFill>
        <p:spPr>
          <a:xfrm>
            <a:off x="253239" y="1672025"/>
            <a:ext cx="4877627" cy="1250200"/>
          </a:xfrm>
          <a:prstGeom prst="rect">
            <a:avLst/>
          </a:prstGeom>
          <a:noFill/>
          <a:ln>
            <a:noFill/>
          </a:ln>
        </p:spPr>
      </p:pic>
      <p:pic>
        <p:nvPicPr>
          <p:cNvPr id="185" name="Google Shape;185;p1"/>
          <p:cNvPicPr preferRelativeResize="0"/>
          <p:nvPr/>
        </p:nvPicPr>
        <p:blipFill>
          <a:blip r:embed="rId4">
            <a:alphaModFix/>
          </a:blip>
          <a:stretch>
            <a:fillRect/>
          </a:stretch>
        </p:blipFill>
        <p:spPr>
          <a:xfrm>
            <a:off x="5283251" y="-7"/>
            <a:ext cx="3647099" cy="547200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g21eb258f287_1_28"/>
          <p:cNvSpPr txBox="1"/>
          <p:nvPr>
            <p:ph idx="5" type="subTitle"/>
          </p:nvPr>
        </p:nvSpPr>
        <p:spPr>
          <a:xfrm>
            <a:off x="1063500" y="636725"/>
            <a:ext cx="2775900" cy="4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Overtime Submission</a:t>
            </a:r>
            <a:endParaRPr/>
          </a:p>
        </p:txBody>
      </p:sp>
      <p:cxnSp>
        <p:nvCxnSpPr>
          <p:cNvPr id="921" name="Google Shape;921;g21eb258f287_1_28"/>
          <p:cNvCxnSpPr/>
          <p:nvPr/>
        </p:nvCxnSpPr>
        <p:spPr>
          <a:xfrm flipH="1" rot="10800000">
            <a:off x="1050450" y="1002550"/>
            <a:ext cx="2471100" cy="5100"/>
          </a:xfrm>
          <a:prstGeom prst="straightConnector1">
            <a:avLst/>
          </a:prstGeom>
          <a:noFill/>
          <a:ln cap="flat" cmpd="sng" w="19050">
            <a:solidFill>
              <a:schemeClr val="lt2"/>
            </a:solidFill>
            <a:prstDash val="solid"/>
            <a:round/>
            <a:headEnd len="sm" w="sm" type="none"/>
            <a:tailEnd len="sm" w="sm" type="none"/>
          </a:ln>
        </p:spPr>
      </p:cxnSp>
      <p:sp>
        <p:nvSpPr>
          <p:cNvPr id="922" name="Google Shape;922;g21eb258f287_1_28"/>
          <p:cNvSpPr txBox="1"/>
          <p:nvPr>
            <p:ph idx="5" type="subTitle"/>
          </p:nvPr>
        </p:nvSpPr>
        <p:spPr>
          <a:xfrm>
            <a:off x="5489625" y="636725"/>
            <a:ext cx="2775900" cy="43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Reimburse Submission</a:t>
            </a:r>
            <a:endParaRPr/>
          </a:p>
        </p:txBody>
      </p:sp>
      <p:cxnSp>
        <p:nvCxnSpPr>
          <p:cNvPr id="923" name="Google Shape;923;g21eb258f287_1_28"/>
          <p:cNvCxnSpPr/>
          <p:nvPr/>
        </p:nvCxnSpPr>
        <p:spPr>
          <a:xfrm flipH="1" rot="10800000">
            <a:off x="5476575" y="1002550"/>
            <a:ext cx="2471100" cy="5100"/>
          </a:xfrm>
          <a:prstGeom prst="straightConnector1">
            <a:avLst/>
          </a:prstGeom>
          <a:noFill/>
          <a:ln cap="flat" cmpd="sng" w="19050">
            <a:solidFill>
              <a:schemeClr val="lt2"/>
            </a:solidFill>
            <a:prstDash val="solid"/>
            <a:round/>
            <a:headEnd len="sm" w="sm" type="none"/>
            <a:tailEnd len="sm" w="sm" type="none"/>
          </a:ln>
        </p:spPr>
      </p:cxnSp>
      <p:grpSp>
        <p:nvGrpSpPr>
          <p:cNvPr id="924" name="Google Shape;924;g21eb258f287_1_28"/>
          <p:cNvGrpSpPr/>
          <p:nvPr/>
        </p:nvGrpSpPr>
        <p:grpSpPr>
          <a:xfrm>
            <a:off x="-8" y="-3"/>
            <a:ext cx="1071519" cy="1129473"/>
            <a:chOff x="7458824" y="89625"/>
            <a:chExt cx="1271078" cy="1339826"/>
          </a:xfrm>
        </p:grpSpPr>
        <p:sp>
          <p:nvSpPr>
            <p:cNvPr id="925" name="Google Shape;925;g21eb258f287_1_28"/>
            <p:cNvSpPr/>
            <p:nvPr/>
          </p:nvSpPr>
          <p:spPr>
            <a:xfrm>
              <a:off x="8339891" y="893471"/>
              <a:ext cx="238421" cy="395123"/>
            </a:xfrm>
            <a:custGeom>
              <a:rect b="b" l="l" r="r" t="t"/>
              <a:pathLst>
                <a:path extrusionOk="0" h="3167" w="1911">
                  <a:moveTo>
                    <a:pt x="605" y="1"/>
                  </a:moveTo>
                  <a:cubicBezTo>
                    <a:pt x="605" y="1"/>
                    <a:pt x="281" y="992"/>
                    <a:pt x="167" y="1371"/>
                  </a:cubicBezTo>
                  <a:cubicBezTo>
                    <a:pt x="51" y="1751"/>
                    <a:pt x="1" y="2020"/>
                    <a:pt x="348" y="2238"/>
                  </a:cubicBezTo>
                  <a:cubicBezTo>
                    <a:pt x="817" y="2535"/>
                    <a:pt x="1911" y="3166"/>
                    <a:pt x="1911" y="3166"/>
                  </a:cubicBezTo>
                  <a:lnTo>
                    <a:pt x="1911" y="2902"/>
                  </a:lnTo>
                  <a:cubicBezTo>
                    <a:pt x="1911" y="2902"/>
                    <a:pt x="771" y="2277"/>
                    <a:pt x="459" y="2058"/>
                  </a:cubicBezTo>
                  <a:cubicBezTo>
                    <a:pt x="234" y="1902"/>
                    <a:pt x="305" y="1767"/>
                    <a:pt x="444" y="1317"/>
                  </a:cubicBezTo>
                  <a:cubicBezTo>
                    <a:pt x="581" y="868"/>
                    <a:pt x="883" y="45"/>
                    <a:pt x="883" y="45"/>
                  </a:cubicBezTo>
                  <a:lnTo>
                    <a:pt x="60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g21eb258f287_1_28"/>
            <p:cNvSpPr/>
            <p:nvPr/>
          </p:nvSpPr>
          <p:spPr>
            <a:xfrm>
              <a:off x="8114946" y="849804"/>
              <a:ext cx="455258" cy="546460"/>
            </a:xfrm>
            <a:custGeom>
              <a:rect b="b" l="l" r="r" t="t"/>
              <a:pathLst>
                <a:path extrusionOk="0" h="4380" w="3649">
                  <a:moveTo>
                    <a:pt x="2620" y="1"/>
                  </a:moveTo>
                  <a:lnTo>
                    <a:pt x="2620" y="1"/>
                  </a:lnTo>
                  <a:cubicBezTo>
                    <a:pt x="1700" y="93"/>
                    <a:pt x="782" y="781"/>
                    <a:pt x="717" y="863"/>
                  </a:cubicBezTo>
                  <a:cubicBezTo>
                    <a:pt x="649" y="950"/>
                    <a:pt x="139" y="2843"/>
                    <a:pt x="69" y="3090"/>
                  </a:cubicBezTo>
                  <a:cubicBezTo>
                    <a:pt x="0" y="3336"/>
                    <a:pt x="70" y="3482"/>
                    <a:pt x="496" y="3737"/>
                  </a:cubicBezTo>
                  <a:cubicBezTo>
                    <a:pt x="920" y="3991"/>
                    <a:pt x="1754" y="4380"/>
                    <a:pt x="1754" y="4380"/>
                  </a:cubicBezTo>
                  <a:lnTo>
                    <a:pt x="3648" y="3309"/>
                  </a:lnTo>
                  <a:cubicBezTo>
                    <a:pt x="3346" y="3129"/>
                    <a:pt x="2959" y="2968"/>
                    <a:pt x="2651" y="2779"/>
                  </a:cubicBezTo>
                  <a:cubicBezTo>
                    <a:pt x="2397" y="2623"/>
                    <a:pt x="2116" y="2529"/>
                    <a:pt x="2029" y="2191"/>
                  </a:cubicBezTo>
                  <a:cubicBezTo>
                    <a:pt x="1945" y="1861"/>
                    <a:pt x="2120" y="1521"/>
                    <a:pt x="2243" y="1218"/>
                  </a:cubicBezTo>
                  <a:cubicBezTo>
                    <a:pt x="2412" y="802"/>
                    <a:pt x="2423" y="405"/>
                    <a:pt x="26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g21eb258f287_1_28"/>
            <p:cNvSpPr/>
            <p:nvPr/>
          </p:nvSpPr>
          <p:spPr>
            <a:xfrm>
              <a:off x="8091865" y="1031583"/>
              <a:ext cx="241914" cy="397868"/>
            </a:xfrm>
            <a:custGeom>
              <a:rect b="b" l="l" r="r" t="t"/>
              <a:pathLst>
                <a:path extrusionOk="0" h="3189" w="1939">
                  <a:moveTo>
                    <a:pt x="633" y="1"/>
                  </a:moveTo>
                  <a:cubicBezTo>
                    <a:pt x="633" y="1"/>
                    <a:pt x="310" y="993"/>
                    <a:pt x="194" y="1372"/>
                  </a:cubicBezTo>
                  <a:cubicBezTo>
                    <a:pt x="79" y="1752"/>
                    <a:pt x="0" y="2047"/>
                    <a:pt x="346" y="2265"/>
                  </a:cubicBezTo>
                  <a:cubicBezTo>
                    <a:pt x="817" y="2562"/>
                    <a:pt x="1938" y="3189"/>
                    <a:pt x="1938" y="3189"/>
                  </a:cubicBezTo>
                  <a:lnTo>
                    <a:pt x="1938" y="2923"/>
                  </a:lnTo>
                  <a:cubicBezTo>
                    <a:pt x="1938" y="2923"/>
                    <a:pt x="777" y="2266"/>
                    <a:pt x="472" y="2076"/>
                  </a:cubicBezTo>
                  <a:cubicBezTo>
                    <a:pt x="240" y="1930"/>
                    <a:pt x="333" y="1767"/>
                    <a:pt x="471" y="1317"/>
                  </a:cubicBezTo>
                  <a:cubicBezTo>
                    <a:pt x="610" y="868"/>
                    <a:pt x="911" y="46"/>
                    <a:pt x="911" y="46"/>
                  </a:cubicBezTo>
                  <a:lnTo>
                    <a:pt x="63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g21eb258f287_1_28"/>
            <p:cNvSpPr/>
            <p:nvPr/>
          </p:nvSpPr>
          <p:spPr>
            <a:xfrm>
              <a:off x="8333653" y="1255407"/>
              <a:ext cx="244659" cy="174044"/>
            </a:xfrm>
            <a:custGeom>
              <a:rect b="b" l="l" r="r" t="t"/>
              <a:pathLst>
                <a:path extrusionOk="0" h="1395" w="1961">
                  <a:moveTo>
                    <a:pt x="1961" y="1"/>
                  </a:moveTo>
                  <a:lnTo>
                    <a:pt x="0" y="1129"/>
                  </a:lnTo>
                  <a:lnTo>
                    <a:pt x="0" y="1395"/>
                  </a:lnTo>
                  <a:lnTo>
                    <a:pt x="1961" y="265"/>
                  </a:lnTo>
                  <a:lnTo>
                    <a:pt x="196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g21eb258f287_1_28"/>
            <p:cNvSpPr/>
            <p:nvPr/>
          </p:nvSpPr>
          <p:spPr>
            <a:xfrm>
              <a:off x="7808531" y="89625"/>
              <a:ext cx="868721" cy="1187489"/>
            </a:xfrm>
            <a:custGeom>
              <a:rect b="b" l="l" r="r" t="t"/>
              <a:pathLst>
                <a:path extrusionOk="0" h="9518" w="6963">
                  <a:moveTo>
                    <a:pt x="6469" y="0"/>
                  </a:moveTo>
                  <a:cubicBezTo>
                    <a:pt x="6387" y="0"/>
                    <a:pt x="6302" y="21"/>
                    <a:pt x="6223" y="67"/>
                  </a:cubicBezTo>
                  <a:lnTo>
                    <a:pt x="247" y="3517"/>
                  </a:lnTo>
                  <a:cubicBezTo>
                    <a:pt x="94" y="3605"/>
                    <a:pt x="0" y="3768"/>
                    <a:pt x="0" y="3944"/>
                  </a:cubicBezTo>
                  <a:lnTo>
                    <a:pt x="0" y="9024"/>
                  </a:lnTo>
                  <a:cubicBezTo>
                    <a:pt x="0" y="9312"/>
                    <a:pt x="236" y="9517"/>
                    <a:pt x="493" y="9517"/>
                  </a:cubicBezTo>
                  <a:cubicBezTo>
                    <a:pt x="575" y="9517"/>
                    <a:pt x="659" y="9496"/>
                    <a:pt x="739" y="9451"/>
                  </a:cubicBezTo>
                  <a:lnTo>
                    <a:pt x="6716" y="6000"/>
                  </a:lnTo>
                  <a:cubicBezTo>
                    <a:pt x="6869" y="5911"/>
                    <a:pt x="6963" y="5749"/>
                    <a:pt x="6963" y="5572"/>
                  </a:cubicBezTo>
                  <a:lnTo>
                    <a:pt x="6963" y="494"/>
                  </a:lnTo>
                  <a:cubicBezTo>
                    <a:pt x="6963" y="206"/>
                    <a:pt x="6726" y="0"/>
                    <a:pt x="64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g21eb258f287_1_28"/>
            <p:cNvSpPr/>
            <p:nvPr/>
          </p:nvSpPr>
          <p:spPr>
            <a:xfrm>
              <a:off x="7839222" y="1191653"/>
              <a:ext cx="102056" cy="109042"/>
            </a:xfrm>
            <a:custGeom>
              <a:rect b="b" l="l" r="r" t="t"/>
              <a:pathLst>
                <a:path extrusionOk="0" h="874" w="818">
                  <a:moveTo>
                    <a:pt x="51" y="0"/>
                  </a:moveTo>
                  <a:lnTo>
                    <a:pt x="1" y="618"/>
                  </a:lnTo>
                  <a:lnTo>
                    <a:pt x="431" y="873"/>
                  </a:lnTo>
                  <a:lnTo>
                    <a:pt x="817" y="469"/>
                  </a:lnTo>
                  <a:lnTo>
                    <a:pt x="51" y="0"/>
                  </a:lnTo>
                  <a:close/>
                </a:path>
              </a:pathLst>
            </a:custGeom>
            <a:solidFill>
              <a:srgbClr val="0F0F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g21eb258f287_1_28"/>
            <p:cNvSpPr/>
            <p:nvPr/>
          </p:nvSpPr>
          <p:spPr>
            <a:xfrm>
              <a:off x="8627592" y="97111"/>
              <a:ext cx="71115" cy="33436"/>
            </a:xfrm>
            <a:custGeom>
              <a:rect b="b" l="l" r="r" t="t"/>
              <a:pathLst>
                <a:path extrusionOk="0" h="268" w="570">
                  <a:moveTo>
                    <a:pt x="139" y="0"/>
                  </a:moveTo>
                  <a:lnTo>
                    <a:pt x="0" y="267"/>
                  </a:lnTo>
                  <a:lnTo>
                    <a:pt x="0" y="267"/>
                  </a:lnTo>
                  <a:lnTo>
                    <a:pt x="570" y="257"/>
                  </a:lnTo>
                  <a:lnTo>
                    <a:pt x="139" y="0"/>
                  </a:lnTo>
                  <a:close/>
                </a:path>
              </a:pathLst>
            </a:custGeom>
            <a:solidFill>
              <a:srgbClr val="0F0F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g21eb258f287_1_28"/>
            <p:cNvSpPr/>
            <p:nvPr/>
          </p:nvSpPr>
          <p:spPr>
            <a:xfrm>
              <a:off x="7861181" y="121065"/>
              <a:ext cx="868721" cy="1187489"/>
            </a:xfrm>
            <a:custGeom>
              <a:rect b="b" l="l" r="r" t="t"/>
              <a:pathLst>
                <a:path extrusionOk="0" h="9518" w="6963">
                  <a:moveTo>
                    <a:pt x="6469" y="0"/>
                  </a:moveTo>
                  <a:cubicBezTo>
                    <a:pt x="6387" y="0"/>
                    <a:pt x="6303" y="21"/>
                    <a:pt x="6223" y="67"/>
                  </a:cubicBezTo>
                  <a:lnTo>
                    <a:pt x="247" y="3518"/>
                  </a:lnTo>
                  <a:cubicBezTo>
                    <a:pt x="94" y="3605"/>
                    <a:pt x="0" y="3769"/>
                    <a:pt x="0" y="3944"/>
                  </a:cubicBezTo>
                  <a:lnTo>
                    <a:pt x="0" y="9023"/>
                  </a:lnTo>
                  <a:cubicBezTo>
                    <a:pt x="0" y="9311"/>
                    <a:pt x="237" y="9517"/>
                    <a:pt x="494" y="9517"/>
                  </a:cubicBezTo>
                  <a:cubicBezTo>
                    <a:pt x="576" y="9517"/>
                    <a:pt x="660" y="9496"/>
                    <a:pt x="739" y="9451"/>
                  </a:cubicBezTo>
                  <a:lnTo>
                    <a:pt x="6716" y="5999"/>
                  </a:lnTo>
                  <a:cubicBezTo>
                    <a:pt x="6869" y="5912"/>
                    <a:pt x="6963" y="5749"/>
                    <a:pt x="6963" y="5573"/>
                  </a:cubicBezTo>
                  <a:lnTo>
                    <a:pt x="6963" y="494"/>
                  </a:lnTo>
                  <a:cubicBezTo>
                    <a:pt x="6963" y="206"/>
                    <a:pt x="6727" y="0"/>
                    <a:pt x="64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g21eb258f287_1_28"/>
            <p:cNvSpPr/>
            <p:nvPr/>
          </p:nvSpPr>
          <p:spPr>
            <a:xfrm>
              <a:off x="7941153" y="210894"/>
              <a:ext cx="719630" cy="1012073"/>
            </a:xfrm>
            <a:custGeom>
              <a:rect b="b" l="l" r="r" t="t"/>
              <a:pathLst>
                <a:path extrusionOk="0" h="8112" w="5768">
                  <a:moveTo>
                    <a:pt x="5768" y="0"/>
                  </a:moveTo>
                  <a:lnTo>
                    <a:pt x="5224" y="315"/>
                  </a:lnTo>
                  <a:lnTo>
                    <a:pt x="644" y="2962"/>
                  </a:lnTo>
                  <a:lnTo>
                    <a:pt x="0" y="3334"/>
                  </a:lnTo>
                  <a:lnTo>
                    <a:pt x="0" y="8111"/>
                  </a:lnTo>
                  <a:lnTo>
                    <a:pt x="644" y="7739"/>
                  </a:lnTo>
                  <a:lnTo>
                    <a:pt x="5224" y="5092"/>
                  </a:lnTo>
                  <a:lnTo>
                    <a:pt x="5768" y="4777"/>
                  </a:lnTo>
                  <a:lnTo>
                    <a:pt x="576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g21eb258f287_1_28"/>
            <p:cNvSpPr/>
            <p:nvPr/>
          </p:nvSpPr>
          <p:spPr>
            <a:xfrm>
              <a:off x="8316436" y="983300"/>
              <a:ext cx="93697" cy="68120"/>
            </a:xfrm>
            <a:custGeom>
              <a:rect b="b" l="l" r="r" t="t"/>
              <a:pathLst>
                <a:path extrusionOk="0" h="546" w="751">
                  <a:moveTo>
                    <a:pt x="686" y="1"/>
                  </a:moveTo>
                  <a:cubicBezTo>
                    <a:pt x="669" y="1"/>
                    <a:pt x="648" y="6"/>
                    <a:pt x="627" y="19"/>
                  </a:cubicBezTo>
                  <a:lnTo>
                    <a:pt x="112" y="312"/>
                  </a:lnTo>
                  <a:cubicBezTo>
                    <a:pt x="49" y="347"/>
                    <a:pt x="1" y="425"/>
                    <a:pt x="5" y="485"/>
                  </a:cubicBezTo>
                  <a:cubicBezTo>
                    <a:pt x="8" y="524"/>
                    <a:pt x="32" y="546"/>
                    <a:pt x="66" y="546"/>
                  </a:cubicBezTo>
                  <a:cubicBezTo>
                    <a:pt x="83" y="546"/>
                    <a:pt x="104" y="540"/>
                    <a:pt x="125" y="527"/>
                  </a:cubicBezTo>
                  <a:lnTo>
                    <a:pt x="641" y="235"/>
                  </a:lnTo>
                  <a:cubicBezTo>
                    <a:pt x="704" y="199"/>
                    <a:pt x="751" y="121"/>
                    <a:pt x="748" y="61"/>
                  </a:cubicBezTo>
                  <a:cubicBezTo>
                    <a:pt x="745" y="23"/>
                    <a:pt x="721" y="1"/>
                    <a:pt x="6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g21eb258f287_1_28"/>
            <p:cNvSpPr/>
            <p:nvPr/>
          </p:nvSpPr>
          <p:spPr>
            <a:xfrm>
              <a:off x="8012392" y="413758"/>
              <a:ext cx="584512" cy="601979"/>
            </a:xfrm>
            <a:custGeom>
              <a:rect b="b" l="l" r="r" t="t"/>
              <a:pathLst>
                <a:path extrusionOk="0" h="4825" w="4685">
                  <a:moveTo>
                    <a:pt x="3778" y="0"/>
                  </a:moveTo>
                  <a:lnTo>
                    <a:pt x="3185" y="780"/>
                  </a:lnTo>
                  <a:lnTo>
                    <a:pt x="2731" y="446"/>
                  </a:lnTo>
                  <a:lnTo>
                    <a:pt x="2342" y="1284"/>
                  </a:lnTo>
                  <a:lnTo>
                    <a:pt x="1624" y="1131"/>
                  </a:lnTo>
                  <a:lnTo>
                    <a:pt x="1307" y="1845"/>
                  </a:lnTo>
                  <a:lnTo>
                    <a:pt x="682" y="1738"/>
                  </a:lnTo>
                  <a:lnTo>
                    <a:pt x="852" y="2579"/>
                  </a:lnTo>
                  <a:lnTo>
                    <a:pt x="0" y="3364"/>
                  </a:lnTo>
                  <a:lnTo>
                    <a:pt x="676" y="3645"/>
                  </a:lnTo>
                  <a:lnTo>
                    <a:pt x="286" y="4730"/>
                  </a:lnTo>
                  <a:lnTo>
                    <a:pt x="1036" y="4210"/>
                  </a:lnTo>
                  <a:lnTo>
                    <a:pt x="1506" y="4824"/>
                  </a:lnTo>
                  <a:lnTo>
                    <a:pt x="1922" y="3897"/>
                  </a:lnTo>
                  <a:lnTo>
                    <a:pt x="2447" y="4212"/>
                  </a:lnTo>
                  <a:lnTo>
                    <a:pt x="2839" y="3364"/>
                  </a:lnTo>
                  <a:lnTo>
                    <a:pt x="3638" y="3505"/>
                  </a:lnTo>
                  <a:lnTo>
                    <a:pt x="3700" y="2687"/>
                  </a:lnTo>
                  <a:lnTo>
                    <a:pt x="4544" y="2403"/>
                  </a:lnTo>
                  <a:lnTo>
                    <a:pt x="4139" y="1650"/>
                  </a:lnTo>
                  <a:lnTo>
                    <a:pt x="4684" y="554"/>
                  </a:lnTo>
                  <a:lnTo>
                    <a:pt x="4684" y="554"/>
                  </a:lnTo>
                  <a:lnTo>
                    <a:pt x="3847" y="816"/>
                  </a:lnTo>
                  <a:lnTo>
                    <a:pt x="377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g21eb258f287_1_28"/>
            <p:cNvSpPr/>
            <p:nvPr/>
          </p:nvSpPr>
          <p:spPr>
            <a:xfrm>
              <a:off x="8187807" y="655424"/>
              <a:ext cx="56892" cy="114407"/>
            </a:xfrm>
            <a:custGeom>
              <a:rect b="b" l="l" r="r" t="t"/>
              <a:pathLst>
                <a:path extrusionOk="0" h="917" w="456">
                  <a:moveTo>
                    <a:pt x="239" y="167"/>
                  </a:moveTo>
                  <a:cubicBezTo>
                    <a:pt x="290" y="167"/>
                    <a:pt x="321" y="216"/>
                    <a:pt x="321" y="343"/>
                  </a:cubicBezTo>
                  <a:cubicBezTo>
                    <a:pt x="321" y="527"/>
                    <a:pt x="255" y="630"/>
                    <a:pt x="157" y="686"/>
                  </a:cubicBezTo>
                  <a:lnTo>
                    <a:pt x="132" y="701"/>
                  </a:lnTo>
                  <a:lnTo>
                    <a:pt x="132" y="210"/>
                  </a:lnTo>
                  <a:lnTo>
                    <a:pt x="157" y="195"/>
                  </a:lnTo>
                  <a:cubicBezTo>
                    <a:pt x="188" y="177"/>
                    <a:pt x="216" y="167"/>
                    <a:pt x="239" y="167"/>
                  </a:cubicBezTo>
                  <a:close/>
                  <a:moveTo>
                    <a:pt x="310" y="1"/>
                  </a:moveTo>
                  <a:cubicBezTo>
                    <a:pt x="269" y="1"/>
                    <a:pt x="219" y="18"/>
                    <a:pt x="164" y="50"/>
                  </a:cubicBezTo>
                  <a:lnTo>
                    <a:pt x="0" y="144"/>
                  </a:lnTo>
                  <a:lnTo>
                    <a:pt x="0" y="917"/>
                  </a:lnTo>
                  <a:lnTo>
                    <a:pt x="172" y="818"/>
                  </a:lnTo>
                  <a:cubicBezTo>
                    <a:pt x="342" y="720"/>
                    <a:pt x="455" y="530"/>
                    <a:pt x="455" y="265"/>
                  </a:cubicBezTo>
                  <a:cubicBezTo>
                    <a:pt x="455" y="82"/>
                    <a:pt x="402"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g21eb258f287_1_28"/>
            <p:cNvSpPr/>
            <p:nvPr/>
          </p:nvSpPr>
          <p:spPr>
            <a:xfrm>
              <a:off x="8258047" y="615001"/>
              <a:ext cx="56892" cy="114407"/>
            </a:xfrm>
            <a:custGeom>
              <a:rect b="b" l="l" r="r" t="t"/>
              <a:pathLst>
                <a:path extrusionOk="0" h="917" w="456">
                  <a:moveTo>
                    <a:pt x="239" y="167"/>
                  </a:moveTo>
                  <a:cubicBezTo>
                    <a:pt x="290" y="167"/>
                    <a:pt x="321" y="215"/>
                    <a:pt x="321" y="341"/>
                  </a:cubicBezTo>
                  <a:cubicBezTo>
                    <a:pt x="321" y="526"/>
                    <a:pt x="255" y="628"/>
                    <a:pt x="157" y="685"/>
                  </a:cubicBezTo>
                  <a:lnTo>
                    <a:pt x="132" y="699"/>
                  </a:lnTo>
                  <a:lnTo>
                    <a:pt x="132" y="208"/>
                  </a:lnTo>
                  <a:lnTo>
                    <a:pt x="157" y="195"/>
                  </a:lnTo>
                  <a:cubicBezTo>
                    <a:pt x="188" y="177"/>
                    <a:pt x="215" y="167"/>
                    <a:pt x="239" y="167"/>
                  </a:cubicBezTo>
                  <a:close/>
                  <a:moveTo>
                    <a:pt x="311" y="0"/>
                  </a:moveTo>
                  <a:cubicBezTo>
                    <a:pt x="269" y="0"/>
                    <a:pt x="220" y="17"/>
                    <a:pt x="164" y="50"/>
                  </a:cubicBezTo>
                  <a:lnTo>
                    <a:pt x="1" y="144"/>
                  </a:lnTo>
                  <a:lnTo>
                    <a:pt x="1" y="917"/>
                  </a:lnTo>
                  <a:lnTo>
                    <a:pt x="172" y="817"/>
                  </a:lnTo>
                  <a:cubicBezTo>
                    <a:pt x="342" y="720"/>
                    <a:pt x="455" y="529"/>
                    <a:pt x="455" y="263"/>
                  </a:cubicBezTo>
                  <a:cubicBezTo>
                    <a:pt x="455" y="81"/>
                    <a:pt x="402" y="0"/>
                    <a:pt x="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g21eb258f287_1_28"/>
            <p:cNvSpPr/>
            <p:nvPr/>
          </p:nvSpPr>
          <p:spPr>
            <a:xfrm>
              <a:off x="8324795" y="569213"/>
              <a:ext cx="65875" cy="108668"/>
            </a:xfrm>
            <a:custGeom>
              <a:rect b="b" l="l" r="r" t="t"/>
              <a:pathLst>
                <a:path extrusionOk="0" h="871" w="528">
                  <a:moveTo>
                    <a:pt x="310" y="171"/>
                  </a:moveTo>
                  <a:cubicBezTo>
                    <a:pt x="361" y="171"/>
                    <a:pt x="392" y="236"/>
                    <a:pt x="392" y="358"/>
                  </a:cubicBezTo>
                  <a:cubicBezTo>
                    <a:pt x="392" y="513"/>
                    <a:pt x="343" y="641"/>
                    <a:pt x="264" y="686"/>
                  </a:cubicBezTo>
                  <a:cubicBezTo>
                    <a:pt x="248" y="695"/>
                    <a:pt x="233" y="699"/>
                    <a:pt x="220" y="699"/>
                  </a:cubicBezTo>
                  <a:cubicBezTo>
                    <a:pt x="167" y="699"/>
                    <a:pt x="134" y="630"/>
                    <a:pt x="134" y="507"/>
                  </a:cubicBezTo>
                  <a:cubicBezTo>
                    <a:pt x="134" y="352"/>
                    <a:pt x="185" y="231"/>
                    <a:pt x="264" y="186"/>
                  </a:cubicBezTo>
                  <a:cubicBezTo>
                    <a:pt x="281" y="176"/>
                    <a:pt x="296" y="171"/>
                    <a:pt x="310" y="171"/>
                  </a:cubicBezTo>
                  <a:close/>
                  <a:moveTo>
                    <a:pt x="375" y="0"/>
                  </a:moveTo>
                  <a:cubicBezTo>
                    <a:pt x="342" y="0"/>
                    <a:pt x="305" y="12"/>
                    <a:pt x="264" y="36"/>
                  </a:cubicBezTo>
                  <a:cubicBezTo>
                    <a:pt x="108" y="125"/>
                    <a:pt x="0" y="332"/>
                    <a:pt x="0" y="584"/>
                  </a:cubicBezTo>
                  <a:cubicBezTo>
                    <a:pt x="0" y="773"/>
                    <a:pt x="61" y="871"/>
                    <a:pt x="156" y="871"/>
                  </a:cubicBezTo>
                  <a:cubicBezTo>
                    <a:pt x="188" y="871"/>
                    <a:pt x="225" y="859"/>
                    <a:pt x="264" y="837"/>
                  </a:cubicBezTo>
                  <a:cubicBezTo>
                    <a:pt x="420" y="746"/>
                    <a:pt x="527" y="532"/>
                    <a:pt x="527" y="280"/>
                  </a:cubicBezTo>
                  <a:cubicBezTo>
                    <a:pt x="527" y="95"/>
                    <a:pt x="469" y="0"/>
                    <a:pt x="37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g21eb258f287_1_28"/>
            <p:cNvSpPr/>
            <p:nvPr/>
          </p:nvSpPr>
          <p:spPr>
            <a:xfrm>
              <a:off x="8399278" y="529039"/>
              <a:ext cx="54147" cy="109791"/>
            </a:xfrm>
            <a:custGeom>
              <a:rect b="b" l="l" r="r" t="t"/>
              <a:pathLst>
                <a:path extrusionOk="0" h="880" w="434">
                  <a:moveTo>
                    <a:pt x="336" y="1"/>
                  </a:moveTo>
                  <a:cubicBezTo>
                    <a:pt x="302" y="1"/>
                    <a:pt x="266" y="12"/>
                    <a:pt x="230" y="32"/>
                  </a:cubicBezTo>
                  <a:cubicBezTo>
                    <a:pt x="109" y="101"/>
                    <a:pt x="24" y="253"/>
                    <a:pt x="24" y="382"/>
                  </a:cubicBezTo>
                  <a:cubicBezTo>
                    <a:pt x="24" y="489"/>
                    <a:pt x="75" y="525"/>
                    <a:pt x="133" y="525"/>
                  </a:cubicBezTo>
                  <a:cubicBezTo>
                    <a:pt x="136" y="525"/>
                    <a:pt x="138" y="525"/>
                    <a:pt x="141" y="525"/>
                  </a:cubicBezTo>
                  <a:lnTo>
                    <a:pt x="215" y="525"/>
                  </a:lnTo>
                  <a:cubicBezTo>
                    <a:pt x="225" y="524"/>
                    <a:pt x="234" y="524"/>
                    <a:pt x="242" y="524"/>
                  </a:cubicBezTo>
                  <a:cubicBezTo>
                    <a:pt x="277" y="524"/>
                    <a:pt x="299" y="529"/>
                    <a:pt x="299" y="568"/>
                  </a:cubicBezTo>
                  <a:cubicBezTo>
                    <a:pt x="299" y="615"/>
                    <a:pt x="273" y="659"/>
                    <a:pt x="219" y="690"/>
                  </a:cubicBezTo>
                  <a:cubicBezTo>
                    <a:pt x="195" y="703"/>
                    <a:pt x="170" y="710"/>
                    <a:pt x="145" y="710"/>
                  </a:cubicBezTo>
                  <a:cubicBezTo>
                    <a:pt x="121" y="710"/>
                    <a:pt x="97" y="703"/>
                    <a:pt x="76" y="691"/>
                  </a:cubicBezTo>
                  <a:lnTo>
                    <a:pt x="0" y="854"/>
                  </a:lnTo>
                  <a:cubicBezTo>
                    <a:pt x="26" y="872"/>
                    <a:pt x="56" y="880"/>
                    <a:pt x="88" y="880"/>
                  </a:cubicBezTo>
                  <a:cubicBezTo>
                    <a:pt x="129" y="880"/>
                    <a:pt x="173" y="866"/>
                    <a:pt x="215" y="842"/>
                  </a:cubicBezTo>
                  <a:cubicBezTo>
                    <a:pt x="354" y="762"/>
                    <a:pt x="434" y="605"/>
                    <a:pt x="434" y="476"/>
                  </a:cubicBezTo>
                  <a:cubicBezTo>
                    <a:pt x="434" y="371"/>
                    <a:pt x="391" y="333"/>
                    <a:pt x="325" y="333"/>
                  </a:cubicBezTo>
                  <a:cubicBezTo>
                    <a:pt x="323" y="333"/>
                    <a:pt x="321" y="333"/>
                    <a:pt x="319" y="333"/>
                  </a:cubicBezTo>
                  <a:lnTo>
                    <a:pt x="245" y="335"/>
                  </a:lnTo>
                  <a:cubicBezTo>
                    <a:pt x="231" y="336"/>
                    <a:pt x="219" y="337"/>
                    <a:pt x="207" y="337"/>
                  </a:cubicBezTo>
                  <a:cubicBezTo>
                    <a:pt x="176" y="337"/>
                    <a:pt x="156" y="330"/>
                    <a:pt x="156" y="295"/>
                  </a:cubicBezTo>
                  <a:cubicBezTo>
                    <a:pt x="156" y="251"/>
                    <a:pt x="185" y="208"/>
                    <a:pt x="230" y="183"/>
                  </a:cubicBezTo>
                  <a:cubicBezTo>
                    <a:pt x="255" y="169"/>
                    <a:pt x="277" y="162"/>
                    <a:pt x="298" y="162"/>
                  </a:cubicBezTo>
                  <a:cubicBezTo>
                    <a:pt x="316" y="162"/>
                    <a:pt x="333" y="167"/>
                    <a:pt x="350" y="174"/>
                  </a:cubicBezTo>
                  <a:lnTo>
                    <a:pt x="417" y="27"/>
                  </a:lnTo>
                  <a:cubicBezTo>
                    <a:pt x="393" y="9"/>
                    <a:pt x="366" y="1"/>
                    <a:pt x="33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g21eb258f287_1_28"/>
            <p:cNvSpPr/>
            <p:nvPr/>
          </p:nvSpPr>
          <p:spPr>
            <a:xfrm>
              <a:off x="8131414" y="804640"/>
              <a:ext cx="65251" cy="120895"/>
            </a:xfrm>
            <a:custGeom>
              <a:rect b="b" l="l" r="r" t="t"/>
              <a:pathLst>
                <a:path extrusionOk="0" h="969" w="523">
                  <a:moveTo>
                    <a:pt x="260" y="179"/>
                  </a:moveTo>
                  <a:cubicBezTo>
                    <a:pt x="276" y="250"/>
                    <a:pt x="291" y="333"/>
                    <a:pt x="307" y="401"/>
                  </a:cubicBezTo>
                  <a:lnTo>
                    <a:pt x="321" y="464"/>
                  </a:lnTo>
                  <a:lnTo>
                    <a:pt x="197" y="535"/>
                  </a:lnTo>
                  <a:lnTo>
                    <a:pt x="212" y="456"/>
                  </a:lnTo>
                  <a:cubicBezTo>
                    <a:pt x="227" y="371"/>
                    <a:pt x="243" y="270"/>
                    <a:pt x="257" y="181"/>
                  </a:cubicBezTo>
                  <a:lnTo>
                    <a:pt x="260" y="179"/>
                  </a:lnTo>
                  <a:close/>
                  <a:moveTo>
                    <a:pt x="340" y="0"/>
                  </a:moveTo>
                  <a:lnTo>
                    <a:pt x="183" y="90"/>
                  </a:lnTo>
                  <a:lnTo>
                    <a:pt x="1" y="969"/>
                  </a:lnTo>
                  <a:lnTo>
                    <a:pt x="135" y="891"/>
                  </a:lnTo>
                  <a:lnTo>
                    <a:pt x="170" y="687"/>
                  </a:lnTo>
                  <a:lnTo>
                    <a:pt x="348" y="585"/>
                  </a:lnTo>
                  <a:lnTo>
                    <a:pt x="384" y="748"/>
                  </a:lnTo>
                  <a:lnTo>
                    <a:pt x="522" y="668"/>
                  </a:lnTo>
                  <a:lnTo>
                    <a:pt x="3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g21eb258f287_1_28"/>
            <p:cNvSpPr/>
            <p:nvPr/>
          </p:nvSpPr>
          <p:spPr>
            <a:xfrm>
              <a:off x="8193670" y="760599"/>
              <a:ext cx="56393" cy="117402"/>
            </a:xfrm>
            <a:custGeom>
              <a:rect b="b" l="l" r="r" t="t"/>
              <a:pathLst>
                <a:path extrusionOk="0" h="941" w="452">
                  <a:moveTo>
                    <a:pt x="451" y="1"/>
                  </a:moveTo>
                  <a:lnTo>
                    <a:pt x="1" y="261"/>
                  </a:lnTo>
                  <a:lnTo>
                    <a:pt x="1" y="407"/>
                  </a:lnTo>
                  <a:lnTo>
                    <a:pt x="162" y="315"/>
                  </a:lnTo>
                  <a:lnTo>
                    <a:pt x="162" y="941"/>
                  </a:lnTo>
                  <a:lnTo>
                    <a:pt x="292" y="865"/>
                  </a:lnTo>
                  <a:lnTo>
                    <a:pt x="292" y="239"/>
                  </a:lnTo>
                  <a:lnTo>
                    <a:pt x="451" y="148"/>
                  </a:lnTo>
                  <a:lnTo>
                    <a:pt x="45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g21eb258f287_1_28"/>
            <p:cNvSpPr/>
            <p:nvPr/>
          </p:nvSpPr>
          <p:spPr>
            <a:xfrm>
              <a:off x="8255178" y="725166"/>
              <a:ext cx="56268" cy="117402"/>
            </a:xfrm>
            <a:custGeom>
              <a:rect b="b" l="l" r="r" t="t"/>
              <a:pathLst>
                <a:path extrusionOk="0" h="941" w="451">
                  <a:moveTo>
                    <a:pt x="450" y="1"/>
                  </a:moveTo>
                  <a:lnTo>
                    <a:pt x="1" y="260"/>
                  </a:lnTo>
                  <a:lnTo>
                    <a:pt x="1" y="407"/>
                  </a:lnTo>
                  <a:lnTo>
                    <a:pt x="161" y="315"/>
                  </a:lnTo>
                  <a:lnTo>
                    <a:pt x="161" y="940"/>
                  </a:lnTo>
                  <a:lnTo>
                    <a:pt x="292" y="865"/>
                  </a:lnTo>
                  <a:lnTo>
                    <a:pt x="292" y="240"/>
                  </a:lnTo>
                  <a:lnTo>
                    <a:pt x="450" y="147"/>
                  </a:lnTo>
                  <a:lnTo>
                    <a:pt x="45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g21eb258f287_1_28"/>
            <p:cNvSpPr/>
            <p:nvPr/>
          </p:nvSpPr>
          <p:spPr>
            <a:xfrm>
              <a:off x="8308950" y="702210"/>
              <a:ext cx="65001" cy="120895"/>
            </a:xfrm>
            <a:custGeom>
              <a:rect b="b" l="l" r="r" t="t"/>
              <a:pathLst>
                <a:path extrusionOk="0" h="969" w="521">
                  <a:moveTo>
                    <a:pt x="258" y="179"/>
                  </a:moveTo>
                  <a:cubicBezTo>
                    <a:pt x="275" y="251"/>
                    <a:pt x="290" y="334"/>
                    <a:pt x="305" y="401"/>
                  </a:cubicBezTo>
                  <a:lnTo>
                    <a:pt x="320" y="464"/>
                  </a:lnTo>
                  <a:lnTo>
                    <a:pt x="195" y="536"/>
                  </a:lnTo>
                  <a:lnTo>
                    <a:pt x="210" y="456"/>
                  </a:lnTo>
                  <a:cubicBezTo>
                    <a:pt x="225" y="371"/>
                    <a:pt x="241" y="272"/>
                    <a:pt x="255" y="182"/>
                  </a:cubicBezTo>
                  <a:lnTo>
                    <a:pt x="258" y="179"/>
                  </a:lnTo>
                  <a:close/>
                  <a:moveTo>
                    <a:pt x="338" y="0"/>
                  </a:moveTo>
                  <a:lnTo>
                    <a:pt x="181" y="90"/>
                  </a:lnTo>
                  <a:lnTo>
                    <a:pt x="0" y="969"/>
                  </a:lnTo>
                  <a:lnTo>
                    <a:pt x="133" y="892"/>
                  </a:lnTo>
                  <a:lnTo>
                    <a:pt x="169" y="687"/>
                  </a:lnTo>
                  <a:lnTo>
                    <a:pt x="347" y="585"/>
                  </a:lnTo>
                  <a:lnTo>
                    <a:pt x="382" y="748"/>
                  </a:lnTo>
                  <a:lnTo>
                    <a:pt x="520" y="668"/>
                  </a:lnTo>
                  <a:lnTo>
                    <a:pt x="33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g21eb258f287_1_28"/>
            <p:cNvSpPr/>
            <p:nvPr/>
          </p:nvSpPr>
          <p:spPr>
            <a:xfrm>
              <a:off x="8376821" y="662410"/>
              <a:ext cx="57141" cy="108169"/>
            </a:xfrm>
            <a:custGeom>
              <a:rect b="b" l="l" r="r" t="t"/>
              <a:pathLst>
                <a:path extrusionOk="0" h="867" w="458">
                  <a:moveTo>
                    <a:pt x="367" y="1"/>
                  </a:moveTo>
                  <a:cubicBezTo>
                    <a:pt x="340" y="1"/>
                    <a:pt x="310" y="9"/>
                    <a:pt x="277" y="28"/>
                  </a:cubicBezTo>
                  <a:cubicBezTo>
                    <a:pt x="127" y="113"/>
                    <a:pt x="0" y="336"/>
                    <a:pt x="0" y="592"/>
                  </a:cubicBezTo>
                  <a:cubicBezTo>
                    <a:pt x="0" y="780"/>
                    <a:pt x="65" y="866"/>
                    <a:pt x="158" y="866"/>
                  </a:cubicBezTo>
                  <a:cubicBezTo>
                    <a:pt x="193" y="866"/>
                    <a:pt x="232" y="854"/>
                    <a:pt x="274" y="830"/>
                  </a:cubicBezTo>
                  <a:cubicBezTo>
                    <a:pt x="345" y="789"/>
                    <a:pt x="409" y="712"/>
                    <a:pt x="457" y="610"/>
                  </a:cubicBezTo>
                  <a:lnTo>
                    <a:pt x="385" y="546"/>
                  </a:lnTo>
                  <a:cubicBezTo>
                    <a:pt x="357" y="604"/>
                    <a:pt x="323" y="650"/>
                    <a:pt x="275" y="678"/>
                  </a:cubicBezTo>
                  <a:cubicBezTo>
                    <a:pt x="256" y="689"/>
                    <a:pt x="238" y="695"/>
                    <a:pt x="222" y="695"/>
                  </a:cubicBezTo>
                  <a:cubicBezTo>
                    <a:pt x="168" y="695"/>
                    <a:pt x="134" y="631"/>
                    <a:pt x="134" y="508"/>
                  </a:cubicBezTo>
                  <a:cubicBezTo>
                    <a:pt x="134" y="353"/>
                    <a:pt x="197" y="224"/>
                    <a:pt x="278" y="176"/>
                  </a:cubicBezTo>
                  <a:cubicBezTo>
                    <a:pt x="296" y="166"/>
                    <a:pt x="312" y="161"/>
                    <a:pt x="326" y="161"/>
                  </a:cubicBezTo>
                  <a:cubicBezTo>
                    <a:pt x="344" y="161"/>
                    <a:pt x="360" y="168"/>
                    <a:pt x="376" y="178"/>
                  </a:cubicBezTo>
                  <a:lnTo>
                    <a:pt x="448" y="29"/>
                  </a:lnTo>
                  <a:cubicBezTo>
                    <a:pt x="427" y="12"/>
                    <a:pt x="399" y="1"/>
                    <a:pt x="3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g21eb258f287_1_28"/>
            <p:cNvSpPr/>
            <p:nvPr/>
          </p:nvSpPr>
          <p:spPr>
            <a:xfrm>
              <a:off x="8444441" y="615874"/>
              <a:ext cx="60385" cy="129004"/>
            </a:xfrm>
            <a:custGeom>
              <a:rect b="b" l="l" r="r" t="t"/>
              <a:pathLst>
                <a:path extrusionOk="0" h="1034" w="484">
                  <a:moveTo>
                    <a:pt x="451" y="1"/>
                  </a:moveTo>
                  <a:lnTo>
                    <a:pt x="308" y="83"/>
                  </a:lnTo>
                  <a:lnTo>
                    <a:pt x="135" y="500"/>
                  </a:lnTo>
                  <a:lnTo>
                    <a:pt x="133" y="501"/>
                  </a:lnTo>
                  <a:lnTo>
                    <a:pt x="133" y="184"/>
                  </a:lnTo>
                  <a:lnTo>
                    <a:pt x="1" y="261"/>
                  </a:lnTo>
                  <a:lnTo>
                    <a:pt x="1" y="1033"/>
                  </a:lnTo>
                  <a:lnTo>
                    <a:pt x="133" y="957"/>
                  </a:lnTo>
                  <a:lnTo>
                    <a:pt x="133" y="750"/>
                  </a:lnTo>
                  <a:lnTo>
                    <a:pt x="200" y="592"/>
                  </a:lnTo>
                  <a:lnTo>
                    <a:pt x="340" y="836"/>
                  </a:lnTo>
                  <a:lnTo>
                    <a:pt x="484" y="754"/>
                  </a:lnTo>
                  <a:lnTo>
                    <a:pt x="277" y="410"/>
                  </a:lnTo>
                  <a:lnTo>
                    <a:pt x="45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g21eb258f287_1_28"/>
            <p:cNvSpPr/>
            <p:nvPr/>
          </p:nvSpPr>
          <p:spPr>
            <a:xfrm>
              <a:off x="7458824" y="1021352"/>
              <a:ext cx="353826" cy="286080"/>
            </a:xfrm>
            <a:custGeom>
              <a:rect b="b" l="l" r="r" t="t"/>
              <a:pathLst>
                <a:path extrusionOk="0" h="2293" w="2836">
                  <a:moveTo>
                    <a:pt x="1835" y="1"/>
                  </a:moveTo>
                  <a:lnTo>
                    <a:pt x="1835" y="300"/>
                  </a:lnTo>
                  <a:lnTo>
                    <a:pt x="0" y="1359"/>
                  </a:lnTo>
                  <a:lnTo>
                    <a:pt x="0" y="2292"/>
                  </a:lnTo>
                  <a:lnTo>
                    <a:pt x="1835" y="1234"/>
                  </a:lnTo>
                  <a:lnTo>
                    <a:pt x="1835" y="1532"/>
                  </a:lnTo>
                  <a:lnTo>
                    <a:pt x="2836" y="189"/>
                  </a:lnTo>
                  <a:lnTo>
                    <a:pt x="1835" y="1"/>
                  </a:lnTo>
                  <a:close/>
                </a:path>
              </a:pathLst>
            </a:custGeom>
            <a:solidFill>
              <a:srgbClr val="EF47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g21eb258f287_1_28"/>
            <p:cNvSpPr/>
            <p:nvPr/>
          </p:nvSpPr>
          <p:spPr>
            <a:xfrm>
              <a:off x="7687637" y="1175434"/>
              <a:ext cx="25951" cy="52775"/>
            </a:xfrm>
            <a:custGeom>
              <a:rect b="b" l="l" r="r" t="t"/>
              <a:pathLst>
                <a:path extrusionOk="0" h="423" w="208">
                  <a:moveTo>
                    <a:pt x="1" y="1"/>
                  </a:moveTo>
                  <a:lnTo>
                    <a:pt x="1" y="299"/>
                  </a:lnTo>
                  <a:lnTo>
                    <a:pt x="208" y="422"/>
                  </a:lnTo>
                  <a:lnTo>
                    <a:pt x="208" y="123"/>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g21eb258f287_1_28"/>
            <p:cNvSpPr/>
            <p:nvPr/>
          </p:nvSpPr>
          <p:spPr>
            <a:xfrm>
              <a:off x="7484650" y="1036574"/>
              <a:ext cx="353702" cy="286080"/>
            </a:xfrm>
            <a:custGeom>
              <a:rect b="b" l="l" r="r" t="t"/>
              <a:pathLst>
                <a:path extrusionOk="0" h="2293" w="2835">
                  <a:moveTo>
                    <a:pt x="1835" y="0"/>
                  </a:moveTo>
                  <a:lnTo>
                    <a:pt x="1835" y="300"/>
                  </a:lnTo>
                  <a:lnTo>
                    <a:pt x="1" y="1358"/>
                  </a:lnTo>
                  <a:lnTo>
                    <a:pt x="1" y="2293"/>
                  </a:lnTo>
                  <a:lnTo>
                    <a:pt x="1835" y="1233"/>
                  </a:lnTo>
                  <a:lnTo>
                    <a:pt x="1835" y="1532"/>
                  </a:lnTo>
                  <a:lnTo>
                    <a:pt x="2835" y="188"/>
                  </a:lnTo>
                  <a:lnTo>
                    <a:pt x="183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g21eb258f287_1_28"/>
            <p:cNvSpPr/>
            <p:nvPr/>
          </p:nvSpPr>
          <p:spPr>
            <a:xfrm>
              <a:off x="7458824" y="1190780"/>
              <a:ext cx="25951" cy="131874"/>
            </a:xfrm>
            <a:custGeom>
              <a:rect b="b" l="l" r="r" t="t"/>
              <a:pathLst>
                <a:path extrusionOk="0" h="1057" w="208">
                  <a:moveTo>
                    <a:pt x="0" y="1"/>
                  </a:moveTo>
                  <a:lnTo>
                    <a:pt x="0" y="934"/>
                  </a:lnTo>
                  <a:lnTo>
                    <a:pt x="208" y="1057"/>
                  </a:lnTo>
                  <a:lnTo>
                    <a:pt x="208" y="122"/>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g21eb258f287_1_28"/>
            <p:cNvSpPr/>
            <p:nvPr/>
          </p:nvSpPr>
          <p:spPr>
            <a:xfrm>
              <a:off x="7458824" y="1058781"/>
              <a:ext cx="254765" cy="147345"/>
            </a:xfrm>
            <a:custGeom>
              <a:rect b="b" l="l" r="r" t="t"/>
              <a:pathLst>
                <a:path extrusionOk="0" h="1181" w="2042">
                  <a:moveTo>
                    <a:pt x="1835" y="0"/>
                  </a:moveTo>
                  <a:lnTo>
                    <a:pt x="0" y="1059"/>
                  </a:lnTo>
                  <a:lnTo>
                    <a:pt x="208" y="1180"/>
                  </a:lnTo>
                  <a:lnTo>
                    <a:pt x="2042" y="122"/>
                  </a:lnTo>
                  <a:lnTo>
                    <a:pt x="183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g21eb258f287_1_28"/>
            <p:cNvSpPr/>
            <p:nvPr/>
          </p:nvSpPr>
          <p:spPr>
            <a:xfrm>
              <a:off x="7687637" y="1021352"/>
              <a:ext cx="25951" cy="52650"/>
            </a:xfrm>
            <a:custGeom>
              <a:rect b="b" l="l" r="r" t="t"/>
              <a:pathLst>
                <a:path extrusionOk="0" h="422" w="208">
                  <a:moveTo>
                    <a:pt x="1" y="1"/>
                  </a:moveTo>
                  <a:lnTo>
                    <a:pt x="1" y="300"/>
                  </a:lnTo>
                  <a:lnTo>
                    <a:pt x="208" y="422"/>
                  </a:lnTo>
                  <a:lnTo>
                    <a:pt x="208" y="122"/>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g21eb258f287_1_28"/>
            <p:cNvSpPr/>
            <p:nvPr/>
          </p:nvSpPr>
          <p:spPr>
            <a:xfrm>
              <a:off x="7687637" y="1021352"/>
              <a:ext cx="150713" cy="38801"/>
            </a:xfrm>
            <a:custGeom>
              <a:rect b="b" l="l" r="r" t="t"/>
              <a:pathLst>
                <a:path extrusionOk="0" h="311" w="1208">
                  <a:moveTo>
                    <a:pt x="1" y="1"/>
                  </a:moveTo>
                  <a:lnTo>
                    <a:pt x="208" y="122"/>
                  </a:lnTo>
                  <a:lnTo>
                    <a:pt x="1208" y="310"/>
                  </a:lnTo>
                  <a:lnTo>
                    <a:pt x="1002" y="189"/>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g21eb258f287_1_28"/>
            <p:cNvSpPr/>
            <p:nvPr/>
          </p:nvSpPr>
          <p:spPr>
            <a:xfrm>
              <a:off x="7458824" y="780311"/>
              <a:ext cx="353826" cy="285956"/>
            </a:xfrm>
            <a:custGeom>
              <a:rect b="b" l="l" r="r" t="t"/>
              <a:pathLst>
                <a:path extrusionOk="0" h="2292" w="2836">
                  <a:moveTo>
                    <a:pt x="1835" y="0"/>
                  </a:moveTo>
                  <a:lnTo>
                    <a:pt x="1835" y="299"/>
                  </a:lnTo>
                  <a:lnTo>
                    <a:pt x="0" y="1358"/>
                  </a:lnTo>
                  <a:lnTo>
                    <a:pt x="0" y="2292"/>
                  </a:lnTo>
                  <a:lnTo>
                    <a:pt x="1835" y="1232"/>
                  </a:lnTo>
                  <a:lnTo>
                    <a:pt x="1835" y="1531"/>
                  </a:lnTo>
                  <a:lnTo>
                    <a:pt x="2836" y="188"/>
                  </a:lnTo>
                  <a:lnTo>
                    <a:pt x="1835" y="0"/>
                  </a:lnTo>
                  <a:close/>
                </a:path>
              </a:pathLst>
            </a:custGeom>
            <a:solidFill>
              <a:srgbClr val="EF47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g21eb258f287_1_28"/>
            <p:cNvSpPr/>
            <p:nvPr/>
          </p:nvSpPr>
          <p:spPr>
            <a:xfrm>
              <a:off x="7687637" y="934393"/>
              <a:ext cx="25951" cy="52525"/>
            </a:xfrm>
            <a:custGeom>
              <a:rect b="b" l="l" r="r" t="t"/>
              <a:pathLst>
                <a:path extrusionOk="0" h="421" w="208">
                  <a:moveTo>
                    <a:pt x="1" y="1"/>
                  </a:moveTo>
                  <a:lnTo>
                    <a:pt x="1" y="299"/>
                  </a:lnTo>
                  <a:lnTo>
                    <a:pt x="208" y="421"/>
                  </a:lnTo>
                  <a:lnTo>
                    <a:pt x="208" y="122"/>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g21eb258f287_1_28"/>
            <p:cNvSpPr/>
            <p:nvPr/>
          </p:nvSpPr>
          <p:spPr>
            <a:xfrm>
              <a:off x="7484650" y="795407"/>
              <a:ext cx="353702" cy="286080"/>
            </a:xfrm>
            <a:custGeom>
              <a:rect b="b" l="l" r="r" t="t"/>
              <a:pathLst>
                <a:path extrusionOk="0" h="2293" w="2835">
                  <a:moveTo>
                    <a:pt x="1835" y="1"/>
                  </a:moveTo>
                  <a:lnTo>
                    <a:pt x="1835" y="299"/>
                  </a:lnTo>
                  <a:lnTo>
                    <a:pt x="1" y="1359"/>
                  </a:lnTo>
                  <a:lnTo>
                    <a:pt x="1" y="2292"/>
                  </a:lnTo>
                  <a:lnTo>
                    <a:pt x="1835" y="1233"/>
                  </a:lnTo>
                  <a:lnTo>
                    <a:pt x="1835" y="1532"/>
                  </a:lnTo>
                  <a:lnTo>
                    <a:pt x="2835" y="189"/>
                  </a:lnTo>
                  <a:lnTo>
                    <a:pt x="183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g21eb258f287_1_28"/>
            <p:cNvSpPr/>
            <p:nvPr/>
          </p:nvSpPr>
          <p:spPr>
            <a:xfrm>
              <a:off x="7458824" y="949739"/>
              <a:ext cx="25951" cy="131749"/>
            </a:xfrm>
            <a:custGeom>
              <a:rect b="b" l="l" r="r" t="t"/>
              <a:pathLst>
                <a:path extrusionOk="0" h="1056" w="208">
                  <a:moveTo>
                    <a:pt x="0" y="0"/>
                  </a:moveTo>
                  <a:lnTo>
                    <a:pt x="0" y="934"/>
                  </a:lnTo>
                  <a:lnTo>
                    <a:pt x="208" y="1055"/>
                  </a:lnTo>
                  <a:lnTo>
                    <a:pt x="208" y="122"/>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g21eb258f287_1_28"/>
            <p:cNvSpPr/>
            <p:nvPr/>
          </p:nvSpPr>
          <p:spPr>
            <a:xfrm>
              <a:off x="7458824" y="817490"/>
              <a:ext cx="254765" cy="147469"/>
            </a:xfrm>
            <a:custGeom>
              <a:rect b="b" l="l" r="r" t="t"/>
              <a:pathLst>
                <a:path extrusionOk="0" h="1182" w="2042">
                  <a:moveTo>
                    <a:pt x="1835" y="1"/>
                  </a:moveTo>
                  <a:lnTo>
                    <a:pt x="0" y="1060"/>
                  </a:lnTo>
                  <a:lnTo>
                    <a:pt x="208" y="1182"/>
                  </a:lnTo>
                  <a:lnTo>
                    <a:pt x="2042" y="122"/>
                  </a:lnTo>
                  <a:lnTo>
                    <a:pt x="18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g21eb258f287_1_28"/>
            <p:cNvSpPr/>
            <p:nvPr/>
          </p:nvSpPr>
          <p:spPr>
            <a:xfrm>
              <a:off x="7687637" y="780311"/>
              <a:ext cx="25951" cy="52525"/>
            </a:xfrm>
            <a:custGeom>
              <a:rect b="b" l="l" r="r" t="t"/>
              <a:pathLst>
                <a:path extrusionOk="0" h="421" w="208">
                  <a:moveTo>
                    <a:pt x="1" y="0"/>
                  </a:moveTo>
                  <a:lnTo>
                    <a:pt x="1" y="299"/>
                  </a:lnTo>
                  <a:lnTo>
                    <a:pt x="208" y="420"/>
                  </a:lnTo>
                  <a:lnTo>
                    <a:pt x="208" y="122"/>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g21eb258f287_1_28"/>
            <p:cNvSpPr/>
            <p:nvPr/>
          </p:nvSpPr>
          <p:spPr>
            <a:xfrm>
              <a:off x="7687637" y="780311"/>
              <a:ext cx="150713" cy="38676"/>
            </a:xfrm>
            <a:custGeom>
              <a:rect b="b" l="l" r="r" t="t"/>
              <a:pathLst>
                <a:path extrusionOk="0" h="310" w="1208">
                  <a:moveTo>
                    <a:pt x="1" y="0"/>
                  </a:moveTo>
                  <a:lnTo>
                    <a:pt x="208" y="122"/>
                  </a:lnTo>
                  <a:lnTo>
                    <a:pt x="1208" y="310"/>
                  </a:lnTo>
                  <a:lnTo>
                    <a:pt x="1002" y="18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960" name="Google Shape;960;g21eb258f287_1_28"/>
          <p:cNvPicPr preferRelativeResize="0"/>
          <p:nvPr/>
        </p:nvPicPr>
        <p:blipFill>
          <a:blip r:embed="rId3">
            <a:alphaModFix/>
          </a:blip>
          <a:stretch>
            <a:fillRect/>
          </a:stretch>
        </p:blipFill>
        <p:spPr>
          <a:xfrm>
            <a:off x="978938" y="1119150"/>
            <a:ext cx="2945025" cy="3951075"/>
          </a:xfrm>
          <a:prstGeom prst="rect">
            <a:avLst/>
          </a:prstGeom>
          <a:noFill/>
          <a:ln>
            <a:noFill/>
          </a:ln>
        </p:spPr>
      </p:pic>
      <p:pic>
        <p:nvPicPr>
          <p:cNvPr id="961" name="Google Shape;961;g21eb258f287_1_28"/>
          <p:cNvPicPr preferRelativeResize="0"/>
          <p:nvPr/>
        </p:nvPicPr>
        <p:blipFill>
          <a:blip r:embed="rId4">
            <a:alphaModFix/>
          </a:blip>
          <a:stretch>
            <a:fillRect/>
          </a:stretch>
        </p:blipFill>
        <p:spPr>
          <a:xfrm>
            <a:off x="5405075" y="1146425"/>
            <a:ext cx="2945000" cy="39236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g1e1e19b9974_1_31"/>
          <p:cNvSpPr txBox="1"/>
          <p:nvPr>
            <p:ph idx="5" type="subTitle"/>
          </p:nvPr>
        </p:nvSpPr>
        <p:spPr>
          <a:xfrm>
            <a:off x="1215900" y="636725"/>
            <a:ext cx="2775900" cy="4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 </a:t>
            </a:r>
            <a:r>
              <a:rPr lang="en"/>
              <a:t>Overtime Checking</a:t>
            </a:r>
            <a:endParaRPr/>
          </a:p>
        </p:txBody>
      </p:sp>
      <p:cxnSp>
        <p:nvCxnSpPr>
          <p:cNvPr id="967" name="Google Shape;967;g1e1e19b9974_1_31"/>
          <p:cNvCxnSpPr/>
          <p:nvPr/>
        </p:nvCxnSpPr>
        <p:spPr>
          <a:xfrm flipH="1" rot="10800000">
            <a:off x="1202850" y="1002550"/>
            <a:ext cx="2471100" cy="5100"/>
          </a:xfrm>
          <a:prstGeom prst="straightConnector1">
            <a:avLst/>
          </a:prstGeom>
          <a:noFill/>
          <a:ln cap="flat" cmpd="sng" w="19050">
            <a:solidFill>
              <a:schemeClr val="lt2"/>
            </a:solidFill>
            <a:prstDash val="solid"/>
            <a:round/>
            <a:headEnd len="sm" w="sm" type="none"/>
            <a:tailEnd len="sm" w="sm" type="none"/>
          </a:ln>
        </p:spPr>
      </p:cxnSp>
      <p:sp>
        <p:nvSpPr>
          <p:cNvPr id="968" name="Google Shape;968;g1e1e19b9974_1_31"/>
          <p:cNvSpPr txBox="1"/>
          <p:nvPr>
            <p:ph idx="5" type="subTitle"/>
          </p:nvPr>
        </p:nvSpPr>
        <p:spPr>
          <a:xfrm>
            <a:off x="5220525" y="636725"/>
            <a:ext cx="2775900" cy="4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Reimburse Checking</a:t>
            </a:r>
            <a:endParaRPr/>
          </a:p>
        </p:txBody>
      </p:sp>
      <p:cxnSp>
        <p:nvCxnSpPr>
          <p:cNvPr id="969" name="Google Shape;969;g1e1e19b9974_1_31"/>
          <p:cNvCxnSpPr/>
          <p:nvPr/>
        </p:nvCxnSpPr>
        <p:spPr>
          <a:xfrm flipH="1" rot="10800000">
            <a:off x="5207475" y="1002550"/>
            <a:ext cx="2471100" cy="5100"/>
          </a:xfrm>
          <a:prstGeom prst="straightConnector1">
            <a:avLst/>
          </a:prstGeom>
          <a:noFill/>
          <a:ln cap="flat" cmpd="sng" w="19050">
            <a:solidFill>
              <a:schemeClr val="lt2"/>
            </a:solidFill>
            <a:prstDash val="solid"/>
            <a:round/>
            <a:headEnd len="sm" w="sm" type="none"/>
            <a:tailEnd len="sm" w="sm" type="none"/>
          </a:ln>
        </p:spPr>
      </p:cxnSp>
      <p:grpSp>
        <p:nvGrpSpPr>
          <p:cNvPr id="970" name="Google Shape;970;g1e1e19b9974_1_31"/>
          <p:cNvGrpSpPr/>
          <p:nvPr/>
        </p:nvGrpSpPr>
        <p:grpSpPr>
          <a:xfrm>
            <a:off x="8095739" y="154685"/>
            <a:ext cx="904257" cy="760619"/>
            <a:chOff x="5875100" y="268482"/>
            <a:chExt cx="1175123" cy="988459"/>
          </a:xfrm>
        </p:grpSpPr>
        <p:sp>
          <p:nvSpPr>
            <p:cNvPr id="971" name="Google Shape;971;g1e1e19b9974_1_31"/>
            <p:cNvSpPr/>
            <p:nvPr/>
          </p:nvSpPr>
          <p:spPr>
            <a:xfrm>
              <a:off x="5875100" y="499891"/>
              <a:ext cx="753605" cy="434246"/>
            </a:xfrm>
            <a:custGeom>
              <a:rect b="b" l="l" r="r" t="t"/>
              <a:pathLst>
                <a:path extrusionOk="0" h="14416" w="25018">
                  <a:moveTo>
                    <a:pt x="16291" y="1"/>
                  </a:moveTo>
                  <a:cubicBezTo>
                    <a:pt x="16159" y="1"/>
                    <a:pt x="16027" y="30"/>
                    <a:pt x="15927" y="88"/>
                  </a:cubicBezTo>
                  <a:lnTo>
                    <a:pt x="202" y="9167"/>
                  </a:lnTo>
                  <a:cubicBezTo>
                    <a:pt x="0" y="9283"/>
                    <a:pt x="0" y="9471"/>
                    <a:pt x="202" y="9587"/>
                  </a:cubicBezTo>
                  <a:lnTo>
                    <a:pt x="8413" y="14328"/>
                  </a:lnTo>
                  <a:cubicBezTo>
                    <a:pt x="8513" y="14387"/>
                    <a:pt x="8645" y="14416"/>
                    <a:pt x="8777" y="14416"/>
                  </a:cubicBezTo>
                  <a:cubicBezTo>
                    <a:pt x="8908" y="14416"/>
                    <a:pt x="9040" y="14387"/>
                    <a:pt x="9140" y="14328"/>
                  </a:cubicBezTo>
                  <a:lnTo>
                    <a:pt x="24867" y="5249"/>
                  </a:lnTo>
                  <a:cubicBezTo>
                    <a:pt x="24967" y="5191"/>
                    <a:pt x="25018" y="5115"/>
                    <a:pt x="25018" y="5039"/>
                  </a:cubicBezTo>
                  <a:cubicBezTo>
                    <a:pt x="25018" y="4963"/>
                    <a:pt x="24967" y="4887"/>
                    <a:pt x="24867" y="4829"/>
                  </a:cubicBezTo>
                  <a:lnTo>
                    <a:pt x="16656" y="88"/>
                  </a:lnTo>
                  <a:cubicBezTo>
                    <a:pt x="16555" y="30"/>
                    <a:pt x="16423" y="1"/>
                    <a:pt x="162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g1e1e19b9974_1_31"/>
            <p:cNvSpPr/>
            <p:nvPr/>
          </p:nvSpPr>
          <p:spPr>
            <a:xfrm>
              <a:off x="5876606" y="627073"/>
              <a:ext cx="752099" cy="155673"/>
            </a:xfrm>
            <a:custGeom>
              <a:rect b="b" l="l" r="r" t="t"/>
              <a:pathLst>
                <a:path extrusionOk="0" h="5168" w="24968">
                  <a:moveTo>
                    <a:pt x="24968" y="1"/>
                  </a:moveTo>
                  <a:lnTo>
                    <a:pt x="2" y="4354"/>
                  </a:lnTo>
                  <a:lnTo>
                    <a:pt x="1" y="5167"/>
                  </a:lnTo>
                  <a:lnTo>
                    <a:pt x="1" y="5167"/>
                  </a:lnTo>
                  <a:lnTo>
                    <a:pt x="24968" y="817"/>
                  </a:lnTo>
                  <a:lnTo>
                    <a:pt x="2496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g1e1e19b9974_1_31"/>
            <p:cNvSpPr/>
            <p:nvPr/>
          </p:nvSpPr>
          <p:spPr>
            <a:xfrm>
              <a:off x="5875100" y="475311"/>
              <a:ext cx="753605" cy="434246"/>
            </a:xfrm>
            <a:custGeom>
              <a:rect b="b" l="l" r="r" t="t"/>
              <a:pathLst>
                <a:path extrusionOk="0" h="14416" w="25018">
                  <a:moveTo>
                    <a:pt x="16291" y="1"/>
                  </a:moveTo>
                  <a:cubicBezTo>
                    <a:pt x="16159" y="1"/>
                    <a:pt x="16027" y="30"/>
                    <a:pt x="15927" y="88"/>
                  </a:cubicBezTo>
                  <a:lnTo>
                    <a:pt x="202" y="9167"/>
                  </a:lnTo>
                  <a:cubicBezTo>
                    <a:pt x="0" y="9283"/>
                    <a:pt x="0" y="9471"/>
                    <a:pt x="202" y="9588"/>
                  </a:cubicBezTo>
                  <a:lnTo>
                    <a:pt x="8413" y="14329"/>
                  </a:lnTo>
                  <a:cubicBezTo>
                    <a:pt x="8513" y="14387"/>
                    <a:pt x="8645" y="14416"/>
                    <a:pt x="8777" y="14416"/>
                  </a:cubicBezTo>
                  <a:cubicBezTo>
                    <a:pt x="8909" y="14416"/>
                    <a:pt x="9041" y="14387"/>
                    <a:pt x="9141" y="14329"/>
                  </a:cubicBezTo>
                  <a:lnTo>
                    <a:pt x="24867" y="5249"/>
                  </a:lnTo>
                  <a:cubicBezTo>
                    <a:pt x="24967" y="5191"/>
                    <a:pt x="25018" y="5115"/>
                    <a:pt x="25018" y="5039"/>
                  </a:cubicBezTo>
                  <a:cubicBezTo>
                    <a:pt x="25018" y="4963"/>
                    <a:pt x="24967" y="4887"/>
                    <a:pt x="24867" y="4829"/>
                  </a:cubicBezTo>
                  <a:lnTo>
                    <a:pt x="16656" y="88"/>
                  </a:lnTo>
                  <a:cubicBezTo>
                    <a:pt x="16555" y="30"/>
                    <a:pt x="16423" y="1"/>
                    <a:pt x="162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g1e1e19b9974_1_31"/>
            <p:cNvSpPr/>
            <p:nvPr/>
          </p:nvSpPr>
          <p:spPr>
            <a:xfrm>
              <a:off x="5913086" y="502633"/>
              <a:ext cx="668238" cy="385869"/>
            </a:xfrm>
            <a:custGeom>
              <a:rect b="b" l="l" r="r" t="t"/>
              <a:pathLst>
                <a:path extrusionOk="0" h="12810" w="22184">
                  <a:moveTo>
                    <a:pt x="14149" y="0"/>
                  </a:moveTo>
                  <a:lnTo>
                    <a:pt x="0" y="8170"/>
                  </a:lnTo>
                  <a:lnTo>
                    <a:pt x="4202" y="10594"/>
                  </a:lnTo>
                  <a:lnTo>
                    <a:pt x="8037" y="12809"/>
                  </a:lnTo>
                  <a:lnTo>
                    <a:pt x="22184" y="4642"/>
                  </a:lnTo>
                  <a:lnTo>
                    <a:pt x="15471" y="760"/>
                  </a:lnTo>
                  <a:lnTo>
                    <a:pt x="14800" y="378"/>
                  </a:lnTo>
                  <a:lnTo>
                    <a:pt x="14717" y="328"/>
                  </a:lnTo>
                  <a:lnTo>
                    <a:pt x="1414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g1e1e19b9974_1_31"/>
            <p:cNvSpPr/>
            <p:nvPr/>
          </p:nvSpPr>
          <p:spPr>
            <a:xfrm>
              <a:off x="6084760" y="551614"/>
              <a:ext cx="182572" cy="301014"/>
            </a:xfrm>
            <a:custGeom>
              <a:rect b="b" l="l" r="r" t="t"/>
              <a:pathLst>
                <a:path extrusionOk="0" h="9993" w="6061">
                  <a:moveTo>
                    <a:pt x="6061" y="0"/>
                  </a:moveTo>
                  <a:lnTo>
                    <a:pt x="4901" y="670"/>
                  </a:lnTo>
                  <a:lnTo>
                    <a:pt x="0" y="9586"/>
                  </a:lnTo>
                  <a:lnTo>
                    <a:pt x="704" y="9993"/>
                  </a:lnTo>
                  <a:lnTo>
                    <a:pt x="606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g1e1e19b9974_1_31"/>
            <p:cNvSpPr/>
            <p:nvPr/>
          </p:nvSpPr>
          <p:spPr>
            <a:xfrm>
              <a:off x="6122956" y="510043"/>
              <a:ext cx="258331" cy="371019"/>
            </a:xfrm>
            <a:custGeom>
              <a:rect b="b" l="l" r="r" t="t"/>
              <a:pathLst>
                <a:path extrusionOk="0" h="12317" w="8576">
                  <a:moveTo>
                    <a:pt x="7183" y="1"/>
                  </a:moveTo>
                  <a:lnTo>
                    <a:pt x="5611" y="909"/>
                  </a:lnTo>
                  <a:lnTo>
                    <a:pt x="0" y="11698"/>
                  </a:lnTo>
                  <a:lnTo>
                    <a:pt x="1070" y="12317"/>
                  </a:lnTo>
                  <a:lnTo>
                    <a:pt x="3276" y="11043"/>
                  </a:lnTo>
                  <a:lnTo>
                    <a:pt x="8575" y="803"/>
                  </a:lnTo>
                  <a:lnTo>
                    <a:pt x="8398" y="700"/>
                  </a:lnTo>
                  <a:lnTo>
                    <a:pt x="7723" y="315"/>
                  </a:lnTo>
                  <a:lnTo>
                    <a:pt x="7643" y="267"/>
                  </a:lnTo>
                  <a:lnTo>
                    <a:pt x="718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g1e1e19b9974_1_31"/>
            <p:cNvSpPr/>
            <p:nvPr/>
          </p:nvSpPr>
          <p:spPr>
            <a:xfrm>
              <a:off x="6434795" y="535106"/>
              <a:ext cx="91000" cy="51841"/>
            </a:xfrm>
            <a:custGeom>
              <a:rect b="b" l="l" r="r" t="t"/>
              <a:pathLst>
                <a:path extrusionOk="0" h="1721" w="3021">
                  <a:moveTo>
                    <a:pt x="759" y="0"/>
                  </a:moveTo>
                  <a:cubicBezTo>
                    <a:pt x="705" y="0"/>
                    <a:pt x="650" y="12"/>
                    <a:pt x="609" y="36"/>
                  </a:cubicBezTo>
                  <a:lnTo>
                    <a:pt x="83" y="340"/>
                  </a:lnTo>
                  <a:cubicBezTo>
                    <a:pt x="0" y="388"/>
                    <a:pt x="0" y="466"/>
                    <a:pt x="83" y="513"/>
                  </a:cubicBezTo>
                  <a:lnTo>
                    <a:pt x="2111" y="1685"/>
                  </a:lnTo>
                  <a:cubicBezTo>
                    <a:pt x="2153" y="1709"/>
                    <a:pt x="2207" y="1721"/>
                    <a:pt x="2261" y="1721"/>
                  </a:cubicBezTo>
                  <a:cubicBezTo>
                    <a:pt x="2316" y="1721"/>
                    <a:pt x="2370" y="1709"/>
                    <a:pt x="2412" y="1685"/>
                  </a:cubicBezTo>
                  <a:lnTo>
                    <a:pt x="2938" y="1382"/>
                  </a:lnTo>
                  <a:cubicBezTo>
                    <a:pt x="3020" y="1333"/>
                    <a:pt x="3020" y="1255"/>
                    <a:pt x="2938" y="1207"/>
                  </a:cubicBezTo>
                  <a:lnTo>
                    <a:pt x="909" y="36"/>
                  </a:lnTo>
                  <a:cubicBezTo>
                    <a:pt x="868" y="12"/>
                    <a:pt x="813" y="0"/>
                    <a:pt x="7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g1e1e19b9974_1_31"/>
            <p:cNvSpPr/>
            <p:nvPr/>
          </p:nvSpPr>
          <p:spPr>
            <a:xfrm>
              <a:off x="6026742" y="829413"/>
              <a:ext cx="20634" cy="11597"/>
            </a:xfrm>
            <a:custGeom>
              <a:rect b="b" l="l" r="r" t="t"/>
              <a:pathLst>
                <a:path extrusionOk="0" h="385" w="685">
                  <a:moveTo>
                    <a:pt x="586" y="0"/>
                  </a:moveTo>
                  <a:cubicBezTo>
                    <a:pt x="564" y="0"/>
                    <a:pt x="541" y="5"/>
                    <a:pt x="524" y="15"/>
                  </a:cubicBezTo>
                  <a:lnTo>
                    <a:pt x="36" y="297"/>
                  </a:lnTo>
                  <a:cubicBezTo>
                    <a:pt x="1" y="317"/>
                    <a:pt x="1" y="350"/>
                    <a:pt x="36" y="370"/>
                  </a:cubicBezTo>
                  <a:cubicBezTo>
                    <a:pt x="53" y="380"/>
                    <a:pt x="76" y="384"/>
                    <a:pt x="99" y="384"/>
                  </a:cubicBezTo>
                  <a:cubicBezTo>
                    <a:pt x="121" y="384"/>
                    <a:pt x="144" y="380"/>
                    <a:pt x="161" y="370"/>
                  </a:cubicBezTo>
                  <a:lnTo>
                    <a:pt x="649" y="87"/>
                  </a:lnTo>
                  <a:cubicBezTo>
                    <a:pt x="684" y="68"/>
                    <a:pt x="683" y="36"/>
                    <a:pt x="649" y="15"/>
                  </a:cubicBezTo>
                  <a:cubicBezTo>
                    <a:pt x="632" y="5"/>
                    <a:pt x="609" y="0"/>
                    <a:pt x="586" y="0"/>
                  </a:cubicBezTo>
                  <a:close/>
                </a:path>
              </a:pathLst>
            </a:custGeom>
            <a:solidFill>
              <a:srgbClr val="2733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g1e1e19b9974_1_31"/>
            <p:cNvSpPr/>
            <p:nvPr/>
          </p:nvSpPr>
          <p:spPr>
            <a:xfrm>
              <a:off x="6018849" y="824834"/>
              <a:ext cx="20574" cy="11627"/>
            </a:xfrm>
            <a:custGeom>
              <a:rect b="b" l="l" r="r" t="t"/>
              <a:pathLst>
                <a:path extrusionOk="0" h="386" w="683">
                  <a:moveTo>
                    <a:pt x="586" y="1"/>
                  </a:moveTo>
                  <a:cubicBezTo>
                    <a:pt x="563" y="1"/>
                    <a:pt x="540" y="6"/>
                    <a:pt x="523" y="15"/>
                  </a:cubicBezTo>
                  <a:lnTo>
                    <a:pt x="35" y="298"/>
                  </a:lnTo>
                  <a:cubicBezTo>
                    <a:pt x="0" y="317"/>
                    <a:pt x="0" y="350"/>
                    <a:pt x="35" y="370"/>
                  </a:cubicBezTo>
                  <a:cubicBezTo>
                    <a:pt x="52" y="380"/>
                    <a:pt x="75" y="385"/>
                    <a:pt x="97" y="385"/>
                  </a:cubicBezTo>
                  <a:cubicBezTo>
                    <a:pt x="120" y="385"/>
                    <a:pt x="143" y="380"/>
                    <a:pt x="160" y="370"/>
                  </a:cubicBezTo>
                  <a:lnTo>
                    <a:pt x="648" y="87"/>
                  </a:lnTo>
                  <a:cubicBezTo>
                    <a:pt x="683" y="68"/>
                    <a:pt x="683" y="36"/>
                    <a:pt x="648" y="15"/>
                  </a:cubicBezTo>
                  <a:cubicBezTo>
                    <a:pt x="631" y="6"/>
                    <a:pt x="608" y="1"/>
                    <a:pt x="586" y="1"/>
                  </a:cubicBezTo>
                  <a:close/>
                </a:path>
              </a:pathLst>
            </a:custGeom>
            <a:solidFill>
              <a:srgbClr val="2733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g1e1e19b9974_1_31"/>
            <p:cNvSpPr/>
            <p:nvPr/>
          </p:nvSpPr>
          <p:spPr>
            <a:xfrm>
              <a:off x="6010897" y="820255"/>
              <a:ext cx="20634" cy="11627"/>
            </a:xfrm>
            <a:custGeom>
              <a:rect b="b" l="l" r="r" t="t"/>
              <a:pathLst>
                <a:path extrusionOk="0" h="386" w="685">
                  <a:moveTo>
                    <a:pt x="587" y="1"/>
                  </a:moveTo>
                  <a:cubicBezTo>
                    <a:pt x="564" y="1"/>
                    <a:pt x="541" y="6"/>
                    <a:pt x="525" y="15"/>
                  </a:cubicBezTo>
                  <a:lnTo>
                    <a:pt x="36" y="298"/>
                  </a:lnTo>
                  <a:cubicBezTo>
                    <a:pt x="1" y="318"/>
                    <a:pt x="1" y="350"/>
                    <a:pt x="36" y="370"/>
                  </a:cubicBezTo>
                  <a:cubicBezTo>
                    <a:pt x="53" y="380"/>
                    <a:pt x="76" y="385"/>
                    <a:pt x="99" y="385"/>
                  </a:cubicBezTo>
                  <a:cubicBezTo>
                    <a:pt x="121" y="385"/>
                    <a:pt x="144" y="380"/>
                    <a:pt x="161" y="370"/>
                  </a:cubicBezTo>
                  <a:lnTo>
                    <a:pt x="649" y="89"/>
                  </a:lnTo>
                  <a:cubicBezTo>
                    <a:pt x="684" y="68"/>
                    <a:pt x="684" y="36"/>
                    <a:pt x="649" y="15"/>
                  </a:cubicBezTo>
                  <a:cubicBezTo>
                    <a:pt x="632" y="6"/>
                    <a:pt x="609" y="1"/>
                    <a:pt x="587" y="1"/>
                  </a:cubicBezTo>
                  <a:close/>
                </a:path>
              </a:pathLst>
            </a:custGeom>
            <a:solidFill>
              <a:srgbClr val="2733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g1e1e19b9974_1_31"/>
            <p:cNvSpPr/>
            <p:nvPr/>
          </p:nvSpPr>
          <p:spPr>
            <a:xfrm>
              <a:off x="6003004" y="815707"/>
              <a:ext cx="20574" cy="11597"/>
            </a:xfrm>
            <a:custGeom>
              <a:rect b="b" l="l" r="r" t="t"/>
              <a:pathLst>
                <a:path extrusionOk="0" h="385" w="683">
                  <a:moveTo>
                    <a:pt x="586" y="0"/>
                  </a:moveTo>
                  <a:cubicBezTo>
                    <a:pt x="563" y="0"/>
                    <a:pt x="540" y="5"/>
                    <a:pt x="523" y="15"/>
                  </a:cubicBezTo>
                  <a:lnTo>
                    <a:pt x="35" y="297"/>
                  </a:lnTo>
                  <a:cubicBezTo>
                    <a:pt x="1" y="317"/>
                    <a:pt x="1" y="350"/>
                    <a:pt x="35" y="369"/>
                  </a:cubicBezTo>
                  <a:cubicBezTo>
                    <a:pt x="52" y="379"/>
                    <a:pt x="75" y="384"/>
                    <a:pt x="97" y="384"/>
                  </a:cubicBezTo>
                  <a:cubicBezTo>
                    <a:pt x="120" y="384"/>
                    <a:pt x="143" y="379"/>
                    <a:pt x="160" y="369"/>
                  </a:cubicBezTo>
                  <a:lnTo>
                    <a:pt x="648" y="88"/>
                  </a:lnTo>
                  <a:cubicBezTo>
                    <a:pt x="683" y="67"/>
                    <a:pt x="683" y="35"/>
                    <a:pt x="648" y="15"/>
                  </a:cubicBezTo>
                  <a:cubicBezTo>
                    <a:pt x="631" y="5"/>
                    <a:pt x="609" y="0"/>
                    <a:pt x="586" y="0"/>
                  </a:cubicBezTo>
                  <a:close/>
                </a:path>
              </a:pathLst>
            </a:custGeom>
            <a:solidFill>
              <a:srgbClr val="2733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g1e1e19b9974_1_31"/>
            <p:cNvSpPr/>
            <p:nvPr/>
          </p:nvSpPr>
          <p:spPr>
            <a:xfrm>
              <a:off x="5995082" y="811128"/>
              <a:ext cx="20604" cy="11597"/>
            </a:xfrm>
            <a:custGeom>
              <a:rect b="b" l="l" r="r" t="t"/>
              <a:pathLst>
                <a:path extrusionOk="0" h="385" w="684">
                  <a:moveTo>
                    <a:pt x="586" y="0"/>
                  </a:moveTo>
                  <a:cubicBezTo>
                    <a:pt x="563" y="0"/>
                    <a:pt x="541" y="5"/>
                    <a:pt x="524" y="15"/>
                  </a:cubicBezTo>
                  <a:lnTo>
                    <a:pt x="35" y="297"/>
                  </a:lnTo>
                  <a:cubicBezTo>
                    <a:pt x="0" y="317"/>
                    <a:pt x="0" y="350"/>
                    <a:pt x="35" y="369"/>
                  </a:cubicBezTo>
                  <a:cubicBezTo>
                    <a:pt x="52" y="379"/>
                    <a:pt x="75" y="384"/>
                    <a:pt x="98" y="384"/>
                  </a:cubicBezTo>
                  <a:cubicBezTo>
                    <a:pt x="121" y="384"/>
                    <a:pt x="143" y="379"/>
                    <a:pt x="160" y="369"/>
                  </a:cubicBezTo>
                  <a:lnTo>
                    <a:pt x="649" y="87"/>
                  </a:lnTo>
                  <a:cubicBezTo>
                    <a:pt x="684" y="67"/>
                    <a:pt x="684" y="35"/>
                    <a:pt x="649" y="15"/>
                  </a:cubicBezTo>
                  <a:cubicBezTo>
                    <a:pt x="631" y="5"/>
                    <a:pt x="608" y="0"/>
                    <a:pt x="586" y="0"/>
                  </a:cubicBezTo>
                  <a:close/>
                </a:path>
              </a:pathLst>
            </a:custGeom>
            <a:solidFill>
              <a:srgbClr val="2733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g1e1e19b9974_1_31"/>
            <p:cNvSpPr/>
            <p:nvPr/>
          </p:nvSpPr>
          <p:spPr>
            <a:xfrm>
              <a:off x="6026742" y="829413"/>
              <a:ext cx="20634" cy="11597"/>
            </a:xfrm>
            <a:custGeom>
              <a:rect b="b" l="l" r="r" t="t"/>
              <a:pathLst>
                <a:path extrusionOk="0" h="385" w="685">
                  <a:moveTo>
                    <a:pt x="586" y="0"/>
                  </a:moveTo>
                  <a:cubicBezTo>
                    <a:pt x="564" y="0"/>
                    <a:pt x="541" y="5"/>
                    <a:pt x="524" y="15"/>
                  </a:cubicBezTo>
                  <a:lnTo>
                    <a:pt x="36" y="297"/>
                  </a:lnTo>
                  <a:cubicBezTo>
                    <a:pt x="1" y="317"/>
                    <a:pt x="1" y="350"/>
                    <a:pt x="36" y="370"/>
                  </a:cubicBezTo>
                  <a:cubicBezTo>
                    <a:pt x="53" y="380"/>
                    <a:pt x="76" y="384"/>
                    <a:pt x="99" y="384"/>
                  </a:cubicBezTo>
                  <a:cubicBezTo>
                    <a:pt x="121" y="384"/>
                    <a:pt x="144" y="380"/>
                    <a:pt x="161" y="370"/>
                  </a:cubicBezTo>
                  <a:lnTo>
                    <a:pt x="649" y="87"/>
                  </a:lnTo>
                  <a:cubicBezTo>
                    <a:pt x="684" y="68"/>
                    <a:pt x="683" y="36"/>
                    <a:pt x="649" y="15"/>
                  </a:cubicBezTo>
                  <a:cubicBezTo>
                    <a:pt x="632" y="5"/>
                    <a:pt x="609" y="0"/>
                    <a:pt x="5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g1e1e19b9974_1_31"/>
            <p:cNvSpPr/>
            <p:nvPr/>
          </p:nvSpPr>
          <p:spPr>
            <a:xfrm>
              <a:off x="6018849" y="824834"/>
              <a:ext cx="20574" cy="11627"/>
            </a:xfrm>
            <a:custGeom>
              <a:rect b="b" l="l" r="r" t="t"/>
              <a:pathLst>
                <a:path extrusionOk="0" h="386" w="683">
                  <a:moveTo>
                    <a:pt x="586" y="1"/>
                  </a:moveTo>
                  <a:cubicBezTo>
                    <a:pt x="563" y="1"/>
                    <a:pt x="540" y="6"/>
                    <a:pt x="523" y="15"/>
                  </a:cubicBezTo>
                  <a:lnTo>
                    <a:pt x="35" y="298"/>
                  </a:lnTo>
                  <a:cubicBezTo>
                    <a:pt x="0" y="317"/>
                    <a:pt x="0" y="350"/>
                    <a:pt x="35" y="370"/>
                  </a:cubicBezTo>
                  <a:cubicBezTo>
                    <a:pt x="52" y="380"/>
                    <a:pt x="75" y="385"/>
                    <a:pt x="97" y="385"/>
                  </a:cubicBezTo>
                  <a:cubicBezTo>
                    <a:pt x="120" y="385"/>
                    <a:pt x="143" y="380"/>
                    <a:pt x="160" y="370"/>
                  </a:cubicBezTo>
                  <a:lnTo>
                    <a:pt x="648" y="87"/>
                  </a:lnTo>
                  <a:cubicBezTo>
                    <a:pt x="683" y="68"/>
                    <a:pt x="683" y="36"/>
                    <a:pt x="648" y="15"/>
                  </a:cubicBezTo>
                  <a:cubicBezTo>
                    <a:pt x="631" y="6"/>
                    <a:pt x="608" y="1"/>
                    <a:pt x="5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g1e1e19b9974_1_31"/>
            <p:cNvSpPr/>
            <p:nvPr/>
          </p:nvSpPr>
          <p:spPr>
            <a:xfrm>
              <a:off x="6010897" y="820255"/>
              <a:ext cx="20634" cy="11627"/>
            </a:xfrm>
            <a:custGeom>
              <a:rect b="b" l="l" r="r" t="t"/>
              <a:pathLst>
                <a:path extrusionOk="0" h="386" w="685">
                  <a:moveTo>
                    <a:pt x="587" y="1"/>
                  </a:moveTo>
                  <a:cubicBezTo>
                    <a:pt x="564" y="1"/>
                    <a:pt x="541" y="6"/>
                    <a:pt x="525" y="15"/>
                  </a:cubicBezTo>
                  <a:lnTo>
                    <a:pt x="36" y="298"/>
                  </a:lnTo>
                  <a:cubicBezTo>
                    <a:pt x="1" y="318"/>
                    <a:pt x="1" y="350"/>
                    <a:pt x="36" y="370"/>
                  </a:cubicBezTo>
                  <a:cubicBezTo>
                    <a:pt x="53" y="380"/>
                    <a:pt x="76" y="385"/>
                    <a:pt x="99" y="385"/>
                  </a:cubicBezTo>
                  <a:cubicBezTo>
                    <a:pt x="121" y="385"/>
                    <a:pt x="144" y="380"/>
                    <a:pt x="161" y="370"/>
                  </a:cubicBezTo>
                  <a:lnTo>
                    <a:pt x="649" y="89"/>
                  </a:lnTo>
                  <a:cubicBezTo>
                    <a:pt x="684" y="68"/>
                    <a:pt x="684" y="36"/>
                    <a:pt x="649" y="15"/>
                  </a:cubicBezTo>
                  <a:cubicBezTo>
                    <a:pt x="632" y="6"/>
                    <a:pt x="609" y="1"/>
                    <a:pt x="5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g1e1e19b9974_1_31"/>
            <p:cNvSpPr/>
            <p:nvPr/>
          </p:nvSpPr>
          <p:spPr>
            <a:xfrm>
              <a:off x="6003004" y="815707"/>
              <a:ext cx="20574" cy="11597"/>
            </a:xfrm>
            <a:custGeom>
              <a:rect b="b" l="l" r="r" t="t"/>
              <a:pathLst>
                <a:path extrusionOk="0" h="385" w="683">
                  <a:moveTo>
                    <a:pt x="586" y="0"/>
                  </a:moveTo>
                  <a:cubicBezTo>
                    <a:pt x="563" y="0"/>
                    <a:pt x="540" y="5"/>
                    <a:pt x="523" y="15"/>
                  </a:cubicBezTo>
                  <a:lnTo>
                    <a:pt x="35" y="297"/>
                  </a:lnTo>
                  <a:cubicBezTo>
                    <a:pt x="1" y="317"/>
                    <a:pt x="1" y="350"/>
                    <a:pt x="35" y="369"/>
                  </a:cubicBezTo>
                  <a:cubicBezTo>
                    <a:pt x="52" y="379"/>
                    <a:pt x="75" y="384"/>
                    <a:pt x="97" y="384"/>
                  </a:cubicBezTo>
                  <a:cubicBezTo>
                    <a:pt x="120" y="384"/>
                    <a:pt x="143" y="379"/>
                    <a:pt x="160" y="369"/>
                  </a:cubicBezTo>
                  <a:lnTo>
                    <a:pt x="648" y="88"/>
                  </a:lnTo>
                  <a:cubicBezTo>
                    <a:pt x="683" y="67"/>
                    <a:pt x="683" y="35"/>
                    <a:pt x="648" y="15"/>
                  </a:cubicBezTo>
                  <a:cubicBezTo>
                    <a:pt x="631" y="5"/>
                    <a:pt x="609" y="0"/>
                    <a:pt x="5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g1e1e19b9974_1_31"/>
            <p:cNvSpPr/>
            <p:nvPr/>
          </p:nvSpPr>
          <p:spPr>
            <a:xfrm>
              <a:off x="5995082" y="811128"/>
              <a:ext cx="20604" cy="11597"/>
            </a:xfrm>
            <a:custGeom>
              <a:rect b="b" l="l" r="r" t="t"/>
              <a:pathLst>
                <a:path extrusionOk="0" h="385" w="684">
                  <a:moveTo>
                    <a:pt x="586" y="0"/>
                  </a:moveTo>
                  <a:cubicBezTo>
                    <a:pt x="563" y="0"/>
                    <a:pt x="541" y="5"/>
                    <a:pt x="524" y="15"/>
                  </a:cubicBezTo>
                  <a:lnTo>
                    <a:pt x="35" y="297"/>
                  </a:lnTo>
                  <a:cubicBezTo>
                    <a:pt x="0" y="317"/>
                    <a:pt x="0" y="350"/>
                    <a:pt x="35" y="369"/>
                  </a:cubicBezTo>
                  <a:cubicBezTo>
                    <a:pt x="52" y="379"/>
                    <a:pt x="75" y="384"/>
                    <a:pt x="98" y="384"/>
                  </a:cubicBezTo>
                  <a:cubicBezTo>
                    <a:pt x="121" y="384"/>
                    <a:pt x="143" y="379"/>
                    <a:pt x="160" y="369"/>
                  </a:cubicBezTo>
                  <a:lnTo>
                    <a:pt x="649" y="87"/>
                  </a:lnTo>
                  <a:cubicBezTo>
                    <a:pt x="684" y="67"/>
                    <a:pt x="684" y="35"/>
                    <a:pt x="649" y="15"/>
                  </a:cubicBezTo>
                  <a:cubicBezTo>
                    <a:pt x="631" y="5"/>
                    <a:pt x="608" y="0"/>
                    <a:pt x="5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g1e1e19b9974_1_31"/>
            <p:cNvSpPr/>
            <p:nvPr/>
          </p:nvSpPr>
          <p:spPr>
            <a:xfrm>
              <a:off x="6103346" y="873875"/>
              <a:ext cx="15242" cy="8043"/>
            </a:xfrm>
            <a:custGeom>
              <a:rect b="b" l="l" r="r" t="t"/>
              <a:pathLst>
                <a:path extrusionOk="0" h="267" w="506">
                  <a:moveTo>
                    <a:pt x="253" y="0"/>
                  </a:moveTo>
                  <a:cubicBezTo>
                    <a:pt x="194" y="0"/>
                    <a:pt x="136" y="13"/>
                    <a:pt x="90" y="39"/>
                  </a:cubicBezTo>
                  <a:cubicBezTo>
                    <a:pt x="0" y="91"/>
                    <a:pt x="0" y="176"/>
                    <a:pt x="90" y="227"/>
                  </a:cubicBezTo>
                  <a:cubicBezTo>
                    <a:pt x="136" y="253"/>
                    <a:pt x="194" y="266"/>
                    <a:pt x="253" y="266"/>
                  </a:cubicBezTo>
                  <a:cubicBezTo>
                    <a:pt x="312" y="266"/>
                    <a:pt x="371" y="253"/>
                    <a:pt x="416" y="227"/>
                  </a:cubicBezTo>
                  <a:cubicBezTo>
                    <a:pt x="506" y="176"/>
                    <a:pt x="506" y="91"/>
                    <a:pt x="416" y="39"/>
                  </a:cubicBezTo>
                  <a:cubicBezTo>
                    <a:pt x="371" y="13"/>
                    <a:pt x="312" y="0"/>
                    <a:pt x="2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g1e1e19b9974_1_31"/>
            <p:cNvSpPr/>
            <p:nvPr/>
          </p:nvSpPr>
          <p:spPr>
            <a:xfrm>
              <a:off x="6067529" y="853180"/>
              <a:ext cx="15242" cy="8043"/>
            </a:xfrm>
            <a:custGeom>
              <a:rect b="b" l="l" r="r" t="t"/>
              <a:pathLst>
                <a:path extrusionOk="0" h="267" w="506">
                  <a:moveTo>
                    <a:pt x="253" y="1"/>
                  </a:moveTo>
                  <a:cubicBezTo>
                    <a:pt x="194" y="1"/>
                    <a:pt x="135" y="13"/>
                    <a:pt x="90" y="39"/>
                  </a:cubicBezTo>
                  <a:cubicBezTo>
                    <a:pt x="0" y="91"/>
                    <a:pt x="0" y="176"/>
                    <a:pt x="90" y="227"/>
                  </a:cubicBezTo>
                  <a:cubicBezTo>
                    <a:pt x="135" y="253"/>
                    <a:pt x="194" y="266"/>
                    <a:pt x="253" y="266"/>
                  </a:cubicBezTo>
                  <a:cubicBezTo>
                    <a:pt x="312" y="266"/>
                    <a:pt x="371" y="253"/>
                    <a:pt x="416" y="227"/>
                  </a:cubicBezTo>
                  <a:cubicBezTo>
                    <a:pt x="506" y="176"/>
                    <a:pt x="506" y="91"/>
                    <a:pt x="416" y="39"/>
                  </a:cubicBezTo>
                  <a:cubicBezTo>
                    <a:pt x="371" y="13"/>
                    <a:pt x="312" y="1"/>
                    <a:pt x="2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g1e1e19b9974_1_31"/>
            <p:cNvSpPr/>
            <p:nvPr/>
          </p:nvSpPr>
          <p:spPr>
            <a:xfrm>
              <a:off x="6125487" y="700093"/>
              <a:ext cx="144407" cy="65366"/>
            </a:xfrm>
            <a:custGeom>
              <a:rect b="b" l="l" r="r" t="t"/>
              <a:pathLst>
                <a:path extrusionOk="0" h="2170" w="4794">
                  <a:moveTo>
                    <a:pt x="566" y="0"/>
                  </a:moveTo>
                  <a:lnTo>
                    <a:pt x="274" y="666"/>
                  </a:lnTo>
                  <a:cubicBezTo>
                    <a:pt x="1" y="1291"/>
                    <a:pt x="659" y="1928"/>
                    <a:pt x="1743" y="2086"/>
                  </a:cubicBezTo>
                  <a:lnTo>
                    <a:pt x="2070" y="2134"/>
                  </a:lnTo>
                  <a:cubicBezTo>
                    <a:pt x="2236" y="2158"/>
                    <a:pt x="2402" y="2170"/>
                    <a:pt x="2566" y="2170"/>
                  </a:cubicBezTo>
                  <a:cubicBezTo>
                    <a:pt x="3471" y="2170"/>
                    <a:pt x="4299" y="1816"/>
                    <a:pt x="4531" y="1286"/>
                  </a:cubicBezTo>
                  <a:lnTo>
                    <a:pt x="4793" y="761"/>
                  </a:lnTo>
                  <a:lnTo>
                    <a:pt x="4085" y="353"/>
                  </a:lnTo>
                  <a:lnTo>
                    <a:pt x="3754" y="1173"/>
                  </a:lnTo>
                  <a:cubicBezTo>
                    <a:pt x="3614" y="1494"/>
                    <a:pt x="3113" y="1707"/>
                    <a:pt x="2565" y="1707"/>
                  </a:cubicBezTo>
                  <a:cubicBezTo>
                    <a:pt x="2466" y="1707"/>
                    <a:pt x="2366" y="1700"/>
                    <a:pt x="2266" y="1686"/>
                  </a:cubicBezTo>
                  <a:lnTo>
                    <a:pt x="1939" y="1637"/>
                  </a:lnTo>
                  <a:cubicBezTo>
                    <a:pt x="1283" y="1542"/>
                    <a:pt x="886" y="1157"/>
                    <a:pt x="1051" y="778"/>
                  </a:cubicBezTo>
                  <a:lnTo>
                    <a:pt x="1343" y="114"/>
                  </a:lnTo>
                  <a:lnTo>
                    <a:pt x="56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g1e1e19b9974_1_31"/>
            <p:cNvSpPr/>
            <p:nvPr/>
          </p:nvSpPr>
          <p:spPr>
            <a:xfrm>
              <a:off x="6154737" y="619422"/>
              <a:ext cx="202423" cy="112387"/>
            </a:xfrm>
            <a:custGeom>
              <a:rect b="b" l="l" r="r" t="t"/>
              <a:pathLst>
                <a:path extrusionOk="0" h="3731" w="6720">
                  <a:moveTo>
                    <a:pt x="4265" y="1069"/>
                  </a:moveTo>
                  <a:lnTo>
                    <a:pt x="4610" y="1268"/>
                  </a:lnTo>
                  <a:lnTo>
                    <a:pt x="3659" y="1818"/>
                  </a:lnTo>
                  <a:cubicBezTo>
                    <a:pt x="3721" y="1926"/>
                    <a:pt x="3681" y="2050"/>
                    <a:pt x="3532" y="2136"/>
                  </a:cubicBezTo>
                  <a:cubicBezTo>
                    <a:pt x="3424" y="2198"/>
                    <a:pt x="3285" y="2229"/>
                    <a:pt x="3146" y="2229"/>
                  </a:cubicBezTo>
                  <a:cubicBezTo>
                    <a:pt x="3007" y="2229"/>
                    <a:pt x="2868" y="2198"/>
                    <a:pt x="2761" y="2136"/>
                  </a:cubicBezTo>
                  <a:cubicBezTo>
                    <a:pt x="2588" y="2036"/>
                    <a:pt x="2554" y="1886"/>
                    <a:pt x="2668" y="1768"/>
                  </a:cubicBezTo>
                  <a:cubicBezTo>
                    <a:pt x="2687" y="1741"/>
                    <a:pt x="2721" y="1714"/>
                    <a:pt x="2761" y="1692"/>
                  </a:cubicBezTo>
                  <a:cubicBezTo>
                    <a:pt x="2866" y="1631"/>
                    <a:pt x="3000" y="1601"/>
                    <a:pt x="3136" y="1601"/>
                  </a:cubicBezTo>
                  <a:cubicBezTo>
                    <a:pt x="3196" y="1601"/>
                    <a:pt x="3256" y="1607"/>
                    <a:pt x="3313" y="1618"/>
                  </a:cubicBezTo>
                  <a:lnTo>
                    <a:pt x="4265" y="1069"/>
                  </a:lnTo>
                  <a:close/>
                  <a:moveTo>
                    <a:pt x="3400" y="0"/>
                  </a:moveTo>
                  <a:cubicBezTo>
                    <a:pt x="2716" y="0"/>
                    <a:pt x="2031" y="151"/>
                    <a:pt x="1509" y="453"/>
                  </a:cubicBezTo>
                  <a:lnTo>
                    <a:pt x="0" y="1323"/>
                  </a:lnTo>
                  <a:lnTo>
                    <a:pt x="4168" y="3731"/>
                  </a:lnTo>
                  <a:lnTo>
                    <a:pt x="5678" y="2859"/>
                  </a:lnTo>
                  <a:cubicBezTo>
                    <a:pt x="6720" y="2257"/>
                    <a:pt x="6720" y="1280"/>
                    <a:pt x="5678" y="678"/>
                  </a:cubicBezTo>
                  <a:lnTo>
                    <a:pt x="5284" y="451"/>
                  </a:lnTo>
                  <a:cubicBezTo>
                    <a:pt x="4764" y="150"/>
                    <a:pt x="4082" y="0"/>
                    <a:pt x="340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g1e1e19b9974_1_31"/>
            <p:cNvSpPr/>
            <p:nvPr/>
          </p:nvSpPr>
          <p:spPr>
            <a:xfrm>
              <a:off x="6296588" y="822695"/>
              <a:ext cx="753635" cy="434246"/>
            </a:xfrm>
            <a:custGeom>
              <a:rect b="b" l="l" r="r" t="t"/>
              <a:pathLst>
                <a:path extrusionOk="0" h="14416" w="25019">
                  <a:moveTo>
                    <a:pt x="8727" y="0"/>
                  </a:moveTo>
                  <a:cubicBezTo>
                    <a:pt x="8595" y="0"/>
                    <a:pt x="8463" y="29"/>
                    <a:pt x="8363" y="87"/>
                  </a:cubicBezTo>
                  <a:lnTo>
                    <a:pt x="151" y="4829"/>
                  </a:lnTo>
                  <a:cubicBezTo>
                    <a:pt x="51" y="4887"/>
                    <a:pt x="1" y="4963"/>
                    <a:pt x="1" y="5039"/>
                  </a:cubicBezTo>
                  <a:cubicBezTo>
                    <a:pt x="1" y="5115"/>
                    <a:pt x="51" y="5192"/>
                    <a:pt x="151" y="5249"/>
                  </a:cubicBezTo>
                  <a:lnTo>
                    <a:pt x="15877" y="14329"/>
                  </a:lnTo>
                  <a:cubicBezTo>
                    <a:pt x="15978" y="14387"/>
                    <a:pt x="16109" y="14416"/>
                    <a:pt x="16241" y="14416"/>
                  </a:cubicBezTo>
                  <a:cubicBezTo>
                    <a:pt x="16373" y="14416"/>
                    <a:pt x="16505" y="14387"/>
                    <a:pt x="16605" y="14329"/>
                  </a:cubicBezTo>
                  <a:lnTo>
                    <a:pt x="24816" y="9588"/>
                  </a:lnTo>
                  <a:cubicBezTo>
                    <a:pt x="25018" y="9472"/>
                    <a:pt x="25018" y="9284"/>
                    <a:pt x="24816" y="9167"/>
                  </a:cubicBezTo>
                  <a:lnTo>
                    <a:pt x="9091" y="87"/>
                  </a:lnTo>
                  <a:cubicBezTo>
                    <a:pt x="8990" y="29"/>
                    <a:pt x="8859" y="0"/>
                    <a:pt x="87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g1e1e19b9974_1_31"/>
            <p:cNvSpPr/>
            <p:nvPr/>
          </p:nvSpPr>
          <p:spPr>
            <a:xfrm>
              <a:off x="6296588" y="949907"/>
              <a:ext cx="752099" cy="155613"/>
            </a:xfrm>
            <a:custGeom>
              <a:rect b="b" l="l" r="r" t="t"/>
              <a:pathLst>
                <a:path extrusionOk="0" h="5166" w="24968">
                  <a:moveTo>
                    <a:pt x="1" y="0"/>
                  </a:moveTo>
                  <a:lnTo>
                    <a:pt x="1" y="816"/>
                  </a:lnTo>
                  <a:lnTo>
                    <a:pt x="24967" y="5166"/>
                  </a:lnTo>
                  <a:lnTo>
                    <a:pt x="24967" y="5166"/>
                  </a:lnTo>
                  <a:lnTo>
                    <a:pt x="24966" y="4353"/>
                  </a:lnTo>
                  <a:lnTo>
                    <a:pt x="1" y="0"/>
                  </a:lnTo>
                  <a:close/>
                </a:path>
              </a:pathLst>
            </a:custGeom>
            <a:solidFill>
              <a:srgbClr val="3C3C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g1e1e19b9974_1_31"/>
            <p:cNvSpPr/>
            <p:nvPr/>
          </p:nvSpPr>
          <p:spPr>
            <a:xfrm>
              <a:off x="6296588" y="798145"/>
              <a:ext cx="753635" cy="434246"/>
            </a:xfrm>
            <a:custGeom>
              <a:rect b="b" l="l" r="r" t="t"/>
              <a:pathLst>
                <a:path extrusionOk="0" h="14416" w="25019">
                  <a:moveTo>
                    <a:pt x="8727" y="0"/>
                  </a:moveTo>
                  <a:cubicBezTo>
                    <a:pt x="8595" y="0"/>
                    <a:pt x="8463" y="29"/>
                    <a:pt x="8363" y="87"/>
                  </a:cubicBezTo>
                  <a:lnTo>
                    <a:pt x="151" y="4828"/>
                  </a:lnTo>
                  <a:cubicBezTo>
                    <a:pt x="51" y="4886"/>
                    <a:pt x="1" y="4962"/>
                    <a:pt x="1" y="5038"/>
                  </a:cubicBezTo>
                  <a:cubicBezTo>
                    <a:pt x="1" y="5114"/>
                    <a:pt x="51" y="5190"/>
                    <a:pt x="151" y="5249"/>
                  </a:cubicBezTo>
                  <a:lnTo>
                    <a:pt x="15877" y="14328"/>
                  </a:lnTo>
                  <a:cubicBezTo>
                    <a:pt x="15978" y="14386"/>
                    <a:pt x="16109" y="14415"/>
                    <a:pt x="16241" y="14415"/>
                  </a:cubicBezTo>
                  <a:cubicBezTo>
                    <a:pt x="16373" y="14415"/>
                    <a:pt x="16505" y="14386"/>
                    <a:pt x="16605" y="14328"/>
                  </a:cubicBezTo>
                  <a:lnTo>
                    <a:pt x="24816" y="9587"/>
                  </a:lnTo>
                  <a:cubicBezTo>
                    <a:pt x="25018" y="9471"/>
                    <a:pt x="25018" y="9283"/>
                    <a:pt x="24816" y="9167"/>
                  </a:cubicBezTo>
                  <a:lnTo>
                    <a:pt x="9091" y="87"/>
                  </a:lnTo>
                  <a:cubicBezTo>
                    <a:pt x="8990" y="29"/>
                    <a:pt x="8859" y="0"/>
                    <a:pt x="87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g1e1e19b9974_1_31"/>
            <p:cNvSpPr/>
            <p:nvPr/>
          </p:nvSpPr>
          <p:spPr>
            <a:xfrm>
              <a:off x="6343943" y="825437"/>
              <a:ext cx="668268" cy="385899"/>
            </a:xfrm>
            <a:custGeom>
              <a:rect b="b" l="l" r="r" t="t"/>
              <a:pathLst>
                <a:path extrusionOk="0" h="12811" w="22185">
                  <a:moveTo>
                    <a:pt x="8035" y="1"/>
                  </a:moveTo>
                  <a:lnTo>
                    <a:pt x="7467" y="330"/>
                  </a:lnTo>
                  <a:lnTo>
                    <a:pt x="7386" y="376"/>
                  </a:lnTo>
                  <a:lnTo>
                    <a:pt x="6713" y="762"/>
                  </a:lnTo>
                  <a:lnTo>
                    <a:pt x="4849" y="1839"/>
                  </a:lnTo>
                  <a:lnTo>
                    <a:pt x="3642" y="2539"/>
                  </a:lnTo>
                  <a:lnTo>
                    <a:pt x="0" y="4643"/>
                  </a:lnTo>
                  <a:lnTo>
                    <a:pt x="14147" y="12811"/>
                  </a:lnTo>
                  <a:lnTo>
                    <a:pt x="22185" y="8171"/>
                  </a:lnTo>
                  <a:lnTo>
                    <a:pt x="80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g1e1e19b9974_1_31"/>
            <p:cNvSpPr/>
            <p:nvPr/>
          </p:nvSpPr>
          <p:spPr>
            <a:xfrm>
              <a:off x="6497964" y="868754"/>
              <a:ext cx="153745" cy="266795"/>
            </a:xfrm>
            <a:custGeom>
              <a:rect b="b" l="l" r="r" t="t"/>
              <a:pathLst>
                <a:path extrusionOk="0" h="8857" w="5104">
                  <a:moveTo>
                    <a:pt x="856" y="1"/>
                  </a:moveTo>
                  <a:lnTo>
                    <a:pt x="1" y="495"/>
                  </a:lnTo>
                  <a:lnTo>
                    <a:pt x="3625" y="8003"/>
                  </a:lnTo>
                  <a:lnTo>
                    <a:pt x="5103" y="8856"/>
                  </a:lnTo>
                  <a:lnTo>
                    <a:pt x="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g1e1e19b9974_1_31"/>
            <p:cNvSpPr/>
            <p:nvPr/>
          </p:nvSpPr>
          <p:spPr>
            <a:xfrm>
              <a:off x="6537516" y="832907"/>
              <a:ext cx="270470" cy="370989"/>
            </a:xfrm>
            <a:custGeom>
              <a:rect b="b" l="l" r="r" t="t"/>
              <a:pathLst>
                <a:path extrusionOk="0" h="12316" w="8979">
                  <a:moveTo>
                    <a:pt x="1609" y="1"/>
                  </a:moveTo>
                  <a:lnTo>
                    <a:pt x="1148" y="266"/>
                  </a:lnTo>
                  <a:lnTo>
                    <a:pt x="394" y="699"/>
                  </a:lnTo>
                  <a:lnTo>
                    <a:pt x="1" y="926"/>
                  </a:lnTo>
                  <a:lnTo>
                    <a:pt x="4671" y="10554"/>
                  </a:lnTo>
                  <a:lnTo>
                    <a:pt x="7721" y="12315"/>
                  </a:lnTo>
                  <a:lnTo>
                    <a:pt x="8979" y="11590"/>
                  </a:lnTo>
                  <a:lnTo>
                    <a:pt x="3377" y="1021"/>
                  </a:lnTo>
                  <a:lnTo>
                    <a:pt x="160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g1e1e19b9974_1_31"/>
            <p:cNvSpPr/>
            <p:nvPr/>
          </p:nvSpPr>
          <p:spPr>
            <a:xfrm>
              <a:off x="6399490" y="857940"/>
              <a:ext cx="91060" cy="51811"/>
            </a:xfrm>
            <a:custGeom>
              <a:rect b="b" l="l" r="r" t="t"/>
              <a:pathLst>
                <a:path extrusionOk="0" h="1720" w="3023">
                  <a:moveTo>
                    <a:pt x="2263" y="0"/>
                  </a:moveTo>
                  <a:cubicBezTo>
                    <a:pt x="2208" y="0"/>
                    <a:pt x="2154" y="12"/>
                    <a:pt x="2112" y="36"/>
                  </a:cubicBezTo>
                  <a:lnTo>
                    <a:pt x="84" y="1207"/>
                  </a:lnTo>
                  <a:cubicBezTo>
                    <a:pt x="1" y="1255"/>
                    <a:pt x="1" y="1333"/>
                    <a:pt x="84" y="1380"/>
                  </a:cubicBezTo>
                  <a:lnTo>
                    <a:pt x="610" y="1684"/>
                  </a:lnTo>
                  <a:cubicBezTo>
                    <a:pt x="652" y="1708"/>
                    <a:pt x="706" y="1720"/>
                    <a:pt x="760" y="1720"/>
                  </a:cubicBezTo>
                  <a:cubicBezTo>
                    <a:pt x="815" y="1720"/>
                    <a:pt x="869" y="1708"/>
                    <a:pt x="911" y="1684"/>
                  </a:cubicBezTo>
                  <a:lnTo>
                    <a:pt x="2939" y="513"/>
                  </a:lnTo>
                  <a:cubicBezTo>
                    <a:pt x="3022" y="465"/>
                    <a:pt x="3022" y="387"/>
                    <a:pt x="2939" y="340"/>
                  </a:cubicBezTo>
                  <a:lnTo>
                    <a:pt x="2413" y="36"/>
                  </a:lnTo>
                  <a:cubicBezTo>
                    <a:pt x="2371" y="12"/>
                    <a:pt x="2317" y="0"/>
                    <a:pt x="22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g1e1e19b9974_1_31"/>
            <p:cNvSpPr/>
            <p:nvPr/>
          </p:nvSpPr>
          <p:spPr>
            <a:xfrm>
              <a:off x="6877942" y="1152217"/>
              <a:ext cx="20634" cy="11597"/>
            </a:xfrm>
            <a:custGeom>
              <a:rect b="b" l="l" r="r" t="t"/>
              <a:pathLst>
                <a:path extrusionOk="0" h="385" w="685">
                  <a:moveTo>
                    <a:pt x="99" y="1"/>
                  </a:moveTo>
                  <a:cubicBezTo>
                    <a:pt x="76" y="1"/>
                    <a:pt x="53" y="6"/>
                    <a:pt x="36" y="16"/>
                  </a:cubicBezTo>
                  <a:cubicBezTo>
                    <a:pt x="1" y="36"/>
                    <a:pt x="1" y="68"/>
                    <a:pt x="36" y="88"/>
                  </a:cubicBezTo>
                  <a:lnTo>
                    <a:pt x="525" y="370"/>
                  </a:lnTo>
                  <a:cubicBezTo>
                    <a:pt x="541" y="380"/>
                    <a:pt x="564" y="385"/>
                    <a:pt x="587" y="385"/>
                  </a:cubicBezTo>
                  <a:cubicBezTo>
                    <a:pt x="609" y="385"/>
                    <a:pt x="632" y="380"/>
                    <a:pt x="650" y="370"/>
                  </a:cubicBezTo>
                  <a:cubicBezTo>
                    <a:pt x="684" y="350"/>
                    <a:pt x="684" y="318"/>
                    <a:pt x="650" y="298"/>
                  </a:cubicBezTo>
                  <a:lnTo>
                    <a:pt x="161" y="16"/>
                  </a:lnTo>
                  <a:cubicBezTo>
                    <a:pt x="144" y="6"/>
                    <a:pt x="121" y="1"/>
                    <a:pt x="99" y="1"/>
                  </a:cubicBezTo>
                  <a:close/>
                </a:path>
              </a:pathLst>
            </a:custGeom>
            <a:solidFill>
              <a:srgbClr val="2733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g1e1e19b9974_1_31"/>
            <p:cNvSpPr/>
            <p:nvPr/>
          </p:nvSpPr>
          <p:spPr>
            <a:xfrm>
              <a:off x="6885895" y="1147638"/>
              <a:ext cx="20574" cy="11627"/>
            </a:xfrm>
            <a:custGeom>
              <a:rect b="b" l="l" r="r" t="t"/>
              <a:pathLst>
                <a:path extrusionOk="0" h="386" w="683">
                  <a:moveTo>
                    <a:pt x="97" y="1"/>
                  </a:moveTo>
                  <a:cubicBezTo>
                    <a:pt x="74" y="1"/>
                    <a:pt x="52" y="6"/>
                    <a:pt x="34" y="16"/>
                  </a:cubicBezTo>
                  <a:cubicBezTo>
                    <a:pt x="0" y="36"/>
                    <a:pt x="0" y="68"/>
                    <a:pt x="34" y="88"/>
                  </a:cubicBezTo>
                  <a:lnTo>
                    <a:pt x="523" y="371"/>
                  </a:lnTo>
                  <a:cubicBezTo>
                    <a:pt x="540" y="380"/>
                    <a:pt x="563" y="385"/>
                    <a:pt x="586" y="385"/>
                  </a:cubicBezTo>
                  <a:cubicBezTo>
                    <a:pt x="609" y="385"/>
                    <a:pt x="631" y="380"/>
                    <a:pt x="648" y="371"/>
                  </a:cubicBezTo>
                  <a:cubicBezTo>
                    <a:pt x="683" y="350"/>
                    <a:pt x="683" y="318"/>
                    <a:pt x="648" y="298"/>
                  </a:cubicBezTo>
                  <a:lnTo>
                    <a:pt x="160" y="16"/>
                  </a:lnTo>
                  <a:cubicBezTo>
                    <a:pt x="143" y="6"/>
                    <a:pt x="120" y="1"/>
                    <a:pt x="97" y="1"/>
                  </a:cubicBezTo>
                  <a:close/>
                </a:path>
              </a:pathLst>
            </a:custGeom>
            <a:solidFill>
              <a:srgbClr val="2733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g1e1e19b9974_1_31"/>
            <p:cNvSpPr/>
            <p:nvPr/>
          </p:nvSpPr>
          <p:spPr>
            <a:xfrm>
              <a:off x="6893787" y="1143059"/>
              <a:ext cx="20634" cy="11627"/>
            </a:xfrm>
            <a:custGeom>
              <a:rect b="b" l="l" r="r" t="t"/>
              <a:pathLst>
                <a:path extrusionOk="0" h="386" w="685">
                  <a:moveTo>
                    <a:pt x="99" y="1"/>
                  </a:moveTo>
                  <a:cubicBezTo>
                    <a:pt x="76" y="1"/>
                    <a:pt x="53" y="6"/>
                    <a:pt x="36" y="16"/>
                  </a:cubicBezTo>
                  <a:cubicBezTo>
                    <a:pt x="1" y="36"/>
                    <a:pt x="1" y="69"/>
                    <a:pt x="36" y="88"/>
                  </a:cubicBezTo>
                  <a:lnTo>
                    <a:pt x="524" y="371"/>
                  </a:lnTo>
                  <a:cubicBezTo>
                    <a:pt x="541" y="380"/>
                    <a:pt x="564" y="385"/>
                    <a:pt x="587" y="385"/>
                  </a:cubicBezTo>
                  <a:cubicBezTo>
                    <a:pt x="609" y="385"/>
                    <a:pt x="632" y="380"/>
                    <a:pt x="649" y="371"/>
                  </a:cubicBezTo>
                  <a:cubicBezTo>
                    <a:pt x="684" y="350"/>
                    <a:pt x="684" y="318"/>
                    <a:pt x="649" y="299"/>
                  </a:cubicBezTo>
                  <a:lnTo>
                    <a:pt x="161" y="16"/>
                  </a:lnTo>
                  <a:cubicBezTo>
                    <a:pt x="144" y="6"/>
                    <a:pt x="121" y="1"/>
                    <a:pt x="99" y="1"/>
                  </a:cubicBezTo>
                  <a:close/>
                </a:path>
              </a:pathLst>
            </a:custGeom>
            <a:solidFill>
              <a:srgbClr val="2733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g1e1e19b9974_1_31"/>
            <p:cNvSpPr/>
            <p:nvPr/>
          </p:nvSpPr>
          <p:spPr>
            <a:xfrm>
              <a:off x="6901740" y="1138511"/>
              <a:ext cx="20574" cy="11597"/>
            </a:xfrm>
            <a:custGeom>
              <a:rect b="b" l="l" r="r" t="t"/>
              <a:pathLst>
                <a:path extrusionOk="0" h="385" w="683">
                  <a:moveTo>
                    <a:pt x="97" y="1"/>
                  </a:moveTo>
                  <a:cubicBezTo>
                    <a:pt x="75" y="1"/>
                    <a:pt x="52" y="6"/>
                    <a:pt x="35" y="16"/>
                  </a:cubicBezTo>
                  <a:cubicBezTo>
                    <a:pt x="0" y="35"/>
                    <a:pt x="0" y="68"/>
                    <a:pt x="35" y="88"/>
                  </a:cubicBezTo>
                  <a:lnTo>
                    <a:pt x="523" y="370"/>
                  </a:lnTo>
                  <a:cubicBezTo>
                    <a:pt x="540" y="380"/>
                    <a:pt x="563" y="385"/>
                    <a:pt x="586" y="385"/>
                  </a:cubicBezTo>
                  <a:cubicBezTo>
                    <a:pt x="608" y="385"/>
                    <a:pt x="631" y="380"/>
                    <a:pt x="648" y="370"/>
                  </a:cubicBezTo>
                  <a:cubicBezTo>
                    <a:pt x="683" y="349"/>
                    <a:pt x="683" y="318"/>
                    <a:pt x="648" y="298"/>
                  </a:cubicBezTo>
                  <a:lnTo>
                    <a:pt x="160" y="16"/>
                  </a:lnTo>
                  <a:cubicBezTo>
                    <a:pt x="143" y="6"/>
                    <a:pt x="120" y="1"/>
                    <a:pt x="97" y="1"/>
                  </a:cubicBezTo>
                  <a:close/>
                </a:path>
              </a:pathLst>
            </a:custGeom>
            <a:solidFill>
              <a:srgbClr val="2733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g1e1e19b9974_1_31"/>
            <p:cNvSpPr/>
            <p:nvPr/>
          </p:nvSpPr>
          <p:spPr>
            <a:xfrm>
              <a:off x="6909632" y="1133932"/>
              <a:ext cx="20604" cy="11597"/>
            </a:xfrm>
            <a:custGeom>
              <a:rect b="b" l="l" r="r" t="t"/>
              <a:pathLst>
                <a:path extrusionOk="0" h="385" w="684">
                  <a:moveTo>
                    <a:pt x="98" y="1"/>
                  </a:moveTo>
                  <a:cubicBezTo>
                    <a:pt x="76" y="1"/>
                    <a:pt x="53" y="6"/>
                    <a:pt x="36" y="16"/>
                  </a:cubicBezTo>
                  <a:cubicBezTo>
                    <a:pt x="1" y="35"/>
                    <a:pt x="1" y="68"/>
                    <a:pt x="36" y="88"/>
                  </a:cubicBezTo>
                  <a:lnTo>
                    <a:pt x="524" y="370"/>
                  </a:lnTo>
                  <a:cubicBezTo>
                    <a:pt x="541" y="380"/>
                    <a:pt x="564" y="385"/>
                    <a:pt x="586" y="385"/>
                  </a:cubicBezTo>
                  <a:cubicBezTo>
                    <a:pt x="609" y="385"/>
                    <a:pt x="632" y="380"/>
                    <a:pt x="649" y="370"/>
                  </a:cubicBezTo>
                  <a:cubicBezTo>
                    <a:pt x="683" y="349"/>
                    <a:pt x="683" y="318"/>
                    <a:pt x="649" y="298"/>
                  </a:cubicBezTo>
                  <a:lnTo>
                    <a:pt x="161" y="16"/>
                  </a:lnTo>
                  <a:cubicBezTo>
                    <a:pt x="143" y="6"/>
                    <a:pt x="121" y="1"/>
                    <a:pt x="98" y="1"/>
                  </a:cubicBezTo>
                  <a:close/>
                </a:path>
              </a:pathLst>
            </a:custGeom>
            <a:solidFill>
              <a:srgbClr val="2733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g1e1e19b9974_1_31"/>
            <p:cNvSpPr/>
            <p:nvPr/>
          </p:nvSpPr>
          <p:spPr>
            <a:xfrm>
              <a:off x="6877942" y="1152217"/>
              <a:ext cx="20634" cy="11597"/>
            </a:xfrm>
            <a:custGeom>
              <a:rect b="b" l="l" r="r" t="t"/>
              <a:pathLst>
                <a:path extrusionOk="0" h="385" w="685">
                  <a:moveTo>
                    <a:pt x="99" y="1"/>
                  </a:moveTo>
                  <a:cubicBezTo>
                    <a:pt x="76" y="1"/>
                    <a:pt x="53" y="6"/>
                    <a:pt x="36" y="16"/>
                  </a:cubicBezTo>
                  <a:cubicBezTo>
                    <a:pt x="1" y="36"/>
                    <a:pt x="1" y="68"/>
                    <a:pt x="36" y="88"/>
                  </a:cubicBezTo>
                  <a:lnTo>
                    <a:pt x="525" y="370"/>
                  </a:lnTo>
                  <a:cubicBezTo>
                    <a:pt x="541" y="380"/>
                    <a:pt x="564" y="385"/>
                    <a:pt x="587" y="385"/>
                  </a:cubicBezTo>
                  <a:cubicBezTo>
                    <a:pt x="609" y="385"/>
                    <a:pt x="632" y="380"/>
                    <a:pt x="650" y="370"/>
                  </a:cubicBezTo>
                  <a:cubicBezTo>
                    <a:pt x="684" y="350"/>
                    <a:pt x="684" y="318"/>
                    <a:pt x="650" y="298"/>
                  </a:cubicBezTo>
                  <a:lnTo>
                    <a:pt x="161" y="16"/>
                  </a:lnTo>
                  <a:cubicBezTo>
                    <a:pt x="144" y="6"/>
                    <a:pt x="121" y="1"/>
                    <a:pt x="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g1e1e19b9974_1_31"/>
            <p:cNvSpPr/>
            <p:nvPr/>
          </p:nvSpPr>
          <p:spPr>
            <a:xfrm>
              <a:off x="6885895" y="1147638"/>
              <a:ext cx="20574" cy="11627"/>
            </a:xfrm>
            <a:custGeom>
              <a:rect b="b" l="l" r="r" t="t"/>
              <a:pathLst>
                <a:path extrusionOk="0" h="386" w="683">
                  <a:moveTo>
                    <a:pt x="97" y="1"/>
                  </a:moveTo>
                  <a:cubicBezTo>
                    <a:pt x="74" y="1"/>
                    <a:pt x="52" y="6"/>
                    <a:pt x="34" y="16"/>
                  </a:cubicBezTo>
                  <a:cubicBezTo>
                    <a:pt x="0" y="36"/>
                    <a:pt x="0" y="68"/>
                    <a:pt x="34" y="88"/>
                  </a:cubicBezTo>
                  <a:lnTo>
                    <a:pt x="523" y="371"/>
                  </a:lnTo>
                  <a:cubicBezTo>
                    <a:pt x="540" y="380"/>
                    <a:pt x="563" y="385"/>
                    <a:pt x="586" y="385"/>
                  </a:cubicBezTo>
                  <a:cubicBezTo>
                    <a:pt x="609" y="385"/>
                    <a:pt x="631" y="380"/>
                    <a:pt x="648" y="371"/>
                  </a:cubicBezTo>
                  <a:cubicBezTo>
                    <a:pt x="683" y="350"/>
                    <a:pt x="683" y="318"/>
                    <a:pt x="648" y="298"/>
                  </a:cubicBezTo>
                  <a:lnTo>
                    <a:pt x="160" y="16"/>
                  </a:lnTo>
                  <a:cubicBezTo>
                    <a:pt x="143" y="6"/>
                    <a:pt x="120" y="1"/>
                    <a:pt x="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g1e1e19b9974_1_31"/>
            <p:cNvSpPr/>
            <p:nvPr/>
          </p:nvSpPr>
          <p:spPr>
            <a:xfrm>
              <a:off x="6893787" y="1143059"/>
              <a:ext cx="20634" cy="11627"/>
            </a:xfrm>
            <a:custGeom>
              <a:rect b="b" l="l" r="r" t="t"/>
              <a:pathLst>
                <a:path extrusionOk="0" h="386" w="685">
                  <a:moveTo>
                    <a:pt x="99" y="1"/>
                  </a:moveTo>
                  <a:cubicBezTo>
                    <a:pt x="76" y="1"/>
                    <a:pt x="53" y="6"/>
                    <a:pt x="36" y="16"/>
                  </a:cubicBezTo>
                  <a:cubicBezTo>
                    <a:pt x="1" y="36"/>
                    <a:pt x="1" y="69"/>
                    <a:pt x="36" y="88"/>
                  </a:cubicBezTo>
                  <a:lnTo>
                    <a:pt x="524" y="371"/>
                  </a:lnTo>
                  <a:cubicBezTo>
                    <a:pt x="541" y="380"/>
                    <a:pt x="564" y="385"/>
                    <a:pt x="587" y="385"/>
                  </a:cubicBezTo>
                  <a:cubicBezTo>
                    <a:pt x="609" y="385"/>
                    <a:pt x="632" y="380"/>
                    <a:pt x="649" y="371"/>
                  </a:cubicBezTo>
                  <a:cubicBezTo>
                    <a:pt x="684" y="350"/>
                    <a:pt x="684" y="318"/>
                    <a:pt x="649" y="299"/>
                  </a:cubicBezTo>
                  <a:lnTo>
                    <a:pt x="161" y="16"/>
                  </a:lnTo>
                  <a:cubicBezTo>
                    <a:pt x="144" y="6"/>
                    <a:pt x="121" y="1"/>
                    <a:pt x="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g1e1e19b9974_1_31"/>
            <p:cNvSpPr/>
            <p:nvPr/>
          </p:nvSpPr>
          <p:spPr>
            <a:xfrm>
              <a:off x="6901740" y="1138511"/>
              <a:ext cx="20574" cy="11597"/>
            </a:xfrm>
            <a:custGeom>
              <a:rect b="b" l="l" r="r" t="t"/>
              <a:pathLst>
                <a:path extrusionOk="0" h="385" w="683">
                  <a:moveTo>
                    <a:pt x="97" y="1"/>
                  </a:moveTo>
                  <a:cubicBezTo>
                    <a:pt x="75" y="1"/>
                    <a:pt x="52" y="6"/>
                    <a:pt x="35" y="16"/>
                  </a:cubicBezTo>
                  <a:cubicBezTo>
                    <a:pt x="0" y="35"/>
                    <a:pt x="0" y="68"/>
                    <a:pt x="35" y="88"/>
                  </a:cubicBezTo>
                  <a:lnTo>
                    <a:pt x="523" y="370"/>
                  </a:lnTo>
                  <a:cubicBezTo>
                    <a:pt x="540" y="380"/>
                    <a:pt x="563" y="385"/>
                    <a:pt x="586" y="385"/>
                  </a:cubicBezTo>
                  <a:cubicBezTo>
                    <a:pt x="608" y="385"/>
                    <a:pt x="631" y="380"/>
                    <a:pt x="648" y="370"/>
                  </a:cubicBezTo>
                  <a:cubicBezTo>
                    <a:pt x="683" y="349"/>
                    <a:pt x="683" y="318"/>
                    <a:pt x="648" y="298"/>
                  </a:cubicBezTo>
                  <a:lnTo>
                    <a:pt x="160" y="16"/>
                  </a:lnTo>
                  <a:cubicBezTo>
                    <a:pt x="143" y="6"/>
                    <a:pt x="120" y="1"/>
                    <a:pt x="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g1e1e19b9974_1_31"/>
            <p:cNvSpPr/>
            <p:nvPr/>
          </p:nvSpPr>
          <p:spPr>
            <a:xfrm>
              <a:off x="6909632" y="1133932"/>
              <a:ext cx="20604" cy="11597"/>
            </a:xfrm>
            <a:custGeom>
              <a:rect b="b" l="l" r="r" t="t"/>
              <a:pathLst>
                <a:path extrusionOk="0" h="385" w="684">
                  <a:moveTo>
                    <a:pt x="98" y="1"/>
                  </a:moveTo>
                  <a:cubicBezTo>
                    <a:pt x="76" y="1"/>
                    <a:pt x="53" y="6"/>
                    <a:pt x="36" y="16"/>
                  </a:cubicBezTo>
                  <a:cubicBezTo>
                    <a:pt x="1" y="35"/>
                    <a:pt x="1" y="68"/>
                    <a:pt x="36" y="88"/>
                  </a:cubicBezTo>
                  <a:lnTo>
                    <a:pt x="524" y="370"/>
                  </a:lnTo>
                  <a:cubicBezTo>
                    <a:pt x="541" y="380"/>
                    <a:pt x="564" y="385"/>
                    <a:pt x="586" y="385"/>
                  </a:cubicBezTo>
                  <a:cubicBezTo>
                    <a:pt x="609" y="385"/>
                    <a:pt x="632" y="380"/>
                    <a:pt x="649" y="370"/>
                  </a:cubicBezTo>
                  <a:cubicBezTo>
                    <a:pt x="683" y="349"/>
                    <a:pt x="683" y="318"/>
                    <a:pt x="649" y="298"/>
                  </a:cubicBezTo>
                  <a:lnTo>
                    <a:pt x="161" y="16"/>
                  </a:lnTo>
                  <a:cubicBezTo>
                    <a:pt x="143" y="6"/>
                    <a:pt x="121" y="1"/>
                    <a:pt x="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g1e1e19b9974_1_31"/>
            <p:cNvSpPr/>
            <p:nvPr/>
          </p:nvSpPr>
          <p:spPr>
            <a:xfrm>
              <a:off x="6806730" y="1196709"/>
              <a:ext cx="15212" cy="8013"/>
            </a:xfrm>
            <a:custGeom>
              <a:rect b="b" l="l" r="r" t="t"/>
              <a:pathLst>
                <a:path extrusionOk="0" h="266" w="505">
                  <a:moveTo>
                    <a:pt x="252" y="0"/>
                  </a:moveTo>
                  <a:cubicBezTo>
                    <a:pt x="193" y="0"/>
                    <a:pt x="134" y="13"/>
                    <a:pt x="89" y="39"/>
                  </a:cubicBezTo>
                  <a:cubicBezTo>
                    <a:pt x="0" y="91"/>
                    <a:pt x="0" y="175"/>
                    <a:pt x="89" y="227"/>
                  </a:cubicBezTo>
                  <a:cubicBezTo>
                    <a:pt x="134" y="253"/>
                    <a:pt x="193" y="266"/>
                    <a:pt x="252" y="266"/>
                  </a:cubicBezTo>
                  <a:cubicBezTo>
                    <a:pt x="312" y="266"/>
                    <a:pt x="371" y="253"/>
                    <a:pt x="416" y="227"/>
                  </a:cubicBezTo>
                  <a:cubicBezTo>
                    <a:pt x="505" y="175"/>
                    <a:pt x="505" y="91"/>
                    <a:pt x="416" y="39"/>
                  </a:cubicBezTo>
                  <a:cubicBezTo>
                    <a:pt x="371" y="13"/>
                    <a:pt x="312" y="0"/>
                    <a:pt x="25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g1e1e19b9974_1_31"/>
            <p:cNvSpPr/>
            <p:nvPr/>
          </p:nvSpPr>
          <p:spPr>
            <a:xfrm>
              <a:off x="6842547" y="1176015"/>
              <a:ext cx="15242" cy="8013"/>
            </a:xfrm>
            <a:custGeom>
              <a:rect b="b" l="l" r="r" t="t"/>
              <a:pathLst>
                <a:path extrusionOk="0" h="266" w="506">
                  <a:moveTo>
                    <a:pt x="253" y="0"/>
                  </a:moveTo>
                  <a:cubicBezTo>
                    <a:pt x="194" y="0"/>
                    <a:pt x="135" y="13"/>
                    <a:pt x="90" y="39"/>
                  </a:cubicBezTo>
                  <a:cubicBezTo>
                    <a:pt x="0" y="91"/>
                    <a:pt x="0" y="175"/>
                    <a:pt x="90" y="227"/>
                  </a:cubicBezTo>
                  <a:cubicBezTo>
                    <a:pt x="135" y="253"/>
                    <a:pt x="194" y="266"/>
                    <a:pt x="253" y="266"/>
                  </a:cubicBezTo>
                  <a:cubicBezTo>
                    <a:pt x="312" y="266"/>
                    <a:pt x="371" y="253"/>
                    <a:pt x="416" y="227"/>
                  </a:cubicBezTo>
                  <a:cubicBezTo>
                    <a:pt x="506" y="175"/>
                    <a:pt x="506" y="91"/>
                    <a:pt x="416" y="39"/>
                  </a:cubicBezTo>
                  <a:cubicBezTo>
                    <a:pt x="371" y="13"/>
                    <a:pt x="312" y="0"/>
                    <a:pt x="2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g1e1e19b9974_1_31"/>
            <p:cNvSpPr/>
            <p:nvPr/>
          </p:nvSpPr>
          <p:spPr>
            <a:xfrm>
              <a:off x="6210556" y="337616"/>
              <a:ext cx="80307" cy="120520"/>
            </a:xfrm>
            <a:custGeom>
              <a:rect b="b" l="l" r="r" t="t"/>
              <a:pathLst>
                <a:path extrusionOk="0" h="4001" w="2666">
                  <a:moveTo>
                    <a:pt x="93" y="0"/>
                  </a:moveTo>
                  <a:cubicBezTo>
                    <a:pt x="131" y="745"/>
                    <a:pt x="49" y="1373"/>
                    <a:pt x="1" y="1884"/>
                  </a:cubicBezTo>
                  <a:cubicBezTo>
                    <a:pt x="1" y="2141"/>
                    <a:pt x="81" y="2390"/>
                    <a:pt x="228" y="2599"/>
                  </a:cubicBezTo>
                  <a:cubicBezTo>
                    <a:pt x="587" y="3105"/>
                    <a:pt x="1291" y="4001"/>
                    <a:pt x="1797" y="4001"/>
                  </a:cubicBezTo>
                  <a:cubicBezTo>
                    <a:pt x="1866" y="4001"/>
                    <a:pt x="1930" y="3985"/>
                    <a:pt x="1989" y="3949"/>
                  </a:cubicBezTo>
                  <a:cubicBezTo>
                    <a:pt x="2665" y="3545"/>
                    <a:pt x="1425" y="2022"/>
                    <a:pt x="1425" y="2022"/>
                  </a:cubicBezTo>
                  <a:cubicBezTo>
                    <a:pt x="1460" y="1186"/>
                    <a:pt x="1545" y="441"/>
                    <a:pt x="158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g1e1e19b9974_1_31"/>
            <p:cNvSpPr/>
            <p:nvPr/>
          </p:nvSpPr>
          <p:spPr>
            <a:xfrm>
              <a:off x="6236914" y="322072"/>
              <a:ext cx="80307" cy="120550"/>
            </a:xfrm>
            <a:custGeom>
              <a:rect b="b" l="l" r="r" t="t"/>
              <a:pathLst>
                <a:path extrusionOk="0" h="4002" w="2666">
                  <a:moveTo>
                    <a:pt x="94" y="0"/>
                  </a:moveTo>
                  <a:cubicBezTo>
                    <a:pt x="133" y="746"/>
                    <a:pt x="49" y="1373"/>
                    <a:pt x="1" y="1884"/>
                  </a:cubicBezTo>
                  <a:cubicBezTo>
                    <a:pt x="1" y="2141"/>
                    <a:pt x="81" y="2390"/>
                    <a:pt x="229" y="2599"/>
                  </a:cubicBezTo>
                  <a:cubicBezTo>
                    <a:pt x="587" y="3105"/>
                    <a:pt x="1292" y="4001"/>
                    <a:pt x="1798" y="4001"/>
                  </a:cubicBezTo>
                  <a:cubicBezTo>
                    <a:pt x="1866" y="4001"/>
                    <a:pt x="1930" y="3985"/>
                    <a:pt x="1989" y="3949"/>
                  </a:cubicBezTo>
                  <a:cubicBezTo>
                    <a:pt x="2665" y="3545"/>
                    <a:pt x="1425" y="2023"/>
                    <a:pt x="1425" y="2023"/>
                  </a:cubicBezTo>
                  <a:cubicBezTo>
                    <a:pt x="1461" y="1186"/>
                    <a:pt x="1546" y="442"/>
                    <a:pt x="158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g1e1e19b9974_1_31"/>
            <p:cNvSpPr/>
            <p:nvPr/>
          </p:nvSpPr>
          <p:spPr>
            <a:xfrm>
              <a:off x="6174799" y="268482"/>
              <a:ext cx="314238" cy="200766"/>
            </a:xfrm>
            <a:custGeom>
              <a:rect b="b" l="l" r="r" t="t"/>
              <a:pathLst>
                <a:path extrusionOk="0" h="6665" w="10432">
                  <a:moveTo>
                    <a:pt x="4793" y="1"/>
                  </a:moveTo>
                  <a:cubicBezTo>
                    <a:pt x="4565" y="1"/>
                    <a:pt x="4350" y="69"/>
                    <a:pt x="4126" y="211"/>
                  </a:cubicBezTo>
                  <a:cubicBezTo>
                    <a:pt x="4089" y="234"/>
                    <a:pt x="4051" y="258"/>
                    <a:pt x="4012" y="286"/>
                  </a:cubicBezTo>
                  <a:cubicBezTo>
                    <a:pt x="3903" y="367"/>
                    <a:pt x="3564" y="351"/>
                    <a:pt x="3344" y="376"/>
                  </a:cubicBezTo>
                  <a:cubicBezTo>
                    <a:pt x="3283" y="383"/>
                    <a:pt x="3231" y="392"/>
                    <a:pt x="3196" y="409"/>
                  </a:cubicBezTo>
                  <a:cubicBezTo>
                    <a:pt x="3012" y="492"/>
                    <a:pt x="2937" y="579"/>
                    <a:pt x="2879" y="653"/>
                  </a:cubicBezTo>
                  <a:cubicBezTo>
                    <a:pt x="2833" y="712"/>
                    <a:pt x="2798" y="761"/>
                    <a:pt x="2732" y="794"/>
                  </a:cubicBezTo>
                  <a:cubicBezTo>
                    <a:pt x="2651" y="832"/>
                    <a:pt x="2545" y="851"/>
                    <a:pt x="2432" y="863"/>
                  </a:cubicBezTo>
                  <a:cubicBezTo>
                    <a:pt x="2224" y="887"/>
                    <a:pt x="1988" y="895"/>
                    <a:pt x="1833" y="992"/>
                  </a:cubicBezTo>
                  <a:cubicBezTo>
                    <a:pt x="1661" y="1099"/>
                    <a:pt x="1555" y="1240"/>
                    <a:pt x="1468" y="1367"/>
                  </a:cubicBezTo>
                  <a:cubicBezTo>
                    <a:pt x="1368" y="1515"/>
                    <a:pt x="1296" y="1645"/>
                    <a:pt x="1177" y="1689"/>
                  </a:cubicBezTo>
                  <a:cubicBezTo>
                    <a:pt x="1169" y="1694"/>
                    <a:pt x="1162" y="1696"/>
                    <a:pt x="1154" y="1698"/>
                  </a:cubicBezTo>
                  <a:cubicBezTo>
                    <a:pt x="735" y="1810"/>
                    <a:pt x="186" y="1760"/>
                    <a:pt x="83" y="2480"/>
                  </a:cubicBezTo>
                  <a:cubicBezTo>
                    <a:pt x="134" y="3135"/>
                    <a:pt x="85" y="3701"/>
                    <a:pt x="37" y="4183"/>
                  </a:cubicBezTo>
                  <a:cubicBezTo>
                    <a:pt x="25" y="4310"/>
                    <a:pt x="12" y="4432"/>
                    <a:pt x="1" y="4548"/>
                  </a:cubicBezTo>
                  <a:cubicBezTo>
                    <a:pt x="1" y="4805"/>
                    <a:pt x="81" y="5055"/>
                    <a:pt x="228" y="5263"/>
                  </a:cubicBezTo>
                  <a:cubicBezTo>
                    <a:pt x="587" y="5769"/>
                    <a:pt x="1292" y="6664"/>
                    <a:pt x="1797" y="6664"/>
                  </a:cubicBezTo>
                  <a:cubicBezTo>
                    <a:pt x="1865" y="6664"/>
                    <a:pt x="1930" y="6648"/>
                    <a:pt x="1990" y="6612"/>
                  </a:cubicBezTo>
                  <a:cubicBezTo>
                    <a:pt x="2147" y="6518"/>
                    <a:pt x="2201" y="6363"/>
                    <a:pt x="2190" y="6181"/>
                  </a:cubicBezTo>
                  <a:cubicBezTo>
                    <a:pt x="2179" y="6001"/>
                    <a:pt x="2107" y="5796"/>
                    <a:pt x="2010" y="5596"/>
                  </a:cubicBezTo>
                  <a:cubicBezTo>
                    <a:pt x="1784" y="5126"/>
                    <a:pt x="1425" y="4687"/>
                    <a:pt x="1425" y="4687"/>
                  </a:cubicBezTo>
                  <a:lnTo>
                    <a:pt x="1474" y="3482"/>
                  </a:lnTo>
                  <a:cubicBezTo>
                    <a:pt x="2358" y="3804"/>
                    <a:pt x="3185" y="4117"/>
                    <a:pt x="3944" y="4571"/>
                  </a:cubicBezTo>
                  <a:cubicBezTo>
                    <a:pt x="4018" y="4614"/>
                    <a:pt x="4091" y="4659"/>
                    <a:pt x="4162" y="4706"/>
                  </a:cubicBezTo>
                  <a:cubicBezTo>
                    <a:pt x="4200" y="4730"/>
                    <a:pt x="4238" y="4753"/>
                    <a:pt x="4275" y="4779"/>
                  </a:cubicBezTo>
                  <a:lnTo>
                    <a:pt x="7209" y="4731"/>
                  </a:lnTo>
                  <a:lnTo>
                    <a:pt x="8736" y="4705"/>
                  </a:lnTo>
                  <a:lnTo>
                    <a:pt x="9424" y="4694"/>
                  </a:lnTo>
                  <a:lnTo>
                    <a:pt x="9720" y="3866"/>
                  </a:lnTo>
                  <a:lnTo>
                    <a:pt x="10432" y="1867"/>
                  </a:lnTo>
                  <a:cubicBezTo>
                    <a:pt x="8587" y="1175"/>
                    <a:pt x="6802" y="300"/>
                    <a:pt x="5117" y="43"/>
                  </a:cubicBezTo>
                  <a:cubicBezTo>
                    <a:pt x="5005" y="15"/>
                    <a:pt x="4898" y="1"/>
                    <a:pt x="47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g1e1e19b9974_1_31"/>
            <p:cNvSpPr/>
            <p:nvPr/>
          </p:nvSpPr>
          <p:spPr>
            <a:xfrm>
              <a:off x="6174799" y="394489"/>
              <a:ext cx="66330" cy="74764"/>
            </a:xfrm>
            <a:custGeom>
              <a:rect b="b" l="l" r="r" t="t"/>
              <a:pathLst>
                <a:path extrusionOk="0" h="2482" w="2202">
                  <a:moveTo>
                    <a:pt x="37" y="0"/>
                  </a:moveTo>
                  <a:cubicBezTo>
                    <a:pt x="25" y="127"/>
                    <a:pt x="12" y="249"/>
                    <a:pt x="1" y="365"/>
                  </a:cubicBezTo>
                  <a:cubicBezTo>
                    <a:pt x="1" y="622"/>
                    <a:pt x="81" y="872"/>
                    <a:pt x="228" y="1080"/>
                  </a:cubicBezTo>
                  <a:cubicBezTo>
                    <a:pt x="587" y="1586"/>
                    <a:pt x="1292" y="2481"/>
                    <a:pt x="1797" y="2481"/>
                  </a:cubicBezTo>
                  <a:cubicBezTo>
                    <a:pt x="1865" y="2481"/>
                    <a:pt x="1930" y="2465"/>
                    <a:pt x="1990" y="2429"/>
                  </a:cubicBezTo>
                  <a:cubicBezTo>
                    <a:pt x="2147" y="2335"/>
                    <a:pt x="2201" y="2180"/>
                    <a:pt x="2190" y="1998"/>
                  </a:cubicBezTo>
                  <a:lnTo>
                    <a:pt x="2190" y="1998"/>
                  </a:lnTo>
                  <a:cubicBezTo>
                    <a:pt x="2066" y="2063"/>
                    <a:pt x="1944" y="2100"/>
                    <a:pt x="1823" y="2100"/>
                  </a:cubicBezTo>
                  <a:cubicBezTo>
                    <a:pt x="1684" y="2100"/>
                    <a:pt x="1548" y="2051"/>
                    <a:pt x="1415" y="1944"/>
                  </a:cubicBezTo>
                  <a:cubicBezTo>
                    <a:pt x="865" y="1681"/>
                    <a:pt x="437" y="1273"/>
                    <a:pt x="269" y="660"/>
                  </a:cubicBezTo>
                  <a:cubicBezTo>
                    <a:pt x="153" y="553"/>
                    <a:pt x="87" y="309"/>
                    <a:pt x="37" y="0"/>
                  </a:cubicBezTo>
                  <a:close/>
                </a:path>
              </a:pathLst>
            </a:custGeom>
            <a:solidFill>
              <a:srgbClr val="878787">
                <a:alpha val="211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g1e1e19b9974_1_31"/>
            <p:cNvSpPr/>
            <p:nvPr/>
          </p:nvSpPr>
          <p:spPr>
            <a:xfrm>
              <a:off x="6210284" y="309661"/>
              <a:ext cx="36990" cy="13133"/>
            </a:xfrm>
            <a:custGeom>
              <a:rect b="b" l="l" r="r" t="t"/>
              <a:pathLst>
                <a:path extrusionOk="0" h="436" w="1228">
                  <a:moveTo>
                    <a:pt x="290" y="0"/>
                  </a:moveTo>
                  <a:cubicBezTo>
                    <a:pt x="190" y="148"/>
                    <a:pt x="118" y="278"/>
                    <a:pt x="1" y="322"/>
                  </a:cubicBezTo>
                  <a:cubicBezTo>
                    <a:pt x="412" y="337"/>
                    <a:pt x="822" y="375"/>
                    <a:pt x="1227" y="436"/>
                  </a:cubicBezTo>
                  <a:cubicBezTo>
                    <a:pt x="977" y="382"/>
                    <a:pt x="790" y="295"/>
                    <a:pt x="568" y="166"/>
                  </a:cubicBezTo>
                  <a:cubicBezTo>
                    <a:pt x="403" y="69"/>
                    <a:pt x="333" y="29"/>
                    <a:pt x="290" y="0"/>
                  </a:cubicBezTo>
                  <a:close/>
                </a:path>
              </a:pathLst>
            </a:custGeom>
            <a:solidFill>
              <a:srgbClr val="878787">
                <a:alpha val="211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g1e1e19b9974_1_31"/>
            <p:cNvSpPr/>
            <p:nvPr/>
          </p:nvSpPr>
          <p:spPr>
            <a:xfrm>
              <a:off x="6248089" y="288123"/>
              <a:ext cx="34430" cy="11356"/>
            </a:xfrm>
            <a:custGeom>
              <a:rect b="b" l="l" r="r" t="t"/>
              <a:pathLst>
                <a:path extrusionOk="0" h="377" w="1143">
                  <a:moveTo>
                    <a:pt x="446" y="0"/>
                  </a:moveTo>
                  <a:cubicBezTo>
                    <a:pt x="400" y="60"/>
                    <a:pt x="366" y="109"/>
                    <a:pt x="300" y="142"/>
                  </a:cubicBezTo>
                  <a:cubicBezTo>
                    <a:pt x="218" y="180"/>
                    <a:pt x="113" y="199"/>
                    <a:pt x="0" y="211"/>
                  </a:cubicBezTo>
                  <a:cubicBezTo>
                    <a:pt x="253" y="288"/>
                    <a:pt x="604" y="377"/>
                    <a:pt x="893" y="377"/>
                  </a:cubicBezTo>
                  <a:cubicBezTo>
                    <a:pt x="984" y="377"/>
                    <a:pt x="1069" y="368"/>
                    <a:pt x="1142" y="347"/>
                  </a:cubicBezTo>
                  <a:cubicBezTo>
                    <a:pt x="882" y="309"/>
                    <a:pt x="634" y="185"/>
                    <a:pt x="446" y="0"/>
                  </a:cubicBezTo>
                  <a:close/>
                </a:path>
              </a:pathLst>
            </a:custGeom>
            <a:solidFill>
              <a:srgbClr val="878787">
                <a:alpha val="211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g1e1e19b9974_1_31"/>
            <p:cNvSpPr/>
            <p:nvPr/>
          </p:nvSpPr>
          <p:spPr>
            <a:xfrm>
              <a:off x="6275562" y="274808"/>
              <a:ext cx="42081" cy="8856"/>
            </a:xfrm>
            <a:custGeom>
              <a:rect b="b" l="l" r="r" t="t"/>
              <a:pathLst>
                <a:path extrusionOk="0" h="294" w="1397">
                  <a:moveTo>
                    <a:pt x="781" y="1"/>
                  </a:moveTo>
                  <a:cubicBezTo>
                    <a:pt x="744" y="23"/>
                    <a:pt x="706" y="48"/>
                    <a:pt x="668" y="76"/>
                  </a:cubicBezTo>
                  <a:cubicBezTo>
                    <a:pt x="558" y="157"/>
                    <a:pt x="220" y="141"/>
                    <a:pt x="0" y="166"/>
                  </a:cubicBezTo>
                  <a:cubicBezTo>
                    <a:pt x="440" y="284"/>
                    <a:pt x="946" y="234"/>
                    <a:pt x="1397" y="293"/>
                  </a:cubicBezTo>
                  <a:cubicBezTo>
                    <a:pt x="1182" y="219"/>
                    <a:pt x="974" y="121"/>
                    <a:pt x="781" y="1"/>
                  </a:cubicBezTo>
                  <a:close/>
                </a:path>
              </a:pathLst>
            </a:custGeom>
            <a:solidFill>
              <a:srgbClr val="878787">
                <a:alpha val="211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g1e1e19b9974_1_31"/>
            <p:cNvSpPr/>
            <p:nvPr/>
          </p:nvSpPr>
          <p:spPr>
            <a:xfrm>
              <a:off x="6189861" y="431842"/>
              <a:ext cx="80096" cy="87506"/>
            </a:xfrm>
            <a:custGeom>
              <a:rect b="b" l="l" r="r" t="t"/>
              <a:pathLst>
                <a:path extrusionOk="0" h="2905" w="2659">
                  <a:moveTo>
                    <a:pt x="1791" y="708"/>
                  </a:moveTo>
                  <a:cubicBezTo>
                    <a:pt x="1982" y="708"/>
                    <a:pt x="2108" y="810"/>
                    <a:pt x="2108" y="1002"/>
                  </a:cubicBezTo>
                  <a:cubicBezTo>
                    <a:pt x="2108" y="1327"/>
                    <a:pt x="1752" y="1808"/>
                    <a:pt x="1330" y="2051"/>
                  </a:cubicBezTo>
                  <a:cubicBezTo>
                    <a:pt x="1159" y="2150"/>
                    <a:pt x="998" y="2197"/>
                    <a:pt x="868" y="2197"/>
                  </a:cubicBezTo>
                  <a:cubicBezTo>
                    <a:pt x="677" y="2197"/>
                    <a:pt x="550" y="2095"/>
                    <a:pt x="550" y="1902"/>
                  </a:cubicBezTo>
                  <a:cubicBezTo>
                    <a:pt x="550" y="1578"/>
                    <a:pt x="907" y="1098"/>
                    <a:pt x="1330" y="854"/>
                  </a:cubicBezTo>
                  <a:cubicBezTo>
                    <a:pt x="1501" y="755"/>
                    <a:pt x="1661" y="708"/>
                    <a:pt x="1791" y="708"/>
                  </a:cubicBezTo>
                  <a:close/>
                  <a:moveTo>
                    <a:pt x="2029" y="1"/>
                  </a:moveTo>
                  <a:cubicBezTo>
                    <a:pt x="1826" y="1"/>
                    <a:pt x="1586" y="72"/>
                    <a:pt x="1330" y="220"/>
                  </a:cubicBezTo>
                  <a:cubicBezTo>
                    <a:pt x="597" y="642"/>
                    <a:pt x="1" y="1540"/>
                    <a:pt x="1" y="2220"/>
                  </a:cubicBezTo>
                  <a:cubicBezTo>
                    <a:pt x="1" y="2662"/>
                    <a:pt x="252" y="2905"/>
                    <a:pt x="630" y="2905"/>
                  </a:cubicBezTo>
                  <a:cubicBezTo>
                    <a:pt x="833" y="2905"/>
                    <a:pt x="1073" y="2834"/>
                    <a:pt x="1330" y="2686"/>
                  </a:cubicBezTo>
                  <a:cubicBezTo>
                    <a:pt x="2062" y="2262"/>
                    <a:pt x="2658" y="1366"/>
                    <a:pt x="2658" y="686"/>
                  </a:cubicBezTo>
                  <a:cubicBezTo>
                    <a:pt x="2658" y="244"/>
                    <a:pt x="2406" y="1"/>
                    <a:pt x="20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g1e1e19b9974_1_31"/>
            <p:cNvSpPr/>
            <p:nvPr/>
          </p:nvSpPr>
          <p:spPr>
            <a:xfrm>
              <a:off x="6221611" y="492481"/>
              <a:ext cx="16597" cy="144287"/>
            </a:xfrm>
            <a:custGeom>
              <a:rect b="b" l="l" r="r" t="t"/>
              <a:pathLst>
                <a:path extrusionOk="0" h="4790" w="551">
                  <a:moveTo>
                    <a:pt x="399" y="0"/>
                  </a:moveTo>
                  <a:cubicBezTo>
                    <a:pt x="362" y="0"/>
                    <a:pt x="320" y="12"/>
                    <a:pt x="276" y="38"/>
                  </a:cubicBezTo>
                  <a:cubicBezTo>
                    <a:pt x="124" y="126"/>
                    <a:pt x="1" y="338"/>
                    <a:pt x="1" y="514"/>
                  </a:cubicBezTo>
                  <a:lnTo>
                    <a:pt x="1" y="4527"/>
                  </a:lnTo>
                  <a:cubicBezTo>
                    <a:pt x="1" y="4707"/>
                    <a:pt x="105" y="4790"/>
                    <a:pt x="223" y="4790"/>
                  </a:cubicBezTo>
                  <a:cubicBezTo>
                    <a:pt x="375" y="4790"/>
                    <a:pt x="550" y="4652"/>
                    <a:pt x="550" y="4410"/>
                  </a:cubicBezTo>
                  <a:lnTo>
                    <a:pt x="550" y="197"/>
                  </a:lnTo>
                  <a:cubicBezTo>
                    <a:pt x="550" y="72"/>
                    <a:pt x="489" y="0"/>
                    <a:pt x="3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g1e1e19b9974_1_31"/>
            <p:cNvSpPr/>
            <p:nvPr/>
          </p:nvSpPr>
          <p:spPr>
            <a:xfrm>
              <a:off x="6229895" y="582008"/>
              <a:ext cx="24550" cy="33285"/>
            </a:xfrm>
            <a:custGeom>
              <a:rect b="b" l="l" r="r" t="t"/>
              <a:pathLst>
                <a:path extrusionOk="0" h="1105" w="815">
                  <a:moveTo>
                    <a:pt x="815" y="0"/>
                  </a:moveTo>
                  <a:lnTo>
                    <a:pt x="1" y="471"/>
                  </a:lnTo>
                  <a:lnTo>
                    <a:pt x="1" y="1105"/>
                  </a:lnTo>
                  <a:lnTo>
                    <a:pt x="815" y="634"/>
                  </a:lnTo>
                  <a:lnTo>
                    <a:pt x="8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g1e1e19b9974_1_31"/>
            <p:cNvSpPr/>
            <p:nvPr/>
          </p:nvSpPr>
          <p:spPr>
            <a:xfrm>
              <a:off x="6229895" y="556283"/>
              <a:ext cx="21417" cy="31508"/>
            </a:xfrm>
            <a:custGeom>
              <a:rect b="b" l="l" r="r" t="t"/>
              <a:pathLst>
                <a:path extrusionOk="0" h="1046" w="711">
                  <a:moveTo>
                    <a:pt x="710" y="1"/>
                  </a:moveTo>
                  <a:lnTo>
                    <a:pt x="1" y="411"/>
                  </a:lnTo>
                  <a:lnTo>
                    <a:pt x="1" y="1046"/>
                  </a:lnTo>
                  <a:lnTo>
                    <a:pt x="710" y="636"/>
                  </a:lnTo>
                  <a:lnTo>
                    <a:pt x="71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g1e1e19b9974_1_31"/>
            <p:cNvSpPr/>
            <p:nvPr/>
          </p:nvSpPr>
          <p:spPr>
            <a:xfrm>
              <a:off x="6232757" y="363944"/>
              <a:ext cx="233148" cy="128563"/>
            </a:xfrm>
            <a:custGeom>
              <a:rect b="b" l="l" r="r" t="t"/>
              <a:pathLst>
                <a:path extrusionOk="0" h="4268" w="7740">
                  <a:moveTo>
                    <a:pt x="7740" y="1"/>
                  </a:moveTo>
                  <a:lnTo>
                    <a:pt x="5591" y="135"/>
                  </a:lnTo>
                  <a:lnTo>
                    <a:pt x="1651" y="380"/>
                  </a:lnTo>
                  <a:cubicBezTo>
                    <a:pt x="1731" y="553"/>
                    <a:pt x="1808" y="732"/>
                    <a:pt x="1873" y="911"/>
                  </a:cubicBezTo>
                  <a:cubicBezTo>
                    <a:pt x="1933" y="1072"/>
                    <a:pt x="1983" y="1236"/>
                    <a:pt x="2022" y="1402"/>
                  </a:cubicBezTo>
                  <a:cubicBezTo>
                    <a:pt x="2138" y="1918"/>
                    <a:pt x="1868" y="2134"/>
                    <a:pt x="1350" y="2333"/>
                  </a:cubicBezTo>
                  <a:lnTo>
                    <a:pt x="802" y="2656"/>
                  </a:lnTo>
                  <a:cubicBezTo>
                    <a:pt x="328" y="3120"/>
                    <a:pt x="0" y="3598"/>
                    <a:pt x="196" y="3957"/>
                  </a:cubicBezTo>
                  <a:cubicBezTo>
                    <a:pt x="215" y="3991"/>
                    <a:pt x="239" y="4024"/>
                    <a:pt x="268" y="4057"/>
                  </a:cubicBezTo>
                  <a:cubicBezTo>
                    <a:pt x="404" y="4209"/>
                    <a:pt x="570" y="4267"/>
                    <a:pt x="731" y="4267"/>
                  </a:cubicBezTo>
                  <a:cubicBezTo>
                    <a:pt x="964" y="4267"/>
                    <a:pt x="1186" y="4146"/>
                    <a:pt x="1290" y="4009"/>
                  </a:cubicBezTo>
                  <a:cubicBezTo>
                    <a:pt x="1767" y="3524"/>
                    <a:pt x="2100" y="3531"/>
                    <a:pt x="2907" y="3324"/>
                  </a:cubicBezTo>
                  <a:cubicBezTo>
                    <a:pt x="3285" y="3226"/>
                    <a:pt x="4311" y="3027"/>
                    <a:pt x="4437" y="2919"/>
                  </a:cubicBezTo>
                  <a:cubicBezTo>
                    <a:pt x="5236" y="2228"/>
                    <a:pt x="5879" y="2213"/>
                    <a:pt x="6785" y="1693"/>
                  </a:cubicBezTo>
                  <a:cubicBezTo>
                    <a:pt x="6898" y="1627"/>
                    <a:pt x="7402" y="1541"/>
                    <a:pt x="7517" y="1479"/>
                  </a:cubicBezTo>
                  <a:lnTo>
                    <a:pt x="7427" y="719"/>
                  </a:lnTo>
                  <a:lnTo>
                    <a:pt x="774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g1e1e19b9974_1_31"/>
            <p:cNvSpPr/>
            <p:nvPr/>
          </p:nvSpPr>
          <p:spPr>
            <a:xfrm>
              <a:off x="6210525" y="361654"/>
              <a:ext cx="92386" cy="110911"/>
            </a:xfrm>
            <a:custGeom>
              <a:rect b="b" l="l" r="r" t="t"/>
              <a:pathLst>
                <a:path extrusionOk="0" h="3682" w="3067">
                  <a:moveTo>
                    <a:pt x="1" y="0"/>
                  </a:moveTo>
                  <a:cubicBezTo>
                    <a:pt x="163" y="489"/>
                    <a:pt x="92" y="983"/>
                    <a:pt x="64" y="1662"/>
                  </a:cubicBezTo>
                  <a:lnTo>
                    <a:pt x="824" y="2503"/>
                  </a:lnTo>
                  <a:cubicBezTo>
                    <a:pt x="598" y="2033"/>
                    <a:pt x="239" y="1594"/>
                    <a:pt x="239" y="1594"/>
                  </a:cubicBezTo>
                  <a:lnTo>
                    <a:pt x="288" y="389"/>
                  </a:lnTo>
                  <a:cubicBezTo>
                    <a:pt x="1172" y="711"/>
                    <a:pt x="1999" y="1023"/>
                    <a:pt x="2758" y="1478"/>
                  </a:cubicBezTo>
                  <a:cubicBezTo>
                    <a:pt x="2889" y="2054"/>
                    <a:pt x="2854" y="2647"/>
                    <a:pt x="2427" y="3210"/>
                  </a:cubicBezTo>
                  <a:cubicBezTo>
                    <a:pt x="2243" y="3361"/>
                    <a:pt x="2060" y="3520"/>
                    <a:pt x="1895" y="3681"/>
                  </a:cubicBezTo>
                  <a:lnTo>
                    <a:pt x="3067" y="2686"/>
                  </a:lnTo>
                  <a:cubicBezTo>
                    <a:pt x="2971" y="2326"/>
                    <a:pt x="2943" y="1968"/>
                    <a:pt x="2976" y="1613"/>
                  </a:cubicBezTo>
                  <a:cubicBezTo>
                    <a:pt x="2990" y="1434"/>
                    <a:pt x="3022" y="1256"/>
                    <a:pt x="3067" y="1079"/>
                  </a:cubicBezTo>
                  <a:cubicBezTo>
                    <a:pt x="2916" y="1052"/>
                    <a:pt x="2763" y="1022"/>
                    <a:pt x="2611" y="987"/>
                  </a:cubicBezTo>
                  <a:cubicBezTo>
                    <a:pt x="1810" y="807"/>
                    <a:pt x="967" y="513"/>
                    <a:pt x="1" y="0"/>
                  </a:cubicBezTo>
                  <a:close/>
                </a:path>
              </a:pathLst>
            </a:custGeom>
            <a:solidFill>
              <a:srgbClr val="878787">
                <a:alpha val="211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g1e1e19b9974_1_31"/>
            <p:cNvSpPr/>
            <p:nvPr/>
          </p:nvSpPr>
          <p:spPr>
            <a:xfrm>
              <a:off x="6661776" y="1071365"/>
              <a:ext cx="155041" cy="139979"/>
            </a:xfrm>
            <a:custGeom>
              <a:rect b="b" l="l" r="r" t="t"/>
              <a:pathLst>
                <a:path extrusionOk="0" h="4647" w="5147">
                  <a:moveTo>
                    <a:pt x="25" y="1"/>
                  </a:moveTo>
                  <a:lnTo>
                    <a:pt x="1" y="2573"/>
                  </a:lnTo>
                  <a:lnTo>
                    <a:pt x="3595" y="4647"/>
                  </a:lnTo>
                  <a:lnTo>
                    <a:pt x="5147" y="3754"/>
                  </a:lnTo>
                  <a:lnTo>
                    <a:pt x="5141" y="2"/>
                  </a:lnTo>
                  <a:cubicBezTo>
                    <a:pt x="5102" y="348"/>
                    <a:pt x="4853" y="684"/>
                    <a:pt x="4396" y="950"/>
                  </a:cubicBezTo>
                  <a:cubicBezTo>
                    <a:pt x="3895" y="1239"/>
                    <a:pt x="3238" y="1383"/>
                    <a:pt x="2582" y="1383"/>
                  </a:cubicBezTo>
                  <a:cubicBezTo>
                    <a:pt x="1926" y="1383"/>
                    <a:pt x="1270" y="1239"/>
                    <a:pt x="770" y="950"/>
                  </a:cubicBezTo>
                  <a:cubicBezTo>
                    <a:pt x="313" y="684"/>
                    <a:pt x="64" y="345"/>
                    <a:pt x="2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g1e1e19b9974_1_31"/>
            <p:cNvSpPr/>
            <p:nvPr/>
          </p:nvSpPr>
          <p:spPr>
            <a:xfrm>
              <a:off x="6391929" y="299510"/>
              <a:ext cx="425330" cy="813518"/>
            </a:xfrm>
            <a:custGeom>
              <a:rect b="b" l="l" r="r" t="t"/>
              <a:pathLst>
                <a:path extrusionOk="0" h="27007" w="14120">
                  <a:moveTo>
                    <a:pt x="1685" y="0"/>
                  </a:moveTo>
                  <a:cubicBezTo>
                    <a:pt x="109" y="357"/>
                    <a:pt x="1" y="3701"/>
                    <a:pt x="1244" y="4287"/>
                  </a:cubicBezTo>
                  <a:cubicBezTo>
                    <a:pt x="7176" y="5104"/>
                    <a:pt x="9054" y="7882"/>
                    <a:pt x="9008" y="22982"/>
                  </a:cubicBezTo>
                  <a:lnTo>
                    <a:pt x="8986" y="25416"/>
                  </a:lnTo>
                  <a:lnTo>
                    <a:pt x="8983" y="25624"/>
                  </a:lnTo>
                  <a:cubicBezTo>
                    <a:pt x="9022" y="25968"/>
                    <a:pt x="9271" y="26307"/>
                    <a:pt x="9728" y="26573"/>
                  </a:cubicBezTo>
                  <a:cubicBezTo>
                    <a:pt x="10228" y="26862"/>
                    <a:pt x="10884" y="27006"/>
                    <a:pt x="11540" y="27006"/>
                  </a:cubicBezTo>
                  <a:cubicBezTo>
                    <a:pt x="12196" y="27006"/>
                    <a:pt x="12853" y="26862"/>
                    <a:pt x="13354" y="26573"/>
                  </a:cubicBezTo>
                  <a:cubicBezTo>
                    <a:pt x="13811" y="26307"/>
                    <a:pt x="14060" y="25971"/>
                    <a:pt x="14099" y="25625"/>
                  </a:cubicBezTo>
                  <a:lnTo>
                    <a:pt x="14099" y="25426"/>
                  </a:lnTo>
                  <a:lnTo>
                    <a:pt x="14095" y="22996"/>
                  </a:lnTo>
                  <a:cubicBezTo>
                    <a:pt x="14119" y="14718"/>
                    <a:pt x="13878" y="9846"/>
                    <a:pt x="12172" y="6405"/>
                  </a:cubicBezTo>
                  <a:cubicBezTo>
                    <a:pt x="10327" y="2683"/>
                    <a:pt x="7246" y="774"/>
                    <a:pt x="16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g1e1e19b9974_1_31"/>
            <p:cNvSpPr/>
            <p:nvPr/>
          </p:nvSpPr>
          <p:spPr>
            <a:xfrm>
              <a:off x="6662288" y="1023860"/>
              <a:ext cx="154378" cy="89193"/>
            </a:xfrm>
            <a:custGeom>
              <a:rect b="b" l="l" r="r" t="t"/>
              <a:pathLst>
                <a:path extrusionOk="0" h="2961" w="5125">
                  <a:moveTo>
                    <a:pt x="2565" y="1"/>
                  </a:moveTo>
                  <a:cubicBezTo>
                    <a:pt x="1909" y="1"/>
                    <a:pt x="1253" y="145"/>
                    <a:pt x="753" y="434"/>
                  </a:cubicBezTo>
                  <a:cubicBezTo>
                    <a:pt x="302" y="694"/>
                    <a:pt x="53" y="1028"/>
                    <a:pt x="11" y="1370"/>
                  </a:cubicBezTo>
                  <a:cubicBezTo>
                    <a:pt x="2" y="1438"/>
                    <a:pt x="1" y="1508"/>
                    <a:pt x="8" y="1578"/>
                  </a:cubicBezTo>
                  <a:cubicBezTo>
                    <a:pt x="47" y="1922"/>
                    <a:pt x="296" y="2261"/>
                    <a:pt x="753" y="2527"/>
                  </a:cubicBezTo>
                  <a:cubicBezTo>
                    <a:pt x="1253" y="2816"/>
                    <a:pt x="1909" y="2960"/>
                    <a:pt x="2565" y="2960"/>
                  </a:cubicBezTo>
                  <a:cubicBezTo>
                    <a:pt x="3221" y="2960"/>
                    <a:pt x="3878" y="2816"/>
                    <a:pt x="4379" y="2527"/>
                  </a:cubicBezTo>
                  <a:cubicBezTo>
                    <a:pt x="4836" y="2261"/>
                    <a:pt x="5085" y="1925"/>
                    <a:pt x="5124" y="1579"/>
                  </a:cubicBezTo>
                  <a:lnTo>
                    <a:pt x="5124" y="1380"/>
                  </a:lnTo>
                  <a:cubicBezTo>
                    <a:pt x="5082" y="1034"/>
                    <a:pt x="4834" y="695"/>
                    <a:pt x="4379" y="434"/>
                  </a:cubicBezTo>
                  <a:cubicBezTo>
                    <a:pt x="3878" y="145"/>
                    <a:pt x="3221" y="1"/>
                    <a:pt x="25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7" name="Google Shape;1027;g1e1e19b9974_1_31"/>
          <p:cNvGrpSpPr/>
          <p:nvPr/>
        </p:nvGrpSpPr>
        <p:grpSpPr>
          <a:xfrm>
            <a:off x="8" y="4032370"/>
            <a:ext cx="690916" cy="1111137"/>
            <a:chOff x="7339052" y="703849"/>
            <a:chExt cx="534393" cy="859481"/>
          </a:xfrm>
        </p:grpSpPr>
        <p:sp>
          <p:nvSpPr>
            <p:cNvPr id="1028" name="Google Shape;1028;g1e1e19b9974_1_31"/>
            <p:cNvSpPr/>
            <p:nvPr/>
          </p:nvSpPr>
          <p:spPr>
            <a:xfrm>
              <a:off x="7339052" y="703849"/>
              <a:ext cx="471186" cy="859481"/>
            </a:xfrm>
            <a:custGeom>
              <a:rect b="b" l="l" r="r" t="t"/>
              <a:pathLst>
                <a:path extrusionOk="0" h="9899" w="5427">
                  <a:moveTo>
                    <a:pt x="4287" y="1"/>
                  </a:moveTo>
                  <a:lnTo>
                    <a:pt x="3533" y="447"/>
                  </a:lnTo>
                  <a:lnTo>
                    <a:pt x="3438" y="498"/>
                  </a:lnTo>
                  <a:lnTo>
                    <a:pt x="1147" y="1811"/>
                  </a:lnTo>
                  <a:lnTo>
                    <a:pt x="523" y="2169"/>
                  </a:lnTo>
                  <a:lnTo>
                    <a:pt x="0" y="2469"/>
                  </a:lnTo>
                  <a:lnTo>
                    <a:pt x="0" y="9475"/>
                  </a:lnTo>
                  <a:lnTo>
                    <a:pt x="729" y="9899"/>
                  </a:lnTo>
                  <a:lnTo>
                    <a:pt x="5427" y="1755"/>
                  </a:lnTo>
                  <a:lnTo>
                    <a:pt x="5016" y="424"/>
                  </a:lnTo>
                  <a:lnTo>
                    <a:pt x="42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g1e1e19b9974_1_31"/>
            <p:cNvSpPr/>
            <p:nvPr/>
          </p:nvSpPr>
          <p:spPr>
            <a:xfrm>
              <a:off x="7384374" y="742573"/>
              <a:ext cx="324629" cy="187976"/>
            </a:xfrm>
            <a:custGeom>
              <a:rect b="b" l="l" r="r" t="t"/>
              <a:pathLst>
                <a:path extrusionOk="0" h="2165" w="3739">
                  <a:moveTo>
                    <a:pt x="3011" y="1"/>
                  </a:moveTo>
                  <a:lnTo>
                    <a:pt x="2916" y="52"/>
                  </a:lnTo>
                  <a:lnTo>
                    <a:pt x="625" y="1365"/>
                  </a:lnTo>
                  <a:lnTo>
                    <a:pt x="1" y="1723"/>
                  </a:lnTo>
                  <a:lnTo>
                    <a:pt x="728" y="2165"/>
                  </a:lnTo>
                  <a:lnTo>
                    <a:pt x="3738" y="424"/>
                  </a:lnTo>
                  <a:lnTo>
                    <a:pt x="301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g1e1e19b9974_1_31"/>
            <p:cNvSpPr/>
            <p:nvPr/>
          </p:nvSpPr>
          <p:spPr>
            <a:xfrm>
              <a:off x="7402259" y="740576"/>
              <a:ext cx="471186" cy="822754"/>
            </a:xfrm>
            <a:custGeom>
              <a:rect b="b" l="l" r="r" t="t"/>
              <a:pathLst>
                <a:path extrusionOk="0" h="9476" w="5427">
                  <a:moveTo>
                    <a:pt x="4288" y="1"/>
                  </a:moveTo>
                  <a:lnTo>
                    <a:pt x="3532" y="447"/>
                  </a:lnTo>
                  <a:lnTo>
                    <a:pt x="3439" y="499"/>
                  </a:lnTo>
                  <a:lnTo>
                    <a:pt x="1147" y="1812"/>
                  </a:lnTo>
                  <a:lnTo>
                    <a:pt x="522" y="2170"/>
                  </a:lnTo>
                  <a:lnTo>
                    <a:pt x="1" y="2469"/>
                  </a:lnTo>
                  <a:lnTo>
                    <a:pt x="1" y="9476"/>
                  </a:lnTo>
                  <a:lnTo>
                    <a:pt x="518" y="9177"/>
                  </a:lnTo>
                  <a:lnTo>
                    <a:pt x="518" y="9049"/>
                  </a:lnTo>
                  <a:lnTo>
                    <a:pt x="4699" y="6639"/>
                  </a:lnTo>
                  <a:lnTo>
                    <a:pt x="4810" y="6701"/>
                  </a:lnTo>
                  <a:lnTo>
                    <a:pt x="5426" y="6346"/>
                  </a:lnTo>
                  <a:lnTo>
                    <a:pt x="5426" y="1755"/>
                  </a:lnTo>
                  <a:lnTo>
                    <a:pt x="428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g1e1e19b9974_1_31"/>
            <p:cNvSpPr/>
            <p:nvPr/>
          </p:nvSpPr>
          <p:spPr>
            <a:xfrm>
              <a:off x="7456871" y="1024058"/>
              <a:ext cx="363092" cy="496552"/>
            </a:xfrm>
            <a:custGeom>
              <a:rect b="b" l="l" r="r" t="t"/>
              <a:pathLst>
                <a:path extrusionOk="0" h="5719" w="4182">
                  <a:moveTo>
                    <a:pt x="4181" y="0"/>
                  </a:moveTo>
                  <a:lnTo>
                    <a:pt x="0" y="2394"/>
                  </a:lnTo>
                  <a:lnTo>
                    <a:pt x="0" y="5719"/>
                  </a:lnTo>
                  <a:lnTo>
                    <a:pt x="4070" y="3374"/>
                  </a:lnTo>
                  <a:lnTo>
                    <a:pt x="4181" y="3436"/>
                  </a:lnTo>
                  <a:lnTo>
                    <a:pt x="4181" y="0"/>
                  </a:lnTo>
                  <a:close/>
                </a:path>
              </a:pathLst>
            </a:custGeom>
            <a:solidFill>
              <a:srgbClr val="004C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g1e1e19b9974_1_31"/>
            <p:cNvSpPr/>
            <p:nvPr/>
          </p:nvSpPr>
          <p:spPr>
            <a:xfrm>
              <a:off x="7447581" y="779299"/>
              <a:ext cx="261423" cy="365099"/>
            </a:xfrm>
            <a:custGeom>
              <a:rect b="b" l="l" r="r" t="t"/>
              <a:pathLst>
                <a:path extrusionOk="0" h="4205" w="3011">
                  <a:moveTo>
                    <a:pt x="3010" y="1"/>
                  </a:moveTo>
                  <a:lnTo>
                    <a:pt x="2917" y="53"/>
                  </a:lnTo>
                  <a:lnTo>
                    <a:pt x="625" y="1366"/>
                  </a:lnTo>
                  <a:lnTo>
                    <a:pt x="0" y="1724"/>
                  </a:lnTo>
                  <a:lnTo>
                    <a:pt x="0" y="4204"/>
                  </a:lnTo>
                  <a:lnTo>
                    <a:pt x="3010" y="2464"/>
                  </a:lnTo>
                  <a:lnTo>
                    <a:pt x="301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g1e1e19b9974_1_31"/>
            <p:cNvSpPr/>
            <p:nvPr/>
          </p:nvSpPr>
          <p:spPr>
            <a:xfrm>
              <a:off x="7447581" y="774611"/>
              <a:ext cx="261423" cy="369788"/>
            </a:xfrm>
            <a:custGeom>
              <a:rect b="b" l="l" r="r" t="t"/>
              <a:pathLst>
                <a:path extrusionOk="0" h="4259" w="3011">
                  <a:moveTo>
                    <a:pt x="2917" y="1"/>
                  </a:moveTo>
                  <a:lnTo>
                    <a:pt x="2830" y="156"/>
                  </a:lnTo>
                  <a:lnTo>
                    <a:pt x="2830" y="2462"/>
                  </a:lnTo>
                  <a:lnTo>
                    <a:pt x="0" y="4097"/>
                  </a:lnTo>
                  <a:lnTo>
                    <a:pt x="0" y="4258"/>
                  </a:lnTo>
                  <a:lnTo>
                    <a:pt x="3010" y="2518"/>
                  </a:lnTo>
                  <a:lnTo>
                    <a:pt x="3010" y="55"/>
                  </a:lnTo>
                  <a:lnTo>
                    <a:pt x="2917" y="1"/>
                  </a:lnTo>
                  <a:close/>
                </a:path>
              </a:pathLst>
            </a:custGeom>
            <a:solidFill>
              <a:srgbClr val="004C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g1e1e19b9974_1_31"/>
            <p:cNvSpPr/>
            <p:nvPr/>
          </p:nvSpPr>
          <p:spPr>
            <a:xfrm>
              <a:off x="7428914" y="780862"/>
              <a:ext cx="262291" cy="114088"/>
            </a:xfrm>
            <a:custGeom>
              <a:rect b="b" l="l" r="r" t="t"/>
              <a:pathLst>
                <a:path extrusionOk="0" h="1314" w="3021">
                  <a:moveTo>
                    <a:pt x="3020" y="1"/>
                  </a:moveTo>
                  <a:lnTo>
                    <a:pt x="0" y="761"/>
                  </a:lnTo>
                  <a:lnTo>
                    <a:pt x="0" y="987"/>
                  </a:lnTo>
                  <a:lnTo>
                    <a:pt x="84" y="939"/>
                  </a:lnTo>
                  <a:lnTo>
                    <a:pt x="729" y="1314"/>
                  </a:lnTo>
                  <a:lnTo>
                    <a:pt x="302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g1e1e19b9974_1_31"/>
            <p:cNvSpPr/>
            <p:nvPr/>
          </p:nvSpPr>
          <p:spPr>
            <a:xfrm>
              <a:off x="7492122" y="780862"/>
              <a:ext cx="199084" cy="316911"/>
            </a:xfrm>
            <a:custGeom>
              <a:rect b="b" l="l" r="r" t="t"/>
              <a:pathLst>
                <a:path extrusionOk="0" h="3650" w="2293">
                  <a:moveTo>
                    <a:pt x="2292" y="1"/>
                  </a:moveTo>
                  <a:lnTo>
                    <a:pt x="1" y="1314"/>
                  </a:lnTo>
                  <a:lnTo>
                    <a:pt x="1" y="3569"/>
                  </a:lnTo>
                  <a:lnTo>
                    <a:pt x="112" y="3649"/>
                  </a:lnTo>
                  <a:lnTo>
                    <a:pt x="2292" y="1"/>
                  </a:lnTo>
                  <a:close/>
                </a:path>
              </a:pathLst>
            </a:custGeom>
            <a:solidFill>
              <a:srgbClr val="958E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g1e1e19b9974_1_31"/>
            <p:cNvSpPr/>
            <p:nvPr/>
          </p:nvSpPr>
          <p:spPr>
            <a:xfrm>
              <a:off x="7447147" y="1029701"/>
              <a:ext cx="363092" cy="496552"/>
            </a:xfrm>
            <a:custGeom>
              <a:rect b="b" l="l" r="r" t="t"/>
              <a:pathLst>
                <a:path extrusionOk="0" h="5719" w="4182">
                  <a:moveTo>
                    <a:pt x="4182" y="1"/>
                  </a:moveTo>
                  <a:lnTo>
                    <a:pt x="1" y="2395"/>
                  </a:lnTo>
                  <a:lnTo>
                    <a:pt x="1" y="5719"/>
                  </a:lnTo>
                  <a:lnTo>
                    <a:pt x="4182" y="3301"/>
                  </a:lnTo>
                  <a:lnTo>
                    <a:pt x="418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g1e1e19b9974_1_31"/>
            <p:cNvSpPr/>
            <p:nvPr/>
          </p:nvSpPr>
          <p:spPr>
            <a:xfrm>
              <a:off x="7447147" y="1269511"/>
              <a:ext cx="363092" cy="256742"/>
            </a:xfrm>
            <a:custGeom>
              <a:rect b="b" l="l" r="r" t="t"/>
              <a:pathLst>
                <a:path extrusionOk="0" h="2957" w="4182">
                  <a:moveTo>
                    <a:pt x="4182" y="1"/>
                  </a:moveTo>
                  <a:lnTo>
                    <a:pt x="1" y="2396"/>
                  </a:lnTo>
                  <a:lnTo>
                    <a:pt x="1" y="2957"/>
                  </a:lnTo>
                  <a:lnTo>
                    <a:pt x="4182" y="547"/>
                  </a:lnTo>
                  <a:lnTo>
                    <a:pt x="418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g1e1e19b9974_1_31"/>
            <p:cNvSpPr/>
            <p:nvPr/>
          </p:nvSpPr>
          <p:spPr>
            <a:xfrm>
              <a:off x="7488562" y="1235302"/>
              <a:ext cx="280263" cy="177557"/>
            </a:xfrm>
            <a:custGeom>
              <a:rect b="b" l="l" r="r" t="t"/>
              <a:pathLst>
                <a:path extrusionOk="0" h="2045" w="3228">
                  <a:moveTo>
                    <a:pt x="3227" y="1"/>
                  </a:moveTo>
                  <a:lnTo>
                    <a:pt x="0" y="1849"/>
                  </a:lnTo>
                  <a:lnTo>
                    <a:pt x="0" y="2045"/>
                  </a:lnTo>
                  <a:lnTo>
                    <a:pt x="3227" y="179"/>
                  </a:lnTo>
                  <a:lnTo>
                    <a:pt x="322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g1e1e19b9974_1_31"/>
            <p:cNvSpPr/>
            <p:nvPr/>
          </p:nvSpPr>
          <p:spPr>
            <a:xfrm>
              <a:off x="7488562" y="1192237"/>
              <a:ext cx="280263" cy="177644"/>
            </a:xfrm>
            <a:custGeom>
              <a:rect b="b" l="l" r="r" t="t"/>
              <a:pathLst>
                <a:path extrusionOk="0" h="2046" w="3228">
                  <a:moveTo>
                    <a:pt x="3227" y="0"/>
                  </a:moveTo>
                  <a:lnTo>
                    <a:pt x="0" y="1849"/>
                  </a:lnTo>
                  <a:lnTo>
                    <a:pt x="0" y="2045"/>
                  </a:lnTo>
                  <a:lnTo>
                    <a:pt x="3227" y="178"/>
                  </a:lnTo>
                  <a:lnTo>
                    <a:pt x="322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g1e1e19b9974_1_31"/>
            <p:cNvSpPr/>
            <p:nvPr/>
          </p:nvSpPr>
          <p:spPr>
            <a:xfrm>
              <a:off x="7488562" y="1149085"/>
              <a:ext cx="280263" cy="177644"/>
            </a:xfrm>
            <a:custGeom>
              <a:rect b="b" l="l" r="r" t="t"/>
              <a:pathLst>
                <a:path extrusionOk="0" h="2046" w="3228">
                  <a:moveTo>
                    <a:pt x="3227" y="1"/>
                  </a:moveTo>
                  <a:lnTo>
                    <a:pt x="0" y="1850"/>
                  </a:lnTo>
                  <a:lnTo>
                    <a:pt x="0" y="2046"/>
                  </a:lnTo>
                  <a:lnTo>
                    <a:pt x="3227" y="179"/>
                  </a:lnTo>
                  <a:lnTo>
                    <a:pt x="322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g1e1e19b9974_1_31"/>
            <p:cNvSpPr/>
            <p:nvPr/>
          </p:nvSpPr>
          <p:spPr>
            <a:xfrm>
              <a:off x="7488562" y="1106020"/>
              <a:ext cx="280263" cy="177557"/>
            </a:xfrm>
            <a:custGeom>
              <a:rect b="b" l="l" r="r" t="t"/>
              <a:pathLst>
                <a:path extrusionOk="0" h="2045" w="3228">
                  <a:moveTo>
                    <a:pt x="3227" y="0"/>
                  </a:moveTo>
                  <a:lnTo>
                    <a:pt x="0" y="1849"/>
                  </a:lnTo>
                  <a:lnTo>
                    <a:pt x="0" y="2045"/>
                  </a:lnTo>
                  <a:lnTo>
                    <a:pt x="3227" y="179"/>
                  </a:lnTo>
                  <a:lnTo>
                    <a:pt x="322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g1e1e19b9974_1_31"/>
            <p:cNvSpPr/>
            <p:nvPr/>
          </p:nvSpPr>
          <p:spPr>
            <a:xfrm>
              <a:off x="7339052" y="918132"/>
              <a:ext cx="63294" cy="645197"/>
            </a:xfrm>
            <a:custGeom>
              <a:rect b="b" l="l" r="r" t="t"/>
              <a:pathLst>
                <a:path extrusionOk="0" h="7431" w="729">
                  <a:moveTo>
                    <a:pt x="0" y="1"/>
                  </a:moveTo>
                  <a:lnTo>
                    <a:pt x="0" y="7007"/>
                  </a:lnTo>
                  <a:lnTo>
                    <a:pt x="729" y="7431"/>
                  </a:lnTo>
                  <a:lnTo>
                    <a:pt x="729" y="424"/>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g1e1e19b9974_1_31"/>
            <p:cNvSpPr/>
            <p:nvPr/>
          </p:nvSpPr>
          <p:spPr>
            <a:xfrm>
              <a:off x="7428914" y="732935"/>
              <a:ext cx="271928" cy="156545"/>
            </a:xfrm>
            <a:custGeom>
              <a:rect b="b" l="l" r="r" t="t"/>
              <a:pathLst>
                <a:path extrusionOk="0" h="1803" w="3132">
                  <a:moveTo>
                    <a:pt x="2292" y="0"/>
                  </a:moveTo>
                  <a:lnTo>
                    <a:pt x="0" y="1313"/>
                  </a:lnTo>
                  <a:lnTo>
                    <a:pt x="840" y="1803"/>
                  </a:lnTo>
                  <a:lnTo>
                    <a:pt x="3132" y="490"/>
                  </a:lnTo>
                  <a:lnTo>
                    <a:pt x="229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g1e1e19b9974_1_31"/>
            <p:cNvSpPr/>
            <p:nvPr/>
          </p:nvSpPr>
          <p:spPr>
            <a:xfrm>
              <a:off x="7501846" y="775392"/>
              <a:ext cx="198997" cy="322381"/>
            </a:xfrm>
            <a:custGeom>
              <a:rect b="b" l="l" r="r" t="t"/>
              <a:pathLst>
                <a:path extrusionOk="0" h="3713" w="2292">
                  <a:moveTo>
                    <a:pt x="2292" y="1"/>
                  </a:moveTo>
                  <a:lnTo>
                    <a:pt x="0" y="1314"/>
                  </a:lnTo>
                  <a:lnTo>
                    <a:pt x="0" y="3712"/>
                  </a:lnTo>
                  <a:lnTo>
                    <a:pt x="2292" y="2387"/>
                  </a:lnTo>
                  <a:lnTo>
                    <a:pt x="229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g1e1e19b9974_1_31"/>
            <p:cNvSpPr/>
            <p:nvPr/>
          </p:nvSpPr>
          <p:spPr>
            <a:xfrm>
              <a:off x="7616280" y="846936"/>
              <a:ext cx="45582" cy="151944"/>
            </a:xfrm>
            <a:custGeom>
              <a:rect b="b" l="l" r="r" t="t"/>
              <a:pathLst>
                <a:path extrusionOk="0" h="1750" w="525">
                  <a:moveTo>
                    <a:pt x="524" y="0"/>
                  </a:moveTo>
                  <a:lnTo>
                    <a:pt x="1" y="291"/>
                  </a:lnTo>
                  <a:lnTo>
                    <a:pt x="1" y="1750"/>
                  </a:lnTo>
                  <a:lnTo>
                    <a:pt x="524" y="1452"/>
                  </a:lnTo>
                  <a:lnTo>
                    <a:pt x="52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g1e1e19b9974_1_31"/>
            <p:cNvSpPr/>
            <p:nvPr/>
          </p:nvSpPr>
          <p:spPr>
            <a:xfrm>
              <a:off x="7616280" y="846936"/>
              <a:ext cx="45582" cy="151944"/>
            </a:xfrm>
            <a:custGeom>
              <a:rect b="b" l="l" r="r" t="t"/>
              <a:pathLst>
                <a:path extrusionOk="0" h="1750" w="525">
                  <a:moveTo>
                    <a:pt x="524" y="0"/>
                  </a:moveTo>
                  <a:lnTo>
                    <a:pt x="447" y="43"/>
                  </a:lnTo>
                  <a:lnTo>
                    <a:pt x="447" y="1392"/>
                  </a:lnTo>
                  <a:lnTo>
                    <a:pt x="1" y="1645"/>
                  </a:lnTo>
                  <a:lnTo>
                    <a:pt x="1" y="1750"/>
                  </a:lnTo>
                  <a:lnTo>
                    <a:pt x="524" y="1452"/>
                  </a:lnTo>
                  <a:lnTo>
                    <a:pt x="5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g1e1e19b9974_1_31"/>
            <p:cNvSpPr/>
            <p:nvPr/>
          </p:nvSpPr>
          <p:spPr>
            <a:xfrm>
              <a:off x="7616280" y="967709"/>
              <a:ext cx="45582" cy="31170"/>
            </a:xfrm>
            <a:custGeom>
              <a:rect b="b" l="l" r="r" t="t"/>
              <a:pathLst>
                <a:path extrusionOk="0" h="359" w="525">
                  <a:moveTo>
                    <a:pt x="447" y="1"/>
                  </a:moveTo>
                  <a:lnTo>
                    <a:pt x="1" y="254"/>
                  </a:lnTo>
                  <a:lnTo>
                    <a:pt x="1" y="359"/>
                  </a:lnTo>
                  <a:lnTo>
                    <a:pt x="524" y="61"/>
                  </a:lnTo>
                  <a:lnTo>
                    <a:pt x="44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g1e1e19b9974_1_31"/>
            <p:cNvSpPr/>
            <p:nvPr/>
          </p:nvSpPr>
          <p:spPr>
            <a:xfrm>
              <a:off x="7447581" y="988373"/>
              <a:ext cx="261423" cy="156025"/>
            </a:xfrm>
            <a:custGeom>
              <a:rect b="b" l="l" r="r" t="t"/>
              <a:pathLst>
                <a:path extrusionOk="0" h="1797" w="3011">
                  <a:moveTo>
                    <a:pt x="2830" y="0"/>
                  </a:moveTo>
                  <a:lnTo>
                    <a:pt x="0" y="1635"/>
                  </a:lnTo>
                  <a:lnTo>
                    <a:pt x="0" y="1796"/>
                  </a:lnTo>
                  <a:lnTo>
                    <a:pt x="3010" y="56"/>
                  </a:lnTo>
                  <a:lnTo>
                    <a:pt x="283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049" name="Google Shape;1049;g1e1e19b9974_1_31"/>
          <p:cNvPicPr preferRelativeResize="0"/>
          <p:nvPr/>
        </p:nvPicPr>
        <p:blipFill>
          <a:blip r:embed="rId3">
            <a:alphaModFix/>
          </a:blip>
          <a:stretch>
            <a:fillRect/>
          </a:stretch>
        </p:blipFill>
        <p:spPr>
          <a:xfrm>
            <a:off x="5027325" y="1074738"/>
            <a:ext cx="3162300" cy="4048125"/>
          </a:xfrm>
          <a:prstGeom prst="rect">
            <a:avLst/>
          </a:prstGeom>
          <a:noFill/>
          <a:ln>
            <a:noFill/>
          </a:ln>
        </p:spPr>
      </p:pic>
      <p:pic>
        <p:nvPicPr>
          <p:cNvPr id="1050" name="Google Shape;1050;g1e1e19b9974_1_31"/>
          <p:cNvPicPr preferRelativeResize="0"/>
          <p:nvPr/>
        </p:nvPicPr>
        <p:blipFill>
          <a:blip r:embed="rId4">
            <a:alphaModFix/>
          </a:blip>
          <a:stretch>
            <a:fillRect/>
          </a:stretch>
        </p:blipFill>
        <p:spPr>
          <a:xfrm>
            <a:off x="1022700" y="1122363"/>
            <a:ext cx="3162300" cy="3952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g1e1e19b9974_1_41"/>
          <p:cNvSpPr txBox="1"/>
          <p:nvPr>
            <p:ph idx="5" type="subTitle"/>
          </p:nvPr>
        </p:nvSpPr>
        <p:spPr>
          <a:xfrm>
            <a:off x="1139700" y="636725"/>
            <a:ext cx="3101100" cy="4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   Reimburse Submission</a:t>
            </a:r>
            <a:endParaRPr/>
          </a:p>
        </p:txBody>
      </p:sp>
      <p:cxnSp>
        <p:nvCxnSpPr>
          <p:cNvPr id="1056" name="Google Shape;1056;g1e1e19b9974_1_41"/>
          <p:cNvCxnSpPr/>
          <p:nvPr/>
        </p:nvCxnSpPr>
        <p:spPr>
          <a:xfrm flipH="1" rot="10800000">
            <a:off x="1431450" y="1002550"/>
            <a:ext cx="2471100" cy="5100"/>
          </a:xfrm>
          <a:prstGeom prst="straightConnector1">
            <a:avLst/>
          </a:prstGeom>
          <a:noFill/>
          <a:ln cap="flat" cmpd="sng" w="19050">
            <a:solidFill>
              <a:schemeClr val="lt2"/>
            </a:solidFill>
            <a:prstDash val="solid"/>
            <a:round/>
            <a:headEnd len="sm" w="sm" type="none"/>
            <a:tailEnd len="sm" w="sm" type="none"/>
          </a:ln>
        </p:spPr>
      </p:cxnSp>
      <p:sp>
        <p:nvSpPr>
          <p:cNvPr id="1057" name="Google Shape;1057;g1e1e19b9974_1_41"/>
          <p:cNvSpPr txBox="1"/>
          <p:nvPr>
            <p:ph idx="5" type="subTitle"/>
          </p:nvPr>
        </p:nvSpPr>
        <p:spPr>
          <a:xfrm>
            <a:off x="5314475" y="632300"/>
            <a:ext cx="2775900" cy="4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  Reimburse Checking</a:t>
            </a:r>
            <a:endParaRPr/>
          </a:p>
        </p:txBody>
      </p:sp>
      <p:cxnSp>
        <p:nvCxnSpPr>
          <p:cNvPr id="1058" name="Google Shape;1058;g1e1e19b9974_1_41"/>
          <p:cNvCxnSpPr/>
          <p:nvPr/>
        </p:nvCxnSpPr>
        <p:spPr>
          <a:xfrm flipH="1" rot="10800000">
            <a:off x="5453825" y="998125"/>
            <a:ext cx="2471100" cy="5100"/>
          </a:xfrm>
          <a:prstGeom prst="straightConnector1">
            <a:avLst/>
          </a:prstGeom>
          <a:noFill/>
          <a:ln cap="flat" cmpd="sng" w="19050">
            <a:solidFill>
              <a:schemeClr val="lt2"/>
            </a:solidFill>
            <a:prstDash val="solid"/>
            <a:round/>
            <a:headEnd len="sm" w="sm" type="none"/>
            <a:tailEnd len="sm" w="sm" type="none"/>
          </a:ln>
        </p:spPr>
      </p:cxnSp>
      <p:grpSp>
        <p:nvGrpSpPr>
          <p:cNvPr id="1059" name="Google Shape;1059;g1e1e19b9974_1_41"/>
          <p:cNvGrpSpPr/>
          <p:nvPr/>
        </p:nvGrpSpPr>
        <p:grpSpPr>
          <a:xfrm>
            <a:off x="164656" y="1243022"/>
            <a:ext cx="690975" cy="437665"/>
            <a:chOff x="500781" y="2059197"/>
            <a:chExt cx="690975" cy="437665"/>
          </a:xfrm>
        </p:grpSpPr>
        <p:sp>
          <p:nvSpPr>
            <p:cNvPr id="1060" name="Google Shape;1060;g1e1e19b9974_1_41"/>
            <p:cNvSpPr/>
            <p:nvPr/>
          </p:nvSpPr>
          <p:spPr>
            <a:xfrm>
              <a:off x="592958" y="2059197"/>
              <a:ext cx="424962" cy="296365"/>
            </a:xfrm>
            <a:custGeom>
              <a:rect b="b" l="l" r="r" t="t"/>
              <a:pathLst>
                <a:path extrusionOk="0" h="4199" w="6021">
                  <a:moveTo>
                    <a:pt x="5823" y="0"/>
                  </a:moveTo>
                  <a:cubicBezTo>
                    <a:pt x="5783" y="0"/>
                    <a:pt x="5740" y="13"/>
                    <a:pt x="5694" y="39"/>
                  </a:cubicBezTo>
                  <a:lnTo>
                    <a:pt x="1" y="3327"/>
                  </a:lnTo>
                  <a:lnTo>
                    <a:pt x="1" y="4199"/>
                  </a:lnTo>
                  <a:lnTo>
                    <a:pt x="5694" y="912"/>
                  </a:lnTo>
                  <a:cubicBezTo>
                    <a:pt x="5874" y="807"/>
                    <a:pt x="6021" y="527"/>
                    <a:pt x="6021" y="287"/>
                  </a:cubicBezTo>
                  <a:cubicBezTo>
                    <a:pt x="6021" y="108"/>
                    <a:pt x="5939" y="0"/>
                    <a:pt x="582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061" name="Google Shape;1061;g1e1e19b9974_1_41"/>
            <p:cNvSpPr/>
            <p:nvPr/>
          </p:nvSpPr>
          <p:spPr>
            <a:xfrm>
              <a:off x="592958" y="2060326"/>
              <a:ext cx="592166" cy="334055"/>
            </a:xfrm>
            <a:custGeom>
              <a:rect b="b" l="l" r="r" t="t"/>
              <a:pathLst>
                <a:path extrusionOk="0" h="4733" w="8390">
                  <a:moveTo>
                    <a:pt x="5895" y="1"/>
                  </a:moveTo>
                  <a:lnTo>
                    <a:pt x="1" y="3311"/>
                  </a:lnTo>
                  <a:lnTo>
                    <a:pt x="2463" y="4732"/>
                  </a:lnTo>
                  <a:lnTo>
                    <a:pt x="8390" y="1442"/>
                  </a:lnTo>
                  <a:lnTo>
                    <a:pt x="5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062" name="Google Shape;1062;g1e1e19b9974_1_41"/>
            <p:cNvSpPr/>
            <p:nvPr/>
          </p:nvSpPr>
          <p:spPr>
            <a:xfrm>
              <a:off x="766794" y="2159561"/>
              <a:ext cx="424962" cy="296295"/>
            </a:xfrm>
            <a:custGeom>
              <a:rect b="b" l="l" r="r" t="t"/>
              <a:pathLst>
                <a:path extrusionOk="0" h="4198" w="6021">
                  <a:moveTo>
                    <a:pt x="5823" y="1"/>
                  </a:moveTo>
                  <a:cubicBezTo>
                    <a:pt x="5783" y="1"/>
                    <a:pt x="5740" y="13"/>
                    <a:pt x="5694" y="39"/>
                  </a:cubicBezTo>
                  <a:lnTo>
                    <a:pt x="0" y="3326"/>
                  </a:lnTo>
                  <a:lnTo>
                    <a:pt x="0" y="4198"/>
                  </a:lnTo>
                  <a:lnTo>
                    <a:pt x="5694" y="911"/>
                  </a:lnTo>
                  <a:cubicBezTo>
                    <a:pt x="5874" y="807"/>
                    <a:pt x="6020" y="526"/>
                    <a:pt x="6020" y="286"/>
                  </a:cubicBezTo>
                  <a:cubicBezTo>
                    <a:pt x="6020" y="108"/>
                    <a:pt x="5939" y="1"/>
                    <a:pt x="582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063" name="Google Shape;1063;g1e1e19b9974_1_41"/>
            <p:cNvSpPr/>
            <p:nvPr/>
          </p:nvSpPr>
          <p:spPr>
            <a:xfrm>
              <a:off x="592958" y="2294015"/>
              <a:ext cx="173909" cy="161840"/>
            </a:xfrm>
            <a:custGeom>
              <a:rect b="b" l="l" r="r" t="t"/>
              <a:pathLst>
                <a:path extrusionOk="0" h="2293" w="2464">
                  <a:moveTo>
                    <a:pt x="1" y="0"/>
                  </a:moveTo>
                  <a:lnTo>
                    <a:pt x="1" y="872"/>
                  </a:lnTo>
                  <a:lnTo>
                    <a:pt x="2463" y="2293"/>
                  </a:lnTo>
                  <a:lnTo>
                    <a:pt x="2463" y="1421"/>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064" name="Google Shape;1064;g1e1e19b9974_1_41"/>
            <p:cNvSpPr/>
            <p:nvPr/>
          </p:nvSpPr>
          <p:spPr>
            <a:xfrm>
              <a:off x="615684" y="2394309"/>
              <a:ext cx="121045" cy="102553"/>
            </a:xfrm>
            <a:custGeom>
              <a:rect b="b" l="l" r="r" t="t"/>
              <a:pathLst>
                <a:path extrusionOk="0" h="1453" w="1715">
                  <a:moveTo>
                    <a:pt x="1715" y="0"/>
                  </a:moveTo>
                  <a:lnTo>
                    <a:pt x="1" y="987"/>
                  </a:lnTo>
                  <a:lnTo>
                    <a:pt x="1" y="1453"/>
                  </a:lnTo>
                  <a:lnTo>
                    <a:pt x="1715" y="463"/>
                  </a:lnTo>
                  <a:lnTo>
                    <a:pt x="17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065" name="Google Shape;1065;g1e1e19b9974_1_41"/>
            <p:cNvSpPr/>
            <p:nvPr/>
          </p:nvSpPr>
          <p:spPr>
            <a:xfrm>
              <a:off x="500781" y="2327752"/>
              <a:ext cx="235949" cy="136219"/>
            </a:xfrm>
            <a:custGeom>
              <a:rect b="b" l="l" r="r" t="t"/>
              <a:pathLst>
                <a:path extrusionOk="0" h="1930" w="3343">
                  <a:moveTo>
                    <a:pt x="1714" y="1"/>
                  </a:moveTo>
                  <a:lnTo>
                    <a:pt x="1" y="987"/>
                  </a:lnTo>
                  <a:lnTo>
                    <a:pt x="1629" y="1930"/>
                  </a:lnTo>
                  <a:lnTo>
                    <a:pt x="3343" y="943"/>
                  </a:lnTo>
                  <a:lnTo>
                    <a:pt x="171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066" name="Google Shape;1066;g1e1e19b9974_1_41"/>
            <p:cNvSpPr/>
            <p:nvPr/>
          </p:nvSpPr>
          <p:spPr>
            <a:xfrm>
              <a:off x="586676" y="2348150"/>
              <a:ext cx="64157" cy="37054"/>
            </a:xfrm>
            <a:custGeom>
              <a:rect b="b" l="l" r="r" t="t"/>
              <a:pathLst>
                <a:path extrusionOk="0" h="525" w="909">
                  <a:moveTo>
                    <a:pt x="466" y="0"/>
                  </a:moveTo>
                  <a:lnTo>
                    <a:pt x="1" y="269"/>
                  </a:lnTo>
                  <a:lnTo>
                    <a:pt x="443" y="525"/>
                  </a:lnTo>
                  <a:lnTo>
                    <a:pt x="908" y="257"/>
                  </a:lnTo>
                  <a:lnTo>
                    <a:pt x="46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067" name="Google Shape;1067;g1e1e19b9974_1_41"/>
            <p:cNvSpPr/>
            <p:nvPr/>
          </p:nvSpPr>
          <p:spPr>
            <a:xfrm>
              <a:off x="636364" y="2377370"/>
              <a:ext cx="64228" cy="37054"/>
            </a:xfrm>
            <a:custGeom>
              <a:rect b="b" l="l" r="r" t="t"/>
              <a:pathLst>
                <a:path extrusionOk="0" h="525" w="910">
                  <a:moveTo>
                    <a:pt x="467" y="0"/>
                  </a:moveTo>
                  <a:lnTo>
                    <a:pt x="1" y="268"/>
                  </a:lnTo>
                  <a:lnTo>
                    <a:pt x="443" y="524"/>
                  </a:lnTo>
                  <a:lnTo>
                    <a:pt x="909" y="256"/>
                  </a:lnTo>
                  <a:lnTo>
                    <a:pt x="46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068" name="Google Shape;1068;g1e1e19b9974_1_41"/>
            <p:cNvSpPr/>
            <p:nvPr/>
          </p:nvSpPr>
          <p:spPr>
            <a:xfrm>
              <a:off x="500781" y="2397414"/>
              <a:ext cx="114975" cy="99447"/>
            </a:xfrm>
            <a:custGeom>
              <a:rect b="b" l="l" r="r" t="t"/>
              <a:pathLst>
                <a:path extrusionOk="0" h="1409" w="1629">
                  <a:moveTo>
                    <a:pt x="1" y="0"/>
                  </a:moveTo>
                  <a:lnTo>
                    <a:pt x="1" y="466"/>
                  </a:lnTo>
                  <a:lnTo>
                    <a:pt x="1629" y="1409"/>
                  </a:lnTo>
                  <a:lnTo>
                    <a:pt x="1629" y="943"/>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069" name="Google Shape;1069;g1e1e19b9974_1_41"/>
            <p:cNvSpPr/>
            <p:nvPr/>
          </p:nvSpPr>
          <p:spPr>
            <a:xfrm>
              <a:off x="506569" y="2417318"/>
              <a:ext cx="103823" cy="70015"/>
            </a:xfrm>
            <a:custGeom>
              <a:rect b="b" l="l" r="r" t="t"/>
              <a:pathLst>
                <a:path extrusionOk="0" h="992" w="1471">
                  <a:moveTo>
                    <a:pt x="242" y="1"/>
                  </a:moveTo>
                  <a:lnTo>
                    <a:pt x="1" y="140"/>
                  </a:lnTo>
                  <a:lnTo>
                    <a:pt x="1470" y="992"/>
                  </a:lnTo>
                  <a:lnTo>
                    <a:pt x="1470" y="713"/>
                  </a:lnTo>
                  <a:lnTo>
                    <a:pt x="24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070" name="Google Shape;1070;g1e1e19b9974_1_41"/>
            <p:cNvSpPr/>
            <p:nvPr/>
          </p:nvSpPr>
          <p:spPr>
            <a:xfrm>
              <a:off x="506569" y="2407507"/>
              <a:ext cx="17080" cy="19762"/>
            </a:xfrm>
            <a:custGeom>
              <a:rect b="b" l="l" r="r" t="t"/>
              <a:pathLst>
                <a:path extrusionOk="0" h="280" w="242">
                  <a:moveTo>
                    <a:pt x="1" y="0"/>
                  </a:moveTo>
                  <a:lnTo>
                    <a:pt x="1" y="279"/>
                  </a:lnTo>
                  <a:lnTo>
                    <a:pt x="242" y="14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071" name="Google Shape;1071;g1e1e19b9974_1_41"/>
            <p:cNvSpPr/>
            <p:nvPr/>
          </p:nvSpPr>
          <p:spPr>
            <a:xfrm>
              <a:off x="703343" y="2275171"/>
              <a:ext cx="97753" cy="56252"/>
            </a:xfrm>
            <a:custGeom>
              <a:rect b="b" l="l" r="r" t="t"/>
              <a:pathLst>
                <a:path extrusionOk="0" h="797" w="1385">
                  <a:moveTo>
                    <a:pt x="765" y="0"/>
                  </a:moveTo>
                  <a:lnTo>
                    <a:pt x="628" y="79"/>
                  </a:lnTo>
                  <a:lnTo>
                    <a:pt x="926" y="303"/>
                  </a:lnTo>
                  <a:cubicBezTo>
                    <a:pt x="993" y="352"/>
                    <a:pt x="1063" y="401"/>
                    <a:pt x="1134" y="451"/>
                  </a:cubicBezTo>
                  <a:lnTo>
                    <a:pt x="1129" y="453"/>
                  </a:lnTo>
                  <a:cubicBezTo>
                    <a:pt x="1038" y="415"/>
                    <a:pt x="947" y="378"/>
                    <a:pt x="860" y="342"/>
                  </a:cubicBezTo>
                  <a:lnTo>
                    <a:pt x="448" y="184"/>
                  </a:lnTo>
                  <a:lnTo>
                    <a:pt x="326" y="254"/>
                  </a:lnTo>
                  <a:lnTo>
                    <a:pt x="601" y="491"/>
                  </a:lnTo>
                  <a:cubicBezTo>
                    <a:pt x="665" y="543"/>
                    <a:pt x="729" y="595"/>
                    <a:pt x="796" y="647"/>
                  </a:cubicBezTo>
                  <a:lnTo>
                    <a:pt x="791" y="649"/>
                  </a:lnTo>
                  <a:cubicBezTo>
                    <a:pt x="706" y="608"/>
                    <a:pt x="619" y="569"/>
                    <a:pt x="534" y="530"/>
                  </a:cubicBezTo>
                  <a:lnTo>
                    <a:pt x="147" y="357"/>
                  </a:lnTo>
                  <a:lnTo>
                    <a:pt x="1" y="442"/>
                  </a:lnTo>
                  <a:lnTo>
                    <a:pt x="851" y="796"/>
                  </a:lnTo>
                  <a:lnTo>
                    <a:pt x="1028" y="695"/>
                  </a:lnTo>
                  <a:lnTo>
                    <a:pt x="755" y="468"/>
                  </a:lnTo>
                  <a:cubicBezTo>
                    <a:pt x="709" y="429"/>
                    <a:pt x="657" y="391"/>
                    <a:pt x="611" y="355"/>
                  </a:cubicBezTo>
                  <a:lnTo>
                    <a:pt x="615" y="353"/>
                  </a:lnTo>
                  <a:cubicBezTo>
                    <a:pt x="675" y="380"/>
                    <a:pt x="744" y="409"/>
                    <a:pt x="811" y="436"/>
                  </a:cubicBezTo>
                  <a:lnTo>
                    <a:pt x="1205" y="593"/>
                  </a:lnTo>
                  <a:lnTo>
                    <a:pt x="1385" y="489"/>
                  </a:lnTo>
                  <a:lnTo>
                    <a:pt x="76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072" name="Google Shape;1072;g1e1e19b9974_1_41"/>
            <p:cNvSpPr/>
            <p:nvPr/>
          </p:nvSpPr>
          <p:spPr>
            <a:xfrm>
              <a:off x="768700" y="2255973"/>
              <a:ext cx="77779" cy="40089"/>
            </a:xfrm>
            <a:custGeom>
              <a:rect b="b" l="l" r="r" t="t"/>
              <a:pathLst>
                <a:path extrusionOk="0" h="568" w="1102">
                  <a:moveTo>
                    <a:pt x="429" y="121"/>
                  </a:moveTo>
                  <a:cubicBezTo>
                    <a:pt x="505" y="121"/>
                    <a:pt x="596" y="148"/>
                    <a:pt x="689" y="201"/>
                  </a:cubicBezTo>
                  <a:cubicBezTo>
                    <a:pt x="836" y="287"/>
                    <a:pt x="874" y="371"/>
                    <a:pt x="788" y="422"/>
                  </a:cubicBezTo>
                  <a:cubicBezTo>
                    <a:pt x="757" y="440"/>
                    <a:pt x="719" y="448"/>
                    <a:pt x="676" y="448"/>
                  </a:cubicBezTo>
                  <a:cubicBezTo>
                    <a:pt x="597" y="448"/>
                    <a:pt x="501" y="419"/>
                    <a:pt x="406" y="365"/>
                  </a:cubicBezTo>
                  <a:cubicBezTo>
                    <a:pt x="261" y="280"/>
                    <a:pt x="228" y="198"/>
                    <a:pt x="314" y="148"/>
                  </a:cubicBezTo>
                  <a:cubicBezTo>
                    <a:pt x="345" y="130"/>
                    <a:pt x="385" y="121"/>
                    <a:pt x="429" y="121"/>
                  </a:cubicBezTo>
                  <a:close/>
                  <a:moveTo>
                    <a:pt x="432" y="1"/>
                  </a:moveTo>
                  <a:cubicBezTo>
                    <a:pt x="335" y="1"/>
                    <a:pt x="245" y="23"/>
                    <a:pt x="171" y="65"/>
                  </a:cubicBezTo>
                  <a:cubicBezTo>
                    <a:pt x="0" y="164"/>
                    <a:pt x="20" y="311"/>
                    <a:pt x="259" y="449"/>
                  </a:cubicBezTo>
                  <a:cubicBezTo>
                    <a:pt x="397" y="529"/>
                    <a:pt x="541" y="567"/>
                    <a:pt x="672" y="567"/>
                  </a:cubicBezTo>
                  <a:cubicBezTo>
                    <a:pt x="769" y="567"/>
                    <a:pt x="858" y="546"/>
                    <a:pt x="931" y="504"/>
                  </a:cubicBezTo>
                  <a:cubicBezTo>
                    <a:pt x="1102" y="405"/>
                    <a:pt x="1075" y="255"/>
                    <a:pt x="835" y="117"/>
                  </a:cubicBezTo>
                  <a:cubicBezTo>
                    <a:pt x="700" y="38"/>
                    <a:pt x="560" y="1"/>
                    <a:pt x="43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073" name="Google Shape;1073;g1e1e19b9974_1_41"/>
            <p:cNvSpPr/>
            <p:nvPr/>
          </p:nvSpPr>
          <p:spPr>
            <a:xfrm>
              <a:off x="810412" y="2230070"/>
              <a:ext cx="87378" cy="44395"/>
            </a:xfrm>
            <a:custGeom>
              <a:rect b="b" l="l" r="r" t="t"/>
              <a:pathLst>
                <a:path extrusionOk="0" h="629" w="1238">
                  <a:moveTo>
                    <a:pt x="469" y="118"/>
                  </a:moveTo>
                  <a:cubicBezTo>
                    <a:pt x="499" y="118"/>
                    <a:pt x="530" y="127"/>
                    <a:pt x="561" y="145"/>
                  </a:cubicBezTo>
                  <a:cubicBezTo>
                    <a:pt x="634" y="187"/>
                    <a:pt x="630" y="232"/>
                    <a:pt x="555" y="274"/>
                  </a:cubicBezTo>
                  <a:lnTo>
                    <a:pt x="481" y="317"/>
                  </a:lnTo>
                  <a:lnTo>
                    <a:pt x="277" y="198"/>
                  </a:lnTo>
                  <a:lnTo>
                    <a:pt x="349" y="156"/>
                  </a:lnTo>
                  <a:cubicBezTo>
                    <a:pt x="391" y="132"/>
                    <a:pt x="430" y="118"/>
                    <a:pt x="469" y="118"/>
                  </a:cubicBezTo>
                  <a:close/>
                  <a:moveTo>
                    <a:pt x="478" y="0"/>
                  </a:moveTo>
                  <a:cubicBezTo>
                    <a:pt x="388" y="0"/>
                    <a:pt x="304" y="30"/>
                    <a:pt x="229" y="73"/>
                  </a:cubicBezTo>
                  <a:lnTo>
                    <a:pt x="1" y="206"/>
                  </a:lnTo>
                  <a:lnTo>
                    <a:pt x="734" y="628"/>
                  </a:lnTo>
                  <a:lnTo>
                    <a:pt x="878" y="545"/>
                  </a:lnTo>
                  <a:lnTo>
                    <a:pt x="613" y="393"/>
                  </a:lnTo>
                  <a:lnTo>
                    <a:pt x="691" y="348"/>
                  </a:lnTo>
                  <a:lnTo>
                    <a:pt x="1077" y="430"/>
                  </a:lnTo>
                  <a:lnTo>
                    <a:pt x="1237" y="338"/>
                  </a:lnTo>
                  <a:lnTo>
                    <a:pt x="801" y="251"/>
                  </a:lnTo>
                  <a:cubicBezTo>
                    <a:pt x="833" y="192"/>
                    <a:pt x="810" y="126"/>
                    <a:pt x="702" y="64"/>
                  </a:cubicBezTo>
                  <a:cubicBezTo>
                    <a:pt x="625" y="19"/>
                    <a:pt x="550" y="0"/>
                    <a:pt x="47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074" name="Google Shape;1074;g1e1e19b9974_1_41"/>
            <p:cNvSpPr/>
            <p:nvPr/>
          </p:nvSpPr>
          <p:spPr>
            <a:xfrm>
              <a:off x="852689" y="2195980"/>
              <a:ext cx="93518" cy="54064"/>
            </a:xfrm>
            <a:custGeom>
              <a:rect b="b" l="l" r="r" t="t"/>
              <a:pathLst>
                <a:path extrusionOk="0" h="766" w="1325">
                  <a:moveTo>
                    <a:pt x="593" y="1"/>
                  </a:moveTo>
                  <a:lnTo>
                    <a:pt x="441" y="87"/>
                  </a:lnTo>
                  <a:lnTo>
                    <a:pt x="667" y="337"/>
                  </a:lnTo>
                  <a:lnTo>
                    <a:pt x="757" y="433"/>
                  </a:lnTo>
                  <a:lnTo>
                    <a:pt x="753" y="435"/>
                  </a:lnTo>
                  <a:lnTo>
                    <a:pt x="587" y="384"/>
                  </a:lnTo>
                  <a:lnTo>
                    <a:pt x="152" y="255"/>
                  </a:lnTo>
                  <a:lnTo>
                    <a:pt x="1" y="343"/>
                  </a:lnTo>
                  <a:lnTo>
                    <a:pt x="733" y="765"/>
                  </a:lnTo>
                  <a:lnTo>
                    <a:pt x="866" y="689"/>
                  </a:lnTo>
                  <a:lnTo>
                    <a:pt x="596" y="535"/>
                  </a:lnTo>
                  <a:cubicBezTo>
                    <a:pt x="524" y="493"/>
                    <a:pt x="406" y="438"/>
                    <a:pt x="328" y="401"/>
                  </a:cubicBezTo>
                  <a:lnTo>
                    <a:pt x="333" y="398"/>
                  </a:lnTo>
                  <a:lnTo>
                    <a:pt x="552" y="467"/>
                  </a:lnTo>
                  <a:lnTo>
                    <a:pt x="934" y="575"/>
                  </a:lnTo>
                  <a:lnTo>
                    <a:pt x="992" y="542"/>
                  </a:lnTo>
                  <a:lnTo>
                    <a:pt x="806" y="321"/>
                  </a:lnTo>
                  <a:lnTo>
                    <a:pt x="688" y="193"/>
                  </a:lnTo>
                  <a:lnTo>
                    <a:pt x="691" y="191"/>
                  </a:lnTo>
                  <a:cubicBezTo>
                    <a:pt x="755" y="236"/>
                    <a:pt x="851" y="304"/>
                    <a:pt x="923" y="345"/>
                  </a:cubicBezTo>
                  <a:lnTo>
                    <a:pt x="1191" y="501"/>
                  </a:lnTo>
                  <a:lnTo>
                    <a:pt x="1325" y="423"/>
                  </a:lnTo>
                  <a:lnTo>
                    <a:pt x="59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075" name="Google Shape;1075;g1e1e19b9974_1_41"/>
            <p:cNvSpPr/>
            <p:nvPr/>
          </p:nvSpPr>
          <p:spPr>
            <a:xfrm>
              <a:off x="910776" y="2104368"/>
              <a:ext cx="206235" cy="95565"/>
            </a:xfrm>
            <a:custGeom>
              <a:rect b="b" l="l" r="r" t="t"/>
              <a:pathLst>
                <a:path extrusionOk="0" h="1354" w="2922">
                  <a:moveTo>
                    <a:pt x="1051" y="0"/>
                  </a:moveTo>
                  <a:cubicBezTo>
                    <a:pt x="968" y="0"/>
                    <a:pt x="879" y="13"/>
                    <a:pt x="792" y="40"/>
                  </a:cubicBezTo>
                  <a:cubicBezTo>
                    <a:pt x="465" y="142"/>
                    <a:pt x="314" y="308"/>
                    <a:pt x="136" y="482"/>
                  </a:cubicBezTo>
                  <a:cubicBezTo>
                    <a:pt x="1" y="616"/>
                    <a:pt x="27" y="713"/>
                    <a:pt x="124" y="713"/>
                  </a:cubicBezTo>
                  <a:cubicBezTo>
                    <a:pt x="167" y="713"/>
                    <a:pt x="225" y="693"/>
                    <a:pt x="289" y="647"/>
                  </a:cubicBezTo>
                  <a:cubicBezTo>
                    <a:pt x="480" y="506"/>
                    <a:pt x="795" y="206"/>
                    <a:pt x="1039" y="206"/>
                  </a:cubicBezTo>
                  <a:cubicBezTo>
                    <a:pt x="1055" y="206"/>
                    <a:pt x="1071" y="207"/>
                    <a:pt x="1086" y="210"/>
                  </a:cubicBezTo>
                  <a:cubicBezTo>
                    <a:pt x="1336" y="256"/>
                    <a:pt x="1147" y="419"/>
                    <a:pt x="934" y="681"/>
                  </a:cubicBezTo>
                  <a:cubicBezTo>
                    <a:pt x="722" y="941"/>
                    <a:pt x="610" y="1157"/>
                    <a:pt x="934" y="1325"/>
                  </a:cubicBezTo>
                  <a:cubicBezTo>
                    <a:pt x="973" y="1345"/>
                    <a:pt x="1020" y="1353"/>
                    <a:pt x="1074" y="1353"/>
                  </a:cubicBezTo>
                  <a:cubicBezTo>
                    <a:pt x="1384" y="1353"/>
                    <a:pt x="1906" y="1064"/>
                    <a:pt x="2157" y="969"/>
                  </a:cubicBezTo>
                  <a:cubicBezTo>
                    <a:pt x="2269" y="927"/>
                    <a:pt x="2358" y="912"/>
                    <a:pt x="2434" y="912"/>
                  </a:cubicBezTo>
                  <a:cubicBezTo>
                    <a:pt x="2559" y="912"/>
                    <a:pt x="2648" y="952"/>
                    <a:pt x="2739" y="980"/>
                  </a:cubicBezTo>
                  <a:cubicBezTo>
                    <a:pt x="2757" y="986"/>
                    <a:pt x="2774" y="988"/>
                    <a:pt x="2788" y="988"/>
                  </a:cubicBezTo>
                  <a:cubicBezTo>
                    <a:pt x="2897" y="988"/>
                    <a:pt x="2922" y="855"/>
                    <a:pt x="2763" y="765"/>
                  </a:cubicBezTo>
                  <a:cubicBezTo>
                    <a:pt x="2686" y="722"/>
                    <a:pt x="2574" y="692"/>
                    <a:pt x="2436" y="692"/>
                  </a:cubicBezTo>
                  <a:cubicBezTo>
                    <a:pt x="2252" y="692"/>
                    <a:pt x="2022" y="745"/>
                    <a:pt x="1767" y="887"/>
                  </a:cubicBezTo>
                  <a:cubicBezTo>
                    <a:pt x="1504" y="1032"/>
                    <a:pt x="1265" y="1100"/>
                    <a:pt x="1117" y="1100"/>
                  </a:cubicBezTo>
                  <a:cubicBezTo>
                    <a:pt x="998" y="1100"/>
                    <a:pt x="938" y="1056"/>
                    <a:pt x="970" y="973"/>
                  </a:cubicBezTo>
                  <a:cubicBezTo>
                    <a:pt x="1072" y="712"/>
                    <a:pt x="1518" y="482"/>
                    <a:pt x="1494" y="262"/>
                  </a:cubicBezTo>
                  <a:cubicBezTo>
                    <a:pt x="1477" y="98"/>
                    <a:pt x="1283" y="0"/>
                    <a:pt x="10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076" name="Google Shape;1076;g1e1e19b9974_1_41"/>
            <p:cNvSpPr/>
            <p:nvPr/>
          </p:nvSpPr>
          <p:spPr>
            <a:xfrm>
              <a:off x="903506" y="2129212"/>
              <a:ext cx="44324" cy="32043"/>
            </a:xfrm>
            <a:custGeom>
              <a:rect b="b" l="l" r="r" t="t"/>
              <a:pathLst>
                <a:path extrusionOk="0" h="454" w="628">
                  <a:moveTo>
                    <a:pt x="140" y="0"/>
                  </a:moveTo>
                  <a:cubicBezTo>
                    <a:pt x="1" y="0"/>
                    <a:pt x="222" y="46"/>
                    <a:pt x="222" y="46"/>
                  </a:cubicBezTo>
                  <a:cubicBezTo>
                    <a:pt x="222" y="46"/>
                    <a:pt x="492" y="82"/>
                    <a:pt x="566" y="340"/>
                  </a:cubicBezTo>
                  <a:cubicBezTo>
                    <a:pt x="589" y="423"/>
                    <a:pt x="603" y="453"/>
                    <a:pt x="611" y="453"/>
                  </a:cubicBezTo>
                  <a:cubicBezTo>
                    <a:pt x="627" y="453"/>
                    <a:pt x="615" y="324"/>
                    <a:pt x="604" y="284"/>
                  </a:cubicBezTo>
                  <a:cubicBezTo>
                    <a:pt x="587" y="225"/>
                    <a:pt x="510" y="21"/>
                    <a:pt x="222" y="3"/>
                  </a:cubicBezTo>
                  <a:cubicBezTo>
                    <a:pt x="186" y="1"/>
                    <a:pt x="160" y="0"/>
                    <a:pt x="14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077" name="Google Shape;1077;g1e1e19b9974_1_41"/>
            <p:cNvSpPr/>
            <p:nvPr/>
          </p:nvSpPr>
          <p:spPr>
            <a:xfrm>
              <a:off x="922704" y="2113896"/>
              <a:ext cx="37831" cy="35643"/>
            </a:xfrm>
            <a:custGeom>
              <a:rect b="b" l="l" r="r" t="t"/>
              <a:pathLst>
                <a:path extrusionOk="0" h="505" w="536">
                  <a:moveTo>
                    <a:pt x="66" y="1"/>
                  </a:moveTo>
                  <a:cubicBezTo>
                    <a:pt x="0" y="1"/>
                    <a:pt x="174" y="57"/>
                    <a:pt x="174" y="57"/>
                  </a:cubicBezTo>
                  <a:cubicBezTo>
                    <a:pt x="174" y="57"/>
                    <a:pt x="439" y="122"/>
                    <a:pt x="484" y="387"/>
                  </a:cubicBezTo>
                  <a:cubicBezTo>
                    <a:pt x="499" y="473"/>
                    <a:pt x="510" y="504"/>
                    <a:pt x="517" y="504"/>
                  </a:cubicBezTo>
                  <a:cubicBezTo>
                    <a:pt x="533" y="504"/>
                    <a:pt x="536" y="376"/>
                    <a:pt x="529" y="335"/>
                  </a:cubicBezTo>
                  <a:cubicBezTo>
                    <a:pt x="518" y="273"/>
                    <a:pt x="464" y="62"/>
                    <a:pt x="179" y="15"/>
                  </a:cubicBezTo>
                  <a:cubicBezTo>
                    <a:pt x="118" y="5"/>
                    <a:pt x="83" y="1"/>
                    <a:pt x="6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078" name="Google Shape;1078;g1e1e19b9974_1_41"/>
            <p:cNvSpPr/>
            <p:nvPr/>
          </p:nvSpPr>
          <p:spPr>
            <a:xfrm>
              <a:off x="945359" y="2095334"/>
              <a:ext cx="29361" cy="42348"/>
            </a:xfrm>
            <a:custGeom>
              <a:rect b="b" l="l" r="r" t="t"/>
              <a:pathLst>
                <a:path extrusionOk="0" h="600" w="416">
                  <a:moveTo>
                    <a:pt x="31" y="1"/>
                  </a:moveTo>
                  <a:cubicBezTo>
                    <a:pt x="0" y="1"/>
                    <a:pt x="134" y="83"/>
                    <a:pt x="134" y="83"/>
                  </a:cubicBezTo>
                  <a:cubicBezTo>
                    <a:pt x="134" y="83"/>
                    <a:pt x="375" y="211"/>
                    <a:pt x="354" y="478"/>
                  </a:cubicBezTo>
                  <a:cubicBezTo>
                    <a:pt x="347" y="568"/>
                    <a:pt x="351" y="600"/>
                    <a:pt x="359" y="600"/>
                  </a:cubicBezTo>
                  <a:cubicBezTo>
                    <a:pt x="375" y="600"/>
                    <a:pt x="408" y="479"/>
                    <a:pt x="411" y="438"/>
                  </a:cubicBezTo>
                  <a:cubicBezTo>
                    <a:pt x="415" y="376"/>
                    <a:pt x="413" y="159"/>
                    <a:pt x="148" y="44"/>
                  </a:cubicBezTo>
                  <a:cubicBezTo>
                    <a:pt x="76" y="12"/>
                    <a:pt x="42" y="1"/>
                    <a:pt x="3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079" name="Google Shape;1079;g1e1e19b9974_1_41"/>
            <p:cNvSpPr/>
            <p:nvPr/>
          </p:nvSpPr>
          <p:spPr>
            <a:xfrm>
              <a:off x="949171" y="2166619"/>
              <a:ext cx="50465" cy="14681"/>
            </a:xfrm>
            <a:custGeom>
              <a:rect b="b" l="l" r="r" t="t"/>
              <a:pathLst>
                <a:path extrusionOk="0" h="208" w="715">
                  <a:moveTo>
                    <a:pt x="359" y="0"/>
                  </a:moveTo>
                  <a:cubicBezTo>
                    <a:pt x="287" y="0"/>
                    <a:pt x="203" y="21"/>
                    <a:pt x="110" y="83"/>
                  </a:cubicBezTo>
                  <a:cubicBezTo>
                    <a:pt x="17" y="146"/>
                    <a:pt x="0" y="165"/>
                    <a:pt x="14" y="165"/>
                  </a:cubicBezTo>
                  <a:cubicBezTo>
                    <a:pt x="36" y="165"/>
                    <a:pt x="136" y="117"/>
                    <a:pt x="136" y="117"/>
                  </a:cubicBezTo>
                  <a:cubicBezTo>
                    <a:pt x="136" y="117"/>
                    <a:pt x="229" y="64"/>
                    <a:pt x="351" y="64"/>
                  </a:cubicBezTo>
                  <a:cubicBezTo>
                    <a:pt x="424" y="64"/>
                    <a:pt x="507" y="83"/>
                    <a:pt x="587" y="144"/>
                  </a:cubicBezTo>
                  <a:cubicBezTo>
                    <a:pt x="649" y="190"/>
                    <a:pt x="678" y="208"/>
                    <a:pt x="689" y="208"/>
                  </a:cubicBezTo>
                  <a:cubicBezTo>
                    <a:pt x="714" y="208"/>
                    <a:pt x="619" y="102"/>
                    <a:pt x="584" y="76"/>
                  </a:cubicBezTo>
                  <a:cubicBezTo>
                    <a:pt x="554" y="53"/>
                    <a:pt x="472" y="0"/>
                    <a:pt x="35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080" name="Google Shape;1080;g1e1e19b9974_1_41"/>
            <p:cNvSpPr/>
            <p:nvPr/>
          </p:nvSpPr>
          <p:spPr>
            <a:xfrm>
              <a:off x="952488" y="2147069"/>
              <a:ext cx="49900" cy="17292"/>
            </a:xfrm>
            <a:custGeom>
              <a:rect b="b" l="l" r="r" t="t"/>
              <a:pathLst>
                <a:path extrusionOk="0" h="245" w="707">
                  <a:moveTo>
                    <a:pt x="337" y="1"/>
                  </a:moveTo>
                  <a:cubicBezTo>
                    <a:pt x="274" y="1"/>
                    <a:pt x="202" y="16"/>
                    <a:pt x="120" y="59"/>
                  </a:cubicBezTo>
                  <a:cubicBezTo>
                    <a:pt x="17" y="113"/>
                    <a:pt x="1" y="129"/>
                    <a:pt x="19" y="129"/>
                  </a:cubicBezTo>
                  <a:cubicBezTo>
                    <a:pt x="45" y="129"/>
                    <a:pt x="143" y="95"/>
                    <a:pt x="143" y="95"/>
                  </a:cubicBezTo>
                  <a:cubicBezTo>
                    <a:pt x="143" y="95"/>
                    <a:pt x="216" y="63"/>
                    <a:pt x="314" y="63"/>
                  </a:cubicBezTo>
                  <a:cubicBezTo>
                    <a:pt x="398" y="63"/>
                    <a:pt x="499" y="86"/>
                    <a:pt x="589" y="170"/>
                  </a:cubicBezTo>
                  <a:cubicBezTo>
                    <a:pt x="646" y="224"/>
                    <a:pt x="674" y="244"/>
                    <a:pt x="684" y="244"/>
                  </a:cubicBezTo>
                  <a:cubicBezTo>
                    <a:pt x="706" y="244"/>
                    <a:pt x="625" y="132"/>
                    <a:pt x="592" y="101"/>
                  </a:cubicBezTo>
                  <a:cubicBezTo>
                    <a:pt x="561" y="73"/>
                    <a:pt x="472" y="1"/>
                    <a:pt x="33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081" name="Google Shape;1081;g1e1e19b9974_1_41"/>
            <p:cNvSpPr/>
            <p:nvPr/>
          </p:nvSpPr>
          <p:spPr>
            <a:xfrm>
              <a:off x="966957" y="2128647"/>
              <a:ext cx="47853" cy="23503"/>
            </a:xfrm>
            <a:custGeom>
              <a:rect b="b" l="l" r="r" t="t"/>
              <a:pathLst>
                <a:path extrusionOk="0" h="333" w="678">
                  <a:moveTo>
                    <a:pt x="282" y="1"/>
                  </a:moveTo>
                  <a:cubicBezTo>
                    <a:pt x="244" y="1"/>
                    <a:pt x="202" y="6"/>
                    <a:pt x="156" y="17"/>
                  </a:cubicBezTo>
                  <a:cubicBezTo>
                    <a:pt x="1" y="54"/>
                    <a:pt x="22" y="63"/>
                    <a:pt x="72" y="63"/>
                  </a:cubicBezTo>
                  <a:cubicBezTo>
                    <a:pt x="112" y="63"/>
                    <a:pt x="170" y="57"/>
                    <a:pt x="170" y="57"/>
                  </a:cubicBezTo>
                  <a:cubicBezTo>
                    <a:pt x="170" y="57"/>
                    <a:pt x="192" y="54"/>
                    <a:pt x="227" y="54"/>
                  </a:cubicBezTo>
                  <a:cubicBezTo>
                    <a:pt x="314" y="54"/>
                    <a:pt x="481" y="77"/>
                    <a:pt x="584" y="237"/>
                  </a:cubicBezTo>
                  <a:cubicBezTo>
                    <a:pt x="629" y="307"/>
                    <a:pt x="651" y="333"/>
                    <a:pt x="659" y="333"/>
                  </a:cubicBezTo>
                  <a:cubicBezTo>
                    <a:pt x="678" y="333"/>
                    <a:pt x="628" y="208"/>
                    <a:pt x="605" y="172"/>
                  </a:cubicBezTo>
                  <a:cubicBezTo>
                    <a:pt x="576" y="129"/>
                    <a:pt x="478" y="1"/>
                    <a:pt x="28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082" name="Google Shape;1082;g1e1e19b9974_1_41"/>
            <p:cNvSpPr/>
            <p:nvPr/>
          </p:nvSpPr>
          <p:spPr>
            <a:xfrm>
              <a:off x="991659" y="2164996"/>
              <a:ext cx="25762" cy="46371"/>
            </a:xfrm>
            <a:custGeom>
              <a:rect b="b" l="l" r="r" t="t"/>
              <a:pathLst>
                <a:path extrusionOk="0" h="657" w="365">
                  <a:moveTo>
                    <a:pt x="22" y="0"/>
                  </a:moveTo>
                  <a:cubicBezTo>
                    <a:pt x="1" y="0"/>
                    <a:pt x="107" y="103"/>
                    <a:pt x="107" y="103"/>
                  </a:cubicBezTo>
                  <a:cubicBezTo>
                    <a:pt x="107" y="103"/>
                    <a:pt x="316" y="279"/>
                    <a:pt x="239" y="535"/>
                  </a:cubicBezTo>
                  <a:cubicBezTo>
                    <a:pt x="212" y="625"/>
                    <a:pt x="210" y="656"/>
                    <a:pt x="218" y="656"/>
                  </a:cubicBezTo>
                  <a:cubicBezTo>
                    <a:pt x="235" y="656"/>
                    <a:pt x="291" y="548"/>
                    <a:pt x="302" y="510"/>
                  </a:cubicBezTo>
                  <a:cubicBezTo>
                    <a:pt x="320" y="450"/>
                    <a:pt x="365" y="237"/>
                    <a:pt x="130" y="67"/>
                  </a:cubicBezTo>
                  <a:cubicBezTo>
                    <a:pt x="61" y="18"/>
                    <a:pt x="31" y="0"/>
                    <a:pt x="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083" name="Google Shape;1083;g1e1e19b9974_1_41"/>
            <p:cNvSpPr/>
            <p:nvPr/>
          </p:nvSpPr>
          <p:spPr>
            <a:xfrm>
              <a:off x="1056733" y="2141493"/>
              <a:ext cx="26609" cy="45524"/>
            </a:xfrm>
            <a:custGeom>
              <a:rect b="b" l="l" r="r" t="t"/>
              <a:pathLst>
                <a:path extrusionOk="0" h="645" w="377">
                  <a:moveTo>
                    <a:pt x="22" y="1"/>
                  </a:moveTo>
                  <a:cubicBezTo>
                    <a:pt x="0" y="1"/>
                    <a:pt x="113" y="98"/>
                    <a:pt x="113" y="98"/>
                  </a:cubicBezTo>
                  <a:cubicBezTo>
                    <a:pt x="113" y="98"/>
                    <a:pt x="331" y="263"/>
                    <a:pt x="268" y="523"/>
                  </a:cubicBezTo>
                  <a:cubicBezTo>
                    <a:pt x="246" y="613"/>
                    <a:pt x="245" y="645"/>
                    <a:pt x="254" y="645"/>
                  </a:cubicBezTo>
                  <a:cubicBezTo>
                    <a:pt x="270" y="645"/>
                    <a:pt x="320" y="533"/>
                    <a:pt x="329" y="494"/>
                  </a:cubicBezTo>
                  <a:cubicBezTo>
                    <a:pt x="344" y="433"/>
                    <a:pt x="376" y="218"/>
                    <a:pt x="133" y="62"/>
                  </a:cubicBezTo>
                  <a:cubicBezTo>
                    <a:pt x="63" y="17"/>
                    <a:pt x="32" y="1"/>
                    <a:pt x="2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084" name="Google Shape;1084;g1e1e19b9974_1_41"/>
            <p:cNvSpPr/>
            <p:nvPr/>
          </p:nvSpPr>
          <p:spPr>
            <a:xfrm>
              <a:off x="1001188" y="2158644"/>
              <a:ext cx="34725" cy="38113"/>
            </a:xfrm>
            <a:custGeom>
              <a:rect b="b" l="l" r="r" t="t"/>
              <a:pathLst>
                <a:path extrusionOk="0" h="540" w="492">
                  <a:moveTo>
                    <a:pt x="48" y="1"/>
                  </a:moveTo>
                  <a:cubicBezTo>
                    <a:pt x="0" y="1"/>
                    <a:pt x="158" y="66"/>
                    <a:pt x="158" y="66"/>
                  </a:cubicBezTo>
                  <a:cubicBezTo>
                    <a:pt x="158" y="66"/>
                    <a:pt x="417" y="153"/>
                    <a:pt x="439" y="419"/>
                  </a:cubicBezTo>
                  <a:cubicBezTo>
                    <a:pt x="447" y="508"/>
                    <a:pt x="456" y="539"/>
                    <a:pt x="464" y="539"/>
                  </a:cubicBezTo>
                  <a:cubicBezTo>
                    <a:pt x="479" y="539"/>
                    <a:pt x="492" y="412"/>
                    <a:pt x="489" y="371"/>
                  </a:cubicBezTo>
                  <a:cubicBezTo>
                    <a:pt x="483" y="310"/>
                    <a:pt x="446" y="95"/>
                    <a:pt x="166" y="24"/>
                  </a:cubicBezTo>
                  <a:cubicBezTo>
                    <a:pt x="99" y="7"/>
                    <a:pt x="63" y="1"/>
                    <a:pt x="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085" name="Google Shape;1085;g1e1e19b9974_1_41"/>
            <p:cNvSpPr/>
            <p:nvPr/>
          </p:nvSpPr>
          <p:spPr>
            <a:xfrm>
              <a:off x="1037324" y="2152150"/>
              <a:ext cx="25973" cy="46089"/>
            </a:xfrm>
            <a:custGeom>
              <a:rect b="b" l="l" r="r" t="t"/>
              <a:pathLst>
                <a:path extrusionOk="0" h="653" w="368">
                  <a:moveTo>
                    <a:pt x="22" y="0"/>
                  </a:moveTo>
                  <a:cubicBezTo>
                    <a:pt x="0" y="0"/>
                    <a:pt x="108" y="102"/>
                    <a:pt x="108" y="102"/>
                  </a:cubicBezTo>
                  <a:cubicBezTo>
                    <a:pt x="108" y="102"/>
                    <a:pt x="319" y="274"/>
                    <a:pt x="247" y="532"/>
                  </a:cubicBezTo>
                  <a:cubicBezTo>
                    <a:pt x="222" y="621"/>
                    <a:pt x="219" y="652"/>
                    <a:pt x="228" y="652"/>
                  </a:cubicBezTo>
                  <a:cubicBezTo>
                    <a:pt x="244" y="652"/>
                    <a:pt x="298" y="542"/>
                    <a:pt x="309" y="504"/>
                  </a:cubicBezTo>
                  <a:cubicBezTo>
                    <a:pt x="326" y="444"/>
                    <a:pt x="368" y="231"/>
                    <a:pt x="130" y="66"/>
                  </a:cubicBezTo>
                  <a:cubicBezTo>
                    <a:pt x="61" y="17"/>
                    <a:pt x="31" y="0"/>
                    <a:pt x="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086" name="Google Shape;1086;g1e1e19b9974_1_41"/>
            <p:cNvSpPr/>
            <p:nvPr/>
          </p:nvSpPr>
          <p:spPr>
            <a:xfrm>
              <a:off x="965263" y="2174030"/>
              <a:ext cx="32043" cy="39242"/>
            </a:xfrm>
            <a:custGeom>
              <a:rect b="b" l="l" r="r" t="t"/>
              <a:pathLst>
                <a:path extrusionOk="0" h="556" w="454">
                  <a:moveTo>
                    <a:pt x="442" y="0"/>
                  </a:moveTo>
                  <a:cubicBezTo>
                    <a:pt x="425" y="0"/>
                    <a:pt x="386" y="19"/>
                    <a:pt x="359" y="39"/>
                  </a:cubicBezTo>
                  <a:cubicBezTo>
                    <a:pt x="359" y="39"/>
                    <a:pt x="248" y="97"/>
                    <a:pt x="123" y="315"/>
                  </a:cubicBezTo>
                  <a:cubicBezTo>
                    <a:pt x="28" y="483"/>
                    <a:pt x="0" y="555"/>
                    <a:pt x="23" y="555"/>
                  </a:cubicBezTo>
                  <a:cubicBezTo>
                    <a:pt x="30" y="555"/>
                    <a:pt x="42" y="548"/>
                    <a:pt x="59" y="535"/>
                  </a:cubicBezTo>
                  <a:cubicBezTo>
                    <a:pt x="129" y="478"/>
                    <a:pt x="357" y="106"/>
                    <a:pt x="425" y="39"/>
                  </a:cubicBezTo>
                  <a:cubicBezTo>
                    <a:pt x="453" y="11"/>
                    <a:pt x="454" y="0"/>
                    <a:pt x="4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087" name="Google Shape;1087;g1e1e19b9974_1_41"/>
            <p:cNvSpPr/>
            <p:nvPr/>
          </p:nvSpPr>
          <p:spPr>
            <a:xfrm>
              <a:off x="977402" y="2096887"/>
              <a:ext cx="31267" cy="39666"/>
            </a:xfrm>
            <a:custGeom>
              <a:rect b="b" l="l" r="r" t="t"/>
              <a:pathLst>
                <a:path extrusionOk="0" h="562" w="443">
                  <a:moveTo>
                    <a:pt x="431" y="1"/>
                  </a:moveTo>
                  <a:cubicBezTo>
                    <a:pt x="414" y="1"/>
                    <a:pt x="375" y="19"/>
                    <a:pt x="348" y="39"/>
                  </a:cubicBezTo>
                  <a:cubicBezTo>
                    <a:pt x="348" y="39"/>
                    <a:pt x="252" y="129"/>
                    <a:pt x="127" y="349"/>
                  </a:cubicBezTo>
                  <a:cubicBezTo>
                    <a:pt x="38" y="504"/>
                    <a:pt x="1" y="561"/>
                    <a:pt x="12" y="561"/>
                  </a:cubicBezTo>
                  <a:cubicBezTo>
                    <a:pt x="16" y="561"/>
                    <a:pt x="29" y="552"/>
                    <a:pt x="49" y="535"/>
                  </a:cubicBezTo>
                  <a:cubicBezTo>
                    <a:pt x="118" y="479"/>
                    <a:pt x="346" y="105"/>
                    <a:pt x="414" y="39"/>
                  </a:cubicBezTo>
                  <a:cubicBezTo>
                    <a:pt x="442" y="11"/>
                    <a:pt x="443" y="1"/>
                    <a:pt x="43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grpSp>
      <p:sp>
        <p:nvSpPr>
          <p:cNvPr id="1088" name="Google Shape;1088;g1e1e19b9974_1_41"/>
          <p:cNvSpPr/>
          <p:nvPr/>
        </p:nvSpPr>
        <p:spPr>
          <a:xfrm>
            <a:off x="538496" y="12140"/>
            <a:ext cx="807435" cy="1103659"/>
          </a:xfrm>
          <a:custGeom>
            <a:rect b="b" l="l" r="r" t="t"/>
            <a:pathLst>
              <a:path extrusionOk="0" h="15637" w="11440">
                <a:moveTo>
                  <a:pt x="10628" y="1"/>
                </a:moveTo>
                <a:cubicBezTo>
                  <a:pt x="10494" y="1"/>
                  <a:pt x="10355" y="35"/>
                  <a:pt x="10225" y="111"/>
                </a:cubicBezTo>
                <a:lnTo>
                  <a:pt x="406" y="5779"/>
                </a:lnTo>
                <a:cubicBezTo>
                  <a:pt x="154" y="5925"/>
                  <a:pt x="0" y="6191"/>
                  <a:pt x="0" y="6481"/>
                </a:cubicBezTo>
                <a:lnTo>
                  <a:pt x="0" y="14825"/>
                </a:lnTo>
                <a:cubicBezTo>
                  <a:pt x="0" y="15298"/>
                  <a:pt x="389" y="15636"/>
                  <a:pt x="812" y="15636"/>
                </a:cubicBezTo>
                <a:cubicBezTo>
                  <a:pt x="946" y="15636"/>
                  <a:pt x="1085" y="15602"/>
                  <a:pt x="1215" y="15526"/>
                </a:cubicBezTo>
                <a:lnTo>
                  <a:pt x="11034" y="9858"/>
                </a:lnTo>
                <a:cubicBezTo>
                  <a:pt x="11286" y="9713"/>
                  <a:pt x="11440" y="9446"/>
                  <a:pt x="11440" y="9156"/>
                </a:cubicBezTo>
                <a:lnTo>
                  <a:pt x="11440" y="812"/>
                </a:lnTo>
                <a:cubicBezTo>
                  <a:pt x="11440" y="339"/>
                  <a:pt x="11051" y="1"/>
                  <a:pt x="106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1089" name="Google Shape;1089;g1e1e19b9974_1_41"/>
          <p:cNvSpPr/>
          <p:nvPr/>
        </p:nvSpPr>
        <p:spPr>
          <a:xfrm>
            <a:off x="1017799" y="515372"/>
            <a:ext cx="53006" cy="100435"/>
          </a:xfrm>
          <a:custGeom>
            <a:rect b="b" l="l" r="r" t="t"/>
            <a:pathLst>
              <a:path extrusionOk="0" h="1423" w="751">
                <a:moveTo>
                  <a:pt x="601" y="0"/>
                </a:moveTo>
                <a:cubicBezTo>
                  <a:pt x="557" y="0"/>
                  <a:pt x="508" y="13"/>
                  <a:pt x="454" y="43"/>
                </a:cubicBezTo>
                <a:cubicBezTo>
                  <a:pt x="209" y="185"/>
                  <a:pt x="0" y="551"/>
                  <a:pt x="0" y="971"/>
                </a:cubicBezTo>
                <a:cubicBezTo>
                  <a:pt x="0" y="1281"/>
                  <a:pt x="106" y="1422"/>
                  <a:pt x="259" y="1422"/>
                </a:cubicBezTo>
                <a:cubicBezTo>
                  <a:pt x="316" y="1422"/>
                  <a:pt x="381" y="1402"/>
                  <a:pt x="449" y="1363"/>
                </a:cubicBezTo>
                <a:cubicBezTo>
                  <a:pt x="567" y="1294"/>
                  <a:pt x="672" y="1169"/>
                  <a:pt x="750" y="1002"/>
                </a:cubicBezTo>
                <a:lnTo>
                  <a:pt x="632" y="897"/>
                </a:lnTo>
                <a:cubicBezTo>
                  <a:pt x="585" y="992"/>
                  <a:pt x="530" y="1069"/>
                  <a:pt x="451" y="1114"/>
                </a:cubicBezTo>
                <a:cubicBezTo>
                  <a:pt x="420" y="1132"/>
                  <a:pt x="391" y="1141"/>
                  <a:pt x="365" y="1141"/>
                </a:cubicBezTo>
                <a:cubicBezTo>
                  <a:pt x="275" y="1141"/>
                  <a:pt x="220" y="1036"/>
                  <a:pt x="220" y="835"/>
                </a:cubicBezTo>
                <a:cubicBezTo>
                  <a:pt x="220" y="579"/>
                  <a:pt x="324" y="367"/>
                  <a:pt x="456" y="290"/>
                </a:cubicBezTo>
                <a:cubicBezTo>
                  <a:pt x="487" y="272"/>
                  <a:pt x="513" y="265"/>
                  <a:pt x="537" y="265"/>
                </a:cubicBezTo>
                <a:cubicBezTo>
                  <a:pt x="566" y="265"/>
                  <a:pt x="591" y="276"/>
                  <a:pt x="618" y="292"/>
                </a:cubicBezTo>
                <a:lnTo>
                  <a:pt x="736" y="47"/>
                </a:lnTo>
                <a:cubicBezTo>
                  <a:pt x="701" y="19"/>
                  <a:pt x="655" y="0"/>
                  <a:pt x="60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grpSp>
        <p:nvGrpSpPr>
          <p:cNvPr id="1090" name="Google Shape;1090;g1e1e19b9974_1_41"/>
          <p:cNvGrpSpPr/>
          <p:nvPr/>
        </p:nvGrpSpPr>
        <p:grpSpPr>
          <a:xfrm>
            <a:off x="7894513" y="4415475"/>
            <a:ext cx="1249475" cy="728025"/>
            <a:chOff x="700838" y="3880475"/>
            <a:chExt cx="1249475" cy="728025"/>
          </a:xfrm>
        </p:grpSpPr>
        <p:sp>
          <p:nvSpPr>
            <p:cNvPr id="1091" name="Google Shape;1091;g1e1e19b9974_1_41"/>
            <p:cNvSpPr/>
            <p:nvPr/>
          </p:nvSpPr>
          <p:spPr>
            <a:xfrm>
              <a:off x="700838" y="4247900"/>
              <a:ext cx="170200" cy="95725"/>
            </a:xfrm>
            <a:custGeom>
              <a:rect b="b" l="l" r="r" t="t"/>
              <a:pathLst>
                <a:path extrusionOk="0" h="3829" w="6808">
                  <a:moveTo>
                    <a:pt x="3364" y="309"/>
                  </a:moveTo>
                  <a:lnTo>
                    <a:pt x="2893" y="3262"/>
                  </a:lnTo>
                  <a:lnTo>
                    <a:pt x="768" y="2036"/>
                  </a:lnTo>
                  <a:cubicBezTo>
                    <a:pt x="662" y="1974"/>
                    <a:pt x="662" y="1869"/>
                    <a:pt x="767" y="1807"/>
                  </a:cubicBezTo>
                  <a:lnTo>
                    <a:pt x="3364" y="309"/>
                  </a:lnTo>
                  <a:close/>
                  <a:moveTo>
                    <a:pt x="3925" y="567"/>
                  </a:moveTo>
                  <a:lnTo>
                    <a:pt x="6048" y="1794"/>
                  </a:lnTo>
                  <a:cubicBezTo>
                    <a:pt x="6157" y="1856"/>
                    <a:pt x="6157" y="1961"/>
                    <a:pt x="6050" y="2022"/>
                  </a:cubicBezTo>
                  <a:lnTo>
                    <a:pt x="3448" y="3525"/>
                  </a:lnTo>
                  <a:lnTo>
                    <a:pt x="3448" y="3525"/>
                  </a:lnTo>
                  <a:lnTo>
                    <a:pt x="3925" y="567"/>
                  </a:lnTo>
                  <a:close/>
                  <a:moveTo>
                    <a:pt x="3408" y="0"/>
                  </a:moveTo>
                  <a:cubicBezTo>
                    <a:pt x="3187" y="0"/>
                    <a:pt x="2968" y="49"/>
                    <a:pt x="2800" y="146"/>
                  </a:cubicBezTo>
                  <a:lnTo>
                    <a:pt x="345" y="1564"/>
                  </a:lnTo>
                  <a:cubicBezTo>
                    <a:pt x="0" y="1763"/>
                    <a:pt x="6" y="2077"/>
                    <a:pt x="353" y="2276"/>
                  </a:cubicBezTo>
                  <a:lnTo>
                    <a:pt x="2784" y="3679"/>
                  </a:lnTo>
                  <a:cubicBezTo>
                    <a:pt x="2956" y="3778"/>
                    <a:pt x="3180" y="3829"/>
                    <a:pt x="3403" y="3829"/>
                  </a:cubicBezTo>
                  <a:cubicBezTo>
                    <a:pt x="3623" y="3829"/>
                    <a:pt x="3842" y="3780"/>
                    <a:pt x="4013" y="3682"/>
                  </a:cubicBezTo>
                  <a:lnTo>
                    <a:pt x="6468" y="2264"/>
                  </a:lnTo>
                  <a:cubicBezTo>
                    <a:pt x="6808" y="2068"/>
                    <a:pt x="6805" y="1751"/>
                    <a:pt x="6463" y="1554"/>
                  </a:cubicBezTo>
                  <a:lnTo>
                    <a:pt x="4034" y="152"/>
                  </a:lnTo>
                  <a:cubicBezTo>
                    <a:pt x="3859" y="51"/>
                    <a:pt x="3633" y="0"/>
                    <a:pt x="340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g1e1e19b9974_1_41"/>
            <p:cNvSpPr/>
            <p:nvPr/>
          </p:nvSpPr>
          <p:spPr>
            <a:xfrm>
              <a:off x="816563" y="4216925"/>
              <a:ext cx="105925" cy="59050"/>
            </a:xfrm>
            <a:custGeom>
              <a:rect b="b" l="l" r="r" t="t"/>
              <a:pathLst>
                <a:path extrusionOk="0" h="2362" w="4237">
                  <a:moveTo>
                    <a:pt x="568" y="1"/>
                  </a:moveTo>
                  <a:lnTo>
                    <a:pt x="0" y="329"/>
                  </a:lnTo>
                  <a:lnTo>
                    <a:pt x="191" y="1542"/>
                  </a:lnTo>
                  <a:lnTo>
                    <a:pt x="732" y="1230"/>
                  </a:lnTo>
                  <a:cubicBezTo>
                    <a:pt x="695" y="1039"/>
                    <a:pt x="653" y="694"/>
                    <a:pt x="617" y="515"/>
                  </a:cubicBezTo>
                  <a:lnTo>
                    <a:pt x="617" y="515"/>
                  </a:lnTo>
                  <a:lnTo>
                    <a:pt x="3815" y="2362"/>
                  </a:lnTo>
                  <a:lnTo>
                    <a:pt x="4236" y="2118"/>
                  </a:lnTo>
                  <a:lnTo>
                    <a:pt x="56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g1e1e19b9974_1_41"/>
            <p:cNvSpPr/>
            <p:nvPr/>
          </p:nvSpPr>
          <p:spPr>
            <a:xfrm>
              <a:off x="855963" y="4158325"/>
              <a:ext cx="170175" cy="95750"/>
            </a:xfrm>
            <a:custGeom>
              <a:rect b="b" l="l" r="r" t="t"/>
              <a:pathLst>
                <a:path extrusionOk="0" h="3830" w="6807">
                  <a:moveTo>
                    <a:pt x="3365" y="309"/>
                  </a:moveTo>
                  <a:lnTo>
                    <a:pt x="2894" y="3264"/>
                  </a:lnTo>
                  <a:lnTo>
                    <a:pt x="768" y="2038"/>
                  </a:lnTo>
                  <a:cubicBezTo>
                    <a:pt x="662" y="1976"/>
                    <a:pt x="660" y="1869"/>
                    <a:pt x="767" y="1809"/>
                  </a:cubicBezTo>
                  <a:lnTo>
                    <a:pt x="3365" y="309"/>
                  </a:lnTo>
                  <a:close/>
                  <a:moveTo>
                    <a:pt x="3925" y="568"/>
                  </a:moveTo>
                  <a:lnTo>
                    <a:pt x="6049" y="1794"/>
                  </a:lnTo>
                  <a:cubicBezTo>
                    <a:pt x="6157" y="1856"/>
                    <a:pt x="6157" y="1961"/>
                    <a:pt x="6050" y="2023"/>
                  </a:cubicBezTo>
                  <a:lnTo>
                    <a:pt x="3448" y="3526"/>
                  </a:lnTo>
                  <a:lnTo>
                    <a:pt x="3925" y="568"/>
                  </a:lnTo>
                  <a:close/>
                  <a:moveTo>
                    <a:pt x="3408" y="0"/>
                  </a:moveTo>
                  <a:cubicBezTo>
                    <a:pt x="3188" y="0"/>
                    <a:pt x="2968" y="49"/>
                    <a:pt x="2800" y="146"/>
                  </a:cubicBezTo>
                  <a:lnTo>
                    <a:pt x="345" y="1564"/>
                  </a:lnTo>
                  <a:cubicBezTo>
                    <a:pt x="1" y="1762"/>
                    <a:pt x="6" y="2077"/>
                    <a:pt x="354" y="2277"/>
                  </a:cubicBezTo>
                  <a:lnTo>
                    <a:pt x="2784" y="3680"/>
                  </a:lnTo>
                  <a:cubicBezTo>
                    <a:pt x="2955" y="3779"/>
                    <a:pt x="3178" y="3829"/>
                    <a:pt x="3401" y="3829"/>
                  </a:cubicBezTo>
                  <a:cubicBezTo>
                    <a:pt x="3621" y="3829"/>
                    <a:pt x="3842" y="3780"/>
                    <a:pt x="4013" y="3682"/>
                  </a:cubicBezTo>
                  <a:lnTo>
                    <a:pt x="6468" y="2264"/>
                  </a:lnTo>
                  <a:cubicBezTo>
                    <a:pt x="6807" y="2068"/>
                    <a:pt x="6805" y="1752"/>
                    <a:pt x="6464" y="1555"/>
                  </a:cubicBezTo>
                  <a:lnTo>
                    <a:pt x="4035" y="152"/>
                  </a:lnTo>
                  <a:cubicBezTo>
                    <a:pt x="3859" y="51"/>
                    <a:pt x="3633" y="0"/>
                    <a:pt x="340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g1e1e19b9974_1_41"/>
            <p:cNvSpPr/>
            <p:nvPr/>
          </p:nvSpPr>
          <p:spPr>
            <a:xfrm>
              <a:off x="961563" y="4097350"/>
              <a:ext cx="170225" cy="95750"/>
            </a:xfrm>
            <a:custGeom>
              <a:rect b="b" l="l" r="r" t="t"/>
              <a:pathLst>
                <a:path extrusionOk="0" h="3830" w="6809">
                  <a:moveTo>
                    <a:pt x="3365" y="309"/>
                  </a:moveTo>
                  <a:lnTo>
                    <a:pt x="2894" y="3264"/>
                  </a:lnTo>
                  <a:lnTo>
                    <a:pt x="769" y="2036"/>
                  </a:lnTo>
                  <a:cubicBezTo>
                    <a:pt x="662" y="1976"/>
                    <a:pt x="662" y="1869"/>
                    <a:pt x="769" y="1808"/>
                  </a:cubicBezTo>
                  <a:lnTo>
                    <a:pt x="3365" y="309"/>
                  </a:lnTo>
                  <a:close/>
                  <a:moveTo>
                    <a:pt x="3925" y="568"/>
                  </a:moveTo>
                  <a:lnTo>
                    <a:pt x="6049" y="1794"/>
                  </a:lnTo>
                  <a:cubicBezTo>
                    <a:pt x="6157" y="1856"/>
                    <a:pt x="6157" y="1961"/>
                    <a:pt x="6050" y="2023"/>
                  </a:cubicBezTo>
                  <a:lnTo>
                    <a:pt x="3448" y="3526"/>
                  </a:lnTo>
                  <a:lnTo>
                    <a:pt x="3925" y="568"/>
                  </a:lnTo>
                  <a:close/>
                  <a:moveTo>
                    <a:pt x="3409" y="0"/>
                  </a:moveTo>
                  <a:cubicBezTo>
                    <a:pt x="3188" y="0"/>
                    <a:pt x="2969" y="49"/>
                    <a:pt x="2800" y="146"/>
                  </a:cubicBezTo>
                  <a:lnTo>
                    <a:pt x="345" y="1564"/>
                  </a:lnTo>
                  <a:cubicBezTo>
                    <a:pt x="1" y="1762"/>
                    <a:pt x="8" y="2076"/>
                    <a:pt x="354" y="2277"/>
                  </a:cubicBezTo>
                  <a:lnTo>
                    <a:pt x="2784" y="3680"/>
                  </a:lnTo>
                  <a:cubicBezTo>
                    <a:pt x="2956" y="3779"/>
                    <a:pt x="3179" y="3829"/>
                    <a:pt x="3401" y="3829"/>
                  </a:cubicBezTo>
                  <a:cubicBezTo>
                    <a:pt x="3622" y="3829"/>
                    <a:pt x="3842" y="3780"/>
                    <a:pt x="4013" y="3681"/>
                  </a:cubicBezTo>
                  <a:lnTo>
                    <a:pt x="6468" y="2264"/>
                  </a:lnTo>
                  <a:cubicBezTo>
                    <a:pt x="6808" y="2068"/>
                    <a:pt x="6807" y="1752"/>
                    <a:pt x="6465" y="1555"/>
                  </a:cubicBezTo>
                  <a:lnTo>
                    <a:pt x="4035" y="152"/>
                  </a:lnTo>
                  <a:cubicBezTo>
                    <a:pt x="3860" y="51"/>
                    <a:pt x="3634" y="0"/>
                    <a:pt x="340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g1e1e19b9974_1_41"/>
            <p:cNvSpPr/>
            <p:nvPr/>
          </p:nvSpPr>
          <p:spPr>
            <a:xfrm>
              <a:off x="1077288" y="4066400"/>
              <a:ext cx="105925" cy="59025"/>
            </a:xfrm>
            <a:custGeom>
              <a:rect b="b" l="l" r="r" t="t"/>
              <a:pathLst>
                <a:path extrusionOk="0" h="2361" w="4237">
                  <a:moveTo>
                    <a:pt x="569" y="1"/>
                  </a:moveTo>
                  <a:lnTo>
                    <a:pt x="1" y="328"/>
                  </a:lnTo>
                  <a:lnTo>
                    <a:pt x="191" y="1542"/>
                  </a:lnTo>
                  <a:lnTo>
                    <a:pt x="733" y="1230"/>
                  </a:lnTo>
                  <a:cubicBezTo>
                    <a:pt x="695" y="1038"/>
                    <a:pt x="654" y="692"/>
                    <a:pt x="618" y="514"/>
                  </a:cubicBezTo>
                  <a:lnTo>
                    <a:pt x="618" y="514"/>
                  </a:lnTo>
                  <a:lnTo>
                    <a:pt x="3816" y="2361"/>
                  </a:lnTo>
                  <a:lnTo>
                    <a:pt x="4237" y="2119"/>
                  </a:lnTo>
                  <a:lnTo>
                    <a:pt x="56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g1e1e19b9974_1_41"/>
            <p:cNvSpPr/>
            <p:nvPr/>
          </p:nvSpPr>
          <p:spPr>
            <a:xfrm>
              <a:off x="1116713" y="4007800"/>
              <a:ext cx="170200" cy="95725"/>
            </a:xfrm>
            <a:custGeom>
              <a:rect b="b" l="l" r="r" t="t"/>
              <a:pathLst>
                <a:path extrusionOk="0" h="3829" w="6808">
                  <a:moveTo>
                    <a:pt x="3364" y="308"/>
                  </a:moveTo>
                  <a:lnTo>
                    <a:pt x="2893" y="3262"/>
                  </a:lnTo>
                  <a:lnTo>
                    <a:pt x="768" y="2036"/>
                  </a:lnTo>
                  <a:cubicBezTo>
                    <a:pt x="661" y="1974"/>
                    <a:pt x="661" y="1869"/>
                    <a:pt x="767" y="1807"/>
                  </a:cubicBezTo>
                  <a:lnTo>
                    <a:pt x="3364" y="308"/>
                  </a:lnTo>
                  <a:close/>
                  <a:moveTo>
                    <a:pt x="3925" y="567"/>
                  </a:moveTo>
                  <a:lnTo>
                    <a:pt x="6048" y="1794"/>
                  </a:lnTo>
                  <a:cubicBezTo>
                    <a:pt x="6156" y="1855"/>
                    <a:pt x="6156" y="1961"/>
                    <a:pt x="6050" y="2022"/>
                  </a:cubicBezTo>
                  <a:lnTo>
                    <a:pt x="3448" y="3525"/>
                  </a:lnTo>
                  <a:lnTo>
                    <a:pt x="3925" y="567"/>
                  </a:lnTo>
                  <a:close/>
                  <a:moveTo>
                    <a:pt x="3409" y="0"/>
                  </a:moveTo>
                  <a:cubicBezTo>
                    <a:pt x="3188" y="0"/>
                    <a:pt x="2968" y="49"/>
                    <a:pt x="2799" y="146"/>
                  </a:cubicBezTo>
                  <a:lnTo>
                    <a:pt x="344" y="1564"/>
                  </a:lnTo>
                  <a:cubicBezTo>
                    <a:pt x="0" y="1763"/>
                    <a:pt x="7" y="2077"/>
                    <a:pt x="353" y="2277"/>
                  </a:cubicBezTo>
                  <a:lnTo>
                    <a:pt x="2784" y="3679"/>
                  </a:lnTo>
                  <a:cubicBezTo>
                    <a:pt x="2956" y="3778"/>
                    <a:pt x="3179" y="3829"/>
                    <a:pt x="3403" y="3829"/>
                  </a:cubicBezTo>
                  <a:cubicBezTo>
                    <a:pt x="3623" y="3829"/>
                    <a:pt x="3842" y="3780"/>
                    <a:pt x="4013" y="3682"/>
                  </a:cubicBezTo>
                  <a:lnTo>
                    <a:pt x="6468" y="2264"/>
                  </a:lnTo>
                  <a:cubicBezTo>
                    <a:pt x="6808" y="2068"/>
                    <a:pt x="6806" y="1751"/>
                    <a:pt x="6465" y="1554"/>
                  </a:cubicBezTo>
                  <a:lnTo>
                    <a:pt x="4034" y="150"/>
                  </a:lnTo>
                  <a:cubicBezTo>
                    <a:pt x="3859" y="50"/>
                    <a:pt x="3634" y="0"/>
                    <a:pt x="340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g1e1e19b9974_1_41"/>
            <p:cNvSpPr/>
            <p:nvPr/>
          </p:nvSpPr>
          <p:spPr>
            <a:xfrm>
              <a:off x="1232438" y="3976825"/>
              <a:ext cx="105900" cy="59025"/>
            </a:xfrm>
            <a:custGeom>
              <a:rect b="b" l="l" r="r" t="t"/>
              <a:pathLst>
                <a:path extrusionOk="0" h="2361" w="4236">
                  <a:moveTo>
                    <a:pt x="568" y="1"/>
                  </a:moveTo>
                  <a:lnTo>
                    <a:pt x="0" y="328"/>
                  </a:lnTo>
                  <a:lnTo>
                    <a:pt x="190" y="1542"/>
                  </a:lnTo>
                  <a:lnTo>
                    <a:pt x="732" y="1230"/>
                  </a:lnTo>
                  <a:cubicBezTo>
                    <a:pt x="695" y="1039"/>
                    <a:pt x="653" y="692"/>
                    <a:pt x="617" y="513"/>
                  </a:cubicBezTo>
                  <a:lnTo>
                    <a:pt x="617" y="513"/>
                  </a:lnTo>
                  <a:lnTo>
                    <a:pt x="3815" y="2361"/>
                  </a:lnTo>
                  <a:lnTo>
                    <a:pt x="4236" y="2118"/>
                  </a:lnTo>
                  <a:lnTo>
                    <a:pt x="56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g1e1e19b9974_1_41"/>
            <p:cNvSpPr/>
            <p:nvPr/>
          </p:nvSpPr>
          <p:spPr>
            <a:xfrm>
              <a:off x="1271838" y="3918225"/>
              <a:ext cx="170200" cy="95725"/>
            </a:xfrm>
            <a:custGeom>
              <a:rect b="b" l="l" r="r" t="t"/>
              <a:pathLst>
                <a:path extrusionOk="0" h="3829" w="6808">
                  <a:moveTo>
                    <a:pt x="3364" y="309"/>
                  </a:moveTo>
                  <a:lnTo>
                    <a:pt x="2893" y="3264"/>
                  </a:lnTo>
                  <a:lnTo>
                    <a:pt x="768" y="2036"/>
                  </a:lnTo>
                  <a:cubicBezTo>
                    <a:pt x="662" y="1976"/>
                    <a:pt x="662" y="1869"/>
                    <a:pt x="767" y="1809"/>
                  </a:cubicBezTo>
                  <a:lnTo>
                    <a:pt x="3364" y="309"/>
                  </a:lnTo>
                  <a:close/>
                  <a:moveTo>
                    <a:pt x="3925" y="568"/>
                  </a:moveTo>
                  <a:lnTo>
                    <a:pt x="6049" y="1794"/>
                  </a:lnTo>
                  <a:cubicBezTo>
                    <a:pt x="6157" y="1856"/>
                    <a:pt x="6157" y="1961"/>
                    <a:pt x="6050" y="2023"/>
                  </a:cubicBezTo>
                  <a:lnTo>
                    <a:pt x="3448" y="3525"/>
                  </a:lnTo>
                  <a:lnTo>
                    <a:pt x="3925" y="568"/>
                  </a:lnTo>
                  <a:close/>
                  <a:moveTo>
                    <a:pt x="3408" y="0"/>
                  </a:moveTo>
                  <a:cubicBezTo>
                    <a:pt x="3188" y="0"/>
                    <a:pt x="2968" y="49"/>
                    <a:pt x="2800" y="146"/>
                  </a:cubicBezTo>
                  <a:lnTo>
                    <a:pt x="345" y="1564"/>
                  </a:lnTo>
                  <a:cubicBezTo>
                    <a:pt x="0" y="1763"/>
                    <a:pt x="6" y="2077"/>
                    <a:pt x="353" y="2277"/>
                  </a:cubicBezTo>
                  <a:lnTo>
                    <a:pt x="2784" y="3680"/>
                  </a:lnTo>
                  <a:cubicBezTo>
                    <a:pt x="2956" y="3779"/>
                    <a:pt x="3179" y="3829"/>
                    <a:pt x="3402" y="3829"/>
                  </a:cubicBezTo>
                  <a:cubicBezTo>
                    <a:pt x="3622" y="3829"/>
                    <a:pt x="3842" y="3780"/>
                    <a:pt x="4013" y="3682"/>
                  </a:cubicBezTo>
                  <a:lnTo>
                    <a:pt x="6468" y="2264"/>
                  </a:lnTo>
                  <a:cubicBezTo>
                    <a:pt x="6808" y="2068"/>
                    <a:pt x="6805" y="1751"/>
                    <a:pt x="6464" y="1555"/>
                  </a:cubicBezTo>
                  <a:lnTo>
                    <a:pt x="4034" y="152"/>
                  </a:lnTo>
                  <a:cubicBezTo>
                    <a:pt x="3859" y="51"/>
                    <a:pt x="3633" y="0"/>
                    <a:pt x="340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g1e1e19b9974_1_41"/>
            <p:cNvSpPr/>
            <p:nvPr/>
          </p:nvSpPr>
          <p:spPr>
            <a:xfrm>
              <a:off x="1387563" y="3887275"/>
              <a:ext cx="105925" cy="59025"/>
            </a:xfrm>
            <a:custGeom>
              <a:rect b="b" l="l" r="r" t="t"/>
              <a:pathLst>
                <a:path extrusionOk="0" h="2361" w="4237">
                  <a:moveTo>
                    <a:pt x="568" y="1"/>
                  </a:moveTo>
                  <a:lnTo>
                    <a:pt x="0" y="328"/>
                  </a:lnTo>
                  <a:lnTo>
                    <a:pt x="191" y="1543"/>
                  </a:lnTo>
                  <a:lnTo>
                    <a:pt x="732" y="1230"/>
                  </a:lnTo>
                  <a:cubicBezTo>
                    <a:pt x="695" y="1038"/>
                    <a:pt x="653" y="692"/>
                    <a:pt x="617" y="514"/>
                  </a:cubicBezTo>
                  <a:lnTo>
                    <a:pt x="617" y="514"/>
                  </a:lnTo>
                  <a:lnTo>
                    <a:pt x="3816" y="2361"/>
                  </a:lnTo>
                  <a:lnTo>
                    <a:pt x="4236" y="2119"/>
                  </a:lnTo>
                  <a:lnTo>
                    <a:pt x="56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g1e1e19b9974_1_41"/>
            <p:cNvSpPr/>
            <p:nvPr/>
          </p:nvSpPr>
          <p:spPr>
            <a:xfrm>
              <a:off x="863888" y="4366225"/>
              <a:ext cx="105875" cy="59025"/>
            </a:xfrm>
            <a:custGeom>
              <a:rect b="b" l="l" r="r" t="t"/>
              <a:pathLst>
                <a:path extrusionOk="0" h="2361" w="4235">
                  <a:moveTo>
                    <a:pt x="567" y="0"/>
                  </a:moveTo>
                  <a:lnTo>
                    <a:pt x="0" y="327"/>
                  </a:lnTo>
                  <a:lnTo>
                    <a:pt x="189" y="1542"/>
                  </a:lnTo>
                  <a:lnTo>
                    <a:pt x="731" y="1229"/>
                  </a:lnTo>
                  <a:cubicBezTo>
                    <a:pt x="695" y="1038"/>
                    <a:pt x="652" y="692"/>
                    <a:pt x="616" y="513"/>
                  </a:cubicBezTo>
                  <a:lnTo>
                    <a:pt x="616" y="513"/>
                  </a:lnTo>
                  <a:lnTo>
                    <a:pt x="3814" y="2360"/>
                  </a:lnTo>
                  <a:lnTo>
                    <a:pt x="4235" y="2117"/>
                  </a:lnTo>
                  <a:lnTo>
                    <a:pt x="56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g1e1e19b9974_1_41"/>
            <p:cNvSpPr/>
            <p:nvPr/>
          </p:nvSpPr>
          <p:spPr>
            <a:xfrm>
              <a:off x="903263" y="4307575"/>
              <a:ext cx="170200" cy="95750"/>
            </a:xfrm>
            <a:custGeom>
              <a:rect b="b" l="l" r="r" t="t"/>
              <a:pathLst>
                <a:path extrusionOk="0" h="3830" w="6808">
                  <a:moveTo>
                    <a:pt x="3364" y="309"/>
                  </a:moveTo>
                  <a:lnTo>
                    <a:pt x="2893" y="3264"/>
                  </a:lnTo>
                  <a:lnTo>
                    <a:pt x="768" y="2038"/>
                  </a:lnTo>
                  <a:cubicBezTo>
                    <a:pt x="662" y="1976"/>
                    <a:pt x="662" y="1871"/>
                    <a:pt x="768" y="1809"/>
                  </a:cubicBezTo>
                  <a:lnTo>
                    <a:pt x="3364" y="309"/>
                  </a:lnTo>
                  <a:close/>
                  <a:moveTo>
                    <a:pt x="3925" y="569"/>
                  </a:moveTo>
                  <a:lnTo>
                    <a:pt x="6050" y="1795"/>
                  </a:lnTo>
                  <a:cubicBezTo>
                    <a:pt x="6157" y="1857"/>
                    <a:pt x="6157" y="1962"/>
                    <a:pt x="6051" y="2024"/>
                  </a:cubicBezTo>
                  <a:lnTo>
                    <a:pt x="3448" y="3526"/>
                  </a:lnTo>
                  <a:lnTo>
                    <a:pt x="3925" y="569"/>
                  </a:lnTo>
                  <a:close/>
                  <a:moveTo>
                    <a:pt x="3409" y="1"/>
                  </a:moveTo>
                  <a:cubicBezTo>
                    <a:pt x="3188" y="1"/>
                    <a:pt x="2968" y="49"/>
                    <a:pt x="2800" y="146"/>
                  </a:cubicBezTo>
                  <a:lnTo>
                    <a:pt x="345" y="1564"/>
                  </a:lnTo>
                  <a:cubicBezTo>
                    <a:pt x="0" y="1763"/>
                    <a:pt x="7" y="2077"/>
                    <a:pt x="353" y="2277"/>
                  </a:cubicBezTo>
                  <a:lnTo>
                    <a:pt x="2784" y="3681"/>
                  </a:lnTo>
                  <a:cubicBezTo>
                    <a:pt x="2955" y="3780"/>
                    <a:pt x="3178" y="3830"/>
                    <a:pt x="3401" y="3830"/>
                  </a:cubicBezTo>
                  <a:cubicBezTo>
                    <a:pt x="3621" y="3830"/>
                    <a:pt x="3841" y="3781"/>
                    <a:pt x="4013" y="3682"/>
                  </a:cubicBezTo>
                  <a:lnTo>
                    <a:pt x="6468" y="2264"/>
                  </a:lnTo>
                  <a:cubicBezTo>
                    <a:pt x="6808" y="2068"/>
                    <a:pt x="6806" y="1753"/>
                    <a:pt x="6465" y="1555"/>
                  </a:cubicBezTo>
                  <a:lnTo>
                    <a:pt x="4034" y="152"/>
                  </a:lnTo>
                  <a:cubicBezTo>
                    <a:pt x="3860" y="51"/>
                    <a:pt x="3634" y="1"/>
                    <a:pt x="340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g1e1e19b9974_1_41"/>
            <p:cNvSpPr/>
            <p:nvPr/>
          </p:nvSpPr>
          <p:spPr>
            <a:xfrm>
              <a:off x="1008863" y="4246625"/>
              <a:ext cx="170200" cy="95725"/>
            </a:xfrm>
            <a:custGeom>
              <a:rect b="b" l="l" r="r" t="t"/>
              <a:pathLst>
                <a:path extrusionOk="0" h="3829" w="6808">
                  <a:moveTo>
                    <a:pt x="3366" y="308"/>
                  </a:moveTo>
                  <a:lnTo>
                    <a:pt x="2893" y="3263"/>
                  </a:lnTo>
                  <a:lnTo>
                    <a:pt x="770" y="2037"/>
                  </a:lnTo>
                  <a:cubicBezTo>
                    <a:pt x="663" y="1975"/>
                    <a:pt x="662" y="1870"/>
                    <a:pt x="768" y="1808"/>
                  </a:cubicBezTo>
                  <a:lnTo>
                    <a:pt x="3366" y="308"/>
                  </a:lnTo>
                  <a:close/>
                  <a:moveTo>
                    <a:pt x="3925" y="567"/>
                  </a:moveTo>
                  <a:lnTo>
                    <a:pt x="6050" y="1793"/>
                  </a:lnTo>
                  <a:cubicBezTo>
                    <a:pt x="6157" y="1855"/>
                    <a:pt x="6158" y="1961"/>
                    <a:pt x="6052" y="2023"/>
                  </a:cubicBezTo>
                  <a:lnTo>
                    <a:pt x="3448" y="3525"/>
                  </a:lnTo>
                  <a:lnTo>
                    <a:pt x="3925" y="567"/>
                  </a:lnTo>
                  <a:close/>
                  <a:moveTo>
                    <a:pt x="3412" y="0"/>
                  </a:moveTo>
                  <a:cubicBezTo>
                    <a:pt x="3190" y="0"/>
                    <a:pt x="2970" y="49"/>
                    <a:pt x="2801" y="147"/>
                  </a:cubicBezTo>
                  <a:lnTo>
                    <a:pt x="345" y="1564"/>
                  </a:lnTo>
                  <a:cubicBezTo>
                    <a:pt x="0" y="1762"/>
                    <a:pt x="8" y="2076"/>
                    <a:pt x="355" y="2276"/>
                  </a:cubicBezTo>
                  <a:lnTo>
                    <a:pt x="2784" y="3679"/>
                  </a:lnTo>
                  <a:cubicBezTo>
                    <a:pt x="2956" y="3779"/>
                    <a:pt x="3178" y="3829"/>
                    <a:pt x="3401" y="3829"/>
                  </a:cubicBezTo>
                  <a:cubicBezTo>
                    <a:pt x="3621" y="3829"/>
                    <a:pt x="3842" y="3780"/>
                    <a:pt x="4013" y="3681"/>
                  </a:cubicBezTo>
                  <a:lnTo>
                    <a:pt x="6469" y="2263"/>
                  </a:lnTo>
                  <a:cubicBezTo>
                    <a:pt x="6808" y="2069"/>
                    <a:pt x="6807" y="1752"/>
                    <a:pt x="6465" y="1554"/>
                  </a:cubicBezTo>
                  <a:lnTo>
                    <a:pt x="4035" y="151"/>
                  </a:lnTo>
                  <a:cubicBezTo>
                    <a:pt x="3861" y="50"/>
                    <a:pt x="3636" y="0"/>
                    <a:pt x="341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g1e1e19b9974_1_41"/>
            <p:cNvSpPr/>
            <p:nvPr/>
          </p:nvSpPr>
          <p:spPr>
            <a:xfrm>
              <a:off x="1114513" y="4185650"/>
              <a:ext cx="170175" cy="95725"/>
            </a:xfrm>
            <a:custGeom>
              <a:rect b="b" l="l" r="r" t="t"/>
              <a:pathLst>
                <a:path extrusionOk="0" h="3829" w="6807">
                  <a:moveTo>
                    <a:pt x="3364" y="308"/>
                  </a:moveTo>
                  <a:lnTo>
                    <a:pt x="2893" y="3263"/>
                  </a:lnTo>
                  <a:lnTo>
                    <a:pt x="768" y="2037"/>
                  </a:lnTo>
                  <a:cubicBezTo>
                    <a:pt x="661" y="1975"/>
                    <a:pt x="660" y="1870"/>
                    <a:pt x="767" y="1808"/>
                  </a:cubicBezTo>
                  <a:lnTo>
                    <a:pt x="3364" y="308"/>
                  </a:lnTo>
                  <a:close/>
                  <a:moveTo>
                    <a:pt x="3923" y="567"/>
                  </a:moveTo>
                  <a:lnTo>
                    <a:pt x="6048" y="1793"/>
                  </a:lnTo>
                  <a:cubicBezTo>
                    <a:pt x="6155" y="1855"/>
                    <a:pt x="6156" y="1960"/>
                    <a:pt x="6050" y="2022"/>
                  </a:cubicBezTo>
                  <a:lnTo>
                    <a:pt x="3448" y="3525"/>
                  </a:lnTo>
                  <a:lnTo>
                    <a:pt x="3448" y="3525"/>
                  </a:lnTo>
                  <a:lnTo>
                    <a:pt x="3923" y="567"/>
                  </a:lnTo>
                  <a:close/>
                  <a:moveTo>
                    <a:pt x="3410" y="0"/>
                  </a:moveTo>
                  <a:cubicBezTo>
                    <a:pt x="3188" y="0"/>
                    <a:pt x="2968" y="49"/>
                    <a:pt x="2800" y="147"/>
                  </a:cubicBezTo>
                  <a:lnTo>
                    <a:pt x="345" y="1564"/>
                  </a:lnTo>
                  <a:cubicBezTo>
                    <a:pt x="0" y="1763"/>
                    <a:pt x="6" y="2076"/>
                    <a:pt x="353" y="2276"/>
                  </a:cubicBezTo>
                  <a:lnTo>
                    <a:pt x="2782" y="3679"/>
                  </a:lnTo>
                  <a:cubicBezTo>
                    <a:pt x="2954" y="3779"/>
                    <a:pt x="3178" y="3829"/>
                    <a:pt x="3401" y="3829"/>
                  </a:cubicBezTo>
                  <a:cubicBezTo>
                    <a:pt x="3621" y="3829"/>
                    <a:pt x="3841" y="3780"/>
                    <a:pt x="4011" y="3682"/>
                  </a:cubicBezTo>
                  <a:lnTo>
                    <a:pt x="6468" y="2264"/>
                  </a:lnTo>
                  <a:cubicBezTo>
                    <a:pt x="6806" y="2068"/>
                    <a:pt x="6805" y="1751"/>
                    <a:pt x="6463" y="1554"/>
                  </a:cubicBezTo>
                  <a:lnTo>
                    <a:pt x="4034" y="151"/>
                  </a:lnTo>
                  <a:cubicBezTo>
                    <a:pt x="3860" y="50"/>
                    <a:pt x="3634" y="0"/>
                    <a:pt x="341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g1e1e19b9974_1_41"/>
            <p:cNvSpPr/>
            <p:nvPr/>
          </p:nvSpPr>
          <p:spPr>
            <a:xfrm>
              <a:off x="1220113" y="4124650"/>
              <a:ext cx="170200" cy="95775"/>
            </a:xfrm>
            <a:custGeom>
              <a:rect b="b" l="l" r="r" t="t"/>
              <a:pathLst>
                <a:path extrusionOk="0" h="3831" w="6808">
                  <a:moveTo>
                    <a:pt x="3365" y="309"/>
                  </a:moveTo>
                  <a:lnTo>
                    <a:pt x="2893" y="3264"/>
                  </a:lnTo>
                  <a:lnTo>
                    <a:pt x="768" y="2038"/>
                  </a:lnTo>
                  <a:cubicBezTo>
                    <a:pt x="662" y="1976"/>
                    <a:pt x="662" y="1870"/>
                    <a:pt x="767" y="1809"/>
                  </a:cubicBezTo>
                  <a:lnTo>
                    <a:pt x="3365" y="309"/>
                  </a:lnTo>
                  <a:close/>
                  <a:moveTo>
                    <a:pt x="3925" y="568"/>
                  </a:moveTo>
                  <a:lnTo>
                    <a:pt x="6049" y="1794"/>
                  </a:lnTo>
                  <a:cubicBezTo>
                    <a:pt x="6157" y="1856"/>
                    <a:pt x="6157" y="1963"/>
                    <a:pt x="6050" y="2023"/>
                  </a:cubicBezTo>
                  <a:lnTo>
                    <a:pt x="3448" y="3526"/>
                  </a:lnTo>
                  <a:lnTo>
                    <a:pt x="3448" y="3526"/>
                  </a:lnTo>
                  <a:lnTo>
                    <a:pt x="3925" y="568"/>
                  </a:lnTo>
                  <a:close/>
                  <a:moveTo>
                    <a:pt x="3411" y="1"/>
                  </a:moveTo>
                  <a:cubicBezTo>
                    <a:pt x="3189" y="1"/>
                    <a:pt x="2969" y="50"/>
                    <a:pt x="2800" y="147"/>
                  </a:cubicBezTo>
                  <a:lnTo>
                    <a:pt x="345" y="1565"/>
                  </a:lnTo>
                  <a:cubicBezTo>
                    <a:pt x="0" y="1764"/>
                    <a:pt x="6" y="2078"/>
                    <a:pt x="353" y="2277"/>
                  </a:cubicBezTo>
                  <a:lnTo>
                    <a:pt x="2784" y="3680"/>
                  </a:lnTo>
                  <a:cubicBezTo>
                    <a:pt x="2956" y="3780"/>
                    <a:pt x="3180" y="3830"/>
                    <a:pt x="3403" y="3830"/>
                  </a:cubicBezTo>
                  <a:cubicBezTo>
                    <a:pt x="3623" y="3830"/>
                    <a:pt x="3842" y="3781"/>
                    <a:pt x="4013" y="3683"/>
                  </a:cubicBezTo>
                  <a:lnTo>
                    <a:pt x="6468" y="2265"/>
                  </a:lnTo>
                  <a:cubicBezTo>
                    <a:pt x="6808" y="2069"/>
                    <a:pt x="6805" y="1752"/>
                    <a:pt x="6464" y="1555"/>
                  </a:cubicBezTo>
                  <a:lnTo>
                    <a:pt x="4035" y="152"/>
                  </a:lnTo>
                  <a:cubicBezTo>
                    <a:pt x="3860" y="51"/>
                    <a:pt x="3635" y="1"/>
                    <a:pt x="341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g1e1e19b9974_1_41"/>
            <p:cNvSpPr/>
            <p:nvPr/>
          </p:nvSpPr>
          <p:spPr>
            <a:xfrm>
              <a:off x="1325713" y="4063675"/>
              <a:ext cx="170225" cy="95750"/>
            </a:xfrm>
            <a:custGeom>
              <a:rect b="b" l="l" r="r" t="t"/>
              <a:pathLst>
                <a:path extrusionOk="0" h="3830" w="6809">
                  <a:moveTo>
                    <a:pt x="3365" y="309"/>
                  </a:moveTo>
                  <a:lnTo>
                    <a:pt x="2894" y="3263"/>
                  </a:lnTo>
                  <a:lnTo>
                    <a:pt x="770" y="2037"/>
                  </a:lnTo>
                  <a:cubicBezTo>
                    <a:pt x="662" y="1975"/>
                    <a:pt x="662" y="1870"/>
                    <a:pt x="769" y="1808"/>
                  </a:cubicBezTo>
                  <a:lnTo>
                    <a:pt x="3365" y="309"/>
                  </a:lnTo>
                  <a:close/>
                  <a:moveTo>
                    <a:pt x="3925" y="568"/>
                  </a:moveTo>
                  <a:lnTo>
                    <a:pt x="6050" y="1795"/>
                  </a:lnTo>
                  <a:cubicBezTo>
                    <a:pt x="6157" y="1856"/>
                    <a:pt x="6157" y="1962"/>
                    <a:pt x="6050" y="2023"/>
                  </a:cubicBezTo>
                  <a:lnTo>
                    <a:pt x="3448" y="3526"/>
                  </a:lnTo>
                  <a:lnTo>
                    <a:pt x="3925" y="568"/>
                  </a:lnTo>
                  <a:close/>
                  <a:moveTo>
                    <a:pt x="3412" y="1"/>
                  </a:moveTo>
                  <a:cubicBezTo>
                    <a:pt x="3190" y="1"/>
                    <a:pt x="2969" y="50"/>
                    <a:pt x="2800" y="147"/>
                  </a:cubicBezTo>
                  <a:lnTo>
                    <a:pt x="345" y="1565"/>
                  </a:lnTo>
                  <a:cubicBezTo>
                    <a:pt x="1" y="1764"/>
                    <a:pt x="8" y="2076"/>
                    <a:pt x="354" y="2277"/>
                  </a:cubicBezTo>
                  <a:lnTo>
                    <a:pt x="2784" y="3680"/>
                  </a:lnTo>
                  <a:cubicBezTo>
                    <a:pt x="2957" y="3779"/>
                    <a:pt x="3180" y="3830"/>
                    <a:pt x="3404" y="3830"/>
                  </a:cubicBezTo>
                  <a:cubicBezTo>
                    <a:pt x="3623" y="3830"/>
                    <a:pt x="3843" y="3781"/>
                    <a:pt x="4013" y="3683"/>
                  </a:cubicBezTo>
                  <a:lnTo>
                    <a:pt x="6468" y="2265"/>
                  </a:lnTo>
                  <a:cubicBezTo>
                    <a:pt x="6808" y="2069"/>
                    <a:pt x="6807" y="1752"/>
                    <a:pt x="6465" y="1555"/>
                  </a:cubicBezTo>
                  <a:lnTo>
                    <a:pt x="4035" y="151"/>
                  </a:lnTo>
                  <a:cubicBezTo>
                    <a:pt x="3861" y="51"/>
                    <a:pt x="3636" y="1"/>
                    <a:pt x="341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g1e1e19b9974_1_41"/>
            <p:cNvSpPr/>
            <p:nvPr/>
          </p:nvSpPr>
          <p:spPr>
            <a:xfrm>
              <a:off x="1441488" y="4032725"/>
              <a:ext cx="105875" cy="59050"/>
            </a:xfrm>
            <a:custGeom>
              <a:rect b="b" l="l" r="r" t="t"/>
              <a:pathLst>
                <a:path extrusionOk="0" h="2362" w="4235">
                  <a:moveTo>
                    <a:pt x="566" y="1"/>
                  </a:moveTo>
                  <a:lnTo>
                    <a:pt x="0" y="328"/>
                  </a:lnTo>
                  <a:lnTo>
                    <a:pt x="189" y="1542"/>
                  </a:lnTo>
                  <a:lnTo>
                    <a:pt x="731" y="1230"/>
                  </a:lnTo>
                  <a:cubicBezTo>
                    <a:pt x="695" y="1039"/>
                    <a:pt x="651" y="694"/>
                    <a:pt x="615" y="514"/>
                  </a:cubicBezTo>
                  <a:lnTo>
                    <a:pt x="615" y="514"/>
                  </a:lnTo>
                  <a:lnTo>
                    <a:pt x="3815" y="2362"/>
                  </a:lnTo>
                  <a:lnTo>
                    <a:pt x="4235" y="2119"/>
                  </a:lnTo>
                  <a:lnTo>
                    <a:pt x="56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g1e1e19b9974_1_41"/>
            <p:cNvSpPr/>
            <p:nvPr/>
          </p:nvSpPr>
          <p:spPr>
            <a:xfrm>
              <a:off x="1480838" y="3974125"/>
              <a:ext cx="170225" cy="95725"/>
            </a:xfrm>
            <a:custGeom>
              <a:rect b="b" l="l" r="r" t="t"/>
              <a:pathLst>
                <a:path extrusionOk="0" h="3829" w="6809">
                  <a:moveTo>
                    <a:pt x="3365" y="309"/>
                  </a:moveTo>
                  <a:lnTo>
                    <a:pt x="2894" y="3264"/>
                  </a:lnTo>
                  <a:lnTo>
                    <a:pt x="769" y="2036"/>
                  </a:lnTo>
                  <a:cubicBezTo>
                    <a:pt x="662" y="1974"/>
                    <a:pt x="662" y="1869"/>
                    <a:pt x="769" y="1809"/>
                  </a:cubicBezTo>
                  <a:lnTo>
                    <a:pt x="3365" y="309"/>
                  </a:lnTo>
                  <a:close/>
                  <a:moveTo>
                    <a:pt x="3926" y="568"/>
                  </a:moveTo>
                  <a:lnTo>
                    <a:pt x="6051" y="1794"/>
                  </a:lnTo>
                  <a:cubicBezTo>
                    <a:pt x="6157" y="1856"/>
                    <a:pt x="6157" y="1961"/>
                    <a:pt x="6051" y="2023"/>
                  </a:cubicBezTo>
                  <a:lnTo>
                    <a:pt x="3449" y="3525"/>
                  </a:lnTo>
                  <a:lnTo>
                    <a:pt x="3926" y="568"/>
                  </a:lnTo>
                  <a:close/>
                  <a:moveTo>
                    <a:pt x="3409" y="0"/>
                  </a:moveTo>
                  <a:cubicBezTo>
                    <a:pt x="3188" y="0"/>
                    <a:pt x="2969" y="49"/>
                    <a:pt x="2800" y="146"/>
                  </a:cubicBezTo>
                  <a:lnTo>
                    <a:pt x="345" y="1564"/>
                  </a:lnTo>
                  <a:cubicBezTo>
                    <a:pt x="1" y="1763"/>
                    <a:pt x="8" y="2077"/>
                    <a:pt x="354" y="2277"/>
                  </a:cubicBezTo>
                  <a:lnTo>
                    <a:pt x="2785" y="3680"/>
                  </a:lnTo>
                  <a:cubicBezTo>
                    <a:pt x="2956" y="3779"/>
                    <a:pt x="3180" y="3829"/>
                    <a:pt x="3403" y="3829"/>
                  </a:cubicBezTo>
                  <a:cubicBezTo>
                    <a:pt x="3623" y="3829"/>
                    <a:pt x="3843" y="3780"/>
                    <a:pt x="4013" y="3682"/>
                  </a:cubicBezTo>
                  <a:lnTo>
                    <a:pt x="6468" y="2264"/>
                  </a:lnTo>
                  <a:cubicBezTo>
                    <a:pt x="6809" y="2068"/>
                    <a:pt x="6807" y="1751"/>
                    <a:pt x="6466" y="1555"/>
                  </a:cubicBezTo>
                  <a:lnTo>
                    <a:pt x="4035" y="152"/>
                  </a:lnTo>
                  <a:cubicBezTo>
                    <a:pt x="3860" y="51"/>
                    <a:pt x="3634" y="0"/>
                    <a:pt x="340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g1e1e19b9974_1_41"/>
            <p:cNvSpPr/>
            <p:nvPr/>
          </p:nvSpPr>
          <p:spPr>
            <a:xfrm>
              <a:off x="1016788" y="4454500"/>
              <a:ext cx="105925" cy="59025"/>
            </a:xfrm>
            <a:custGeom>
              <a:rect b="b" l="l" r="r" t="t"/>
              <a:pathLst>
                <a:path extrusionOk="0" h="2361" w="4237">
                  <a:moveTo>
                    <a:pt x="568" y="1"/>
                  </a:moveTo>
                  <a:lnTo>
                    <a:pt x="0" y="328"/>
                  </a:lnTo>
                  <a:lnTo>
                    <a:pt x="191" y="1542"/>
                  </a:lnTo>
                  <a:lnTo>
                    <a:pt x="732" y="1230"/>
                  </a:lnTo>
                  <a:cubicBezTo>
                    <a:pt x="696" y="1038"/>
                    <a:pt x="653" y="692"/>
                    <a:pt x="617" y="514"/>
                  </a:cubicBezTo>
                  <a:lnTo>
                    <a:pt x="617" y="514"/>
                  </a:lnTo>
                  <a:lnTo>
                    <a:pt x="3816" y="2361"/>
                  </a:lnTo>
                  <a:lnTo>
                    <a:pt x="4236" y="2119"/>
                  </a:lnTo>
                  <a:lnTo>
                    <a:pt x="56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g1e1e19b9974_1_41"/>
            <p:cNvSpPr/>
            <p:nvPr/>
          </p:nvSpPr>
          <p:spPr>
            <a:xfrm>
              <a:off x="1066313" y="4425900"/>
              <a:ext cx="105925" cy="59025"/>
            </a:xfrm>
            <a:custGeom>
              <a:rect b="b" l="l" r="r" t="t"/>
              <a:pathLst>
                <a:path extrusionOk="0" h="2361" w="4237">
                  <a:moveTo>
                    <a:pt x="568" y="1"/>
                  </a:moveTo>
                  <a:lnTo>
                    <a:pt x="0" y="328"/>
                  </a:lnTo>
                  <a:lnTo>
                    <a:pt x="191" y="1542"/>
                  </a:lnTo>
                  <a:lnTo>
                    <a:pt x="732" y="1230"/>
                  </a:lnTo>
                  <a:cubicBezTo>
                    <a:pt x="695" y="1039"/>
                    <a:pt x="653" y="692"/>
                    <a:pt x="616" y="514"/>
                  </a:cubicBezTo>
                  <a:lnTo>
                    <a:pt x="616" y="514"/>
                  </a:lnTo>
                  <a:lnTo>
                    <a:pt x="3816" y="2361"/>
                  </a:lnTo>
                  <a:lnTo>
                    <a:pt x="4236" y="2119"/>
                  </a:lnTo>
                  <a:lnTo>
                    <a:pt x="56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g1e1e19b9974_1_41"/>
            <p:cNvSpPr/>
            <p:nvPr/>
          </p:nvSpPr>
          <p:spPr>
            <a:xfrm>
              <a:off x="1115838" y="4397300"/>
              <a:ext cx="105875" cy="59075"/>
            </a:xfrm>
            <a:custGeom>
              <a:rect b="b" l="l" r="r" t="t"/>
              <a:pathLst>
                <a:path extrusionOk="0" h="2363" w="4235">
                  <a:moveTo>
                    <a:pt x="567" y="1"/>
                  </a:moveTo>
                  <a:lnTo>
                    <a:pt x="0" y="329"/>
                  </a:lnTo>
                  <a:lnTo>
                    <a:pt x="191" y="1542"/>
                  </a:lnTo>
                  <a:lnTo>
                    <a:pt x="732" y="1230"/>
                  </a:lnTo>
                  <a:cubicBezTo>
                    <a:pt x="695" y="1040"/>
                    <a:pt x="653" y="694"/>
                    <a:pt x="616" y="515"/>
                  </a:cubicBezTo>
                  <a:lnTo>
                    <a:pt x="616" y="515"/>
                  </a:lnTo>
                  <a:lnTo>
                    <a:pt x="3816" y="2362"/>
                  </a:lnTo>
                  <a:lnTo>
                    <a:pt x="4235" y="2119"/>
                  </a:lnTo>
                  <a:lnTo>
                    <a:pt x="56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g1e1e19b9974_1_41"/>
            <p:cNvSpPr/>
            <p:nvPr/>
          </p:nvSpPr>
          <p:spPr>
            <a:xfrm>
              <a:off x="1155213" y="4338700"/>
              <a:ext cx="170200" cy="95750"/>
            </a:xfrm>
            <a:custGeom>
              <a:rect b="b" l="l" r="r" t="t"/>
              <a:pathLst>
                <a:path extrusionOk="0" h="3830" w="6808">
                  <a:moveTo>
                    <a:pt x="3364" y="309"/>
                  </a:moveTo>
                  <a:lnTo>
                    <a:pt x="2893" y="3264"/>
                  </a:lnTo>
                  <a:lnTo>
                    <a:pt x="770" y="2036"/>
                  </a:lnTo>
                  <a:cubicBezTo>
                    <a:pt x="662" y="1976"/>
                    <a:pt x="662" y="1869"/>
                    <a:pt x="768" y="1809"/>
                  </a:cubicBezTo>
                  <a:lnTo>
                    <a:pt x="3364" y="309"/>
                  </a:lnTo>
                  <a:close/>
                  <a:moveTo>
                    <a:pt x="3925" y="568"/>
                  </a:moveTo>
                  <a:lnTo>
                    <a:pt x="6050" y="1794"/>
                  </a:lnTo>
                  <a:cubicBezTo>
                    <a:pt x="6157" y="1856"/>
                    <a:pt x="6157" y="1962"/>
                    <a:pt x="6051" y="2023"/>
                  </a:cubicBezTo>
                  <a:lnTo>
                    <a:pt x="3448" y="3526"/>
                  </a:lnTo>
                  <a:lnTo>
                    <a:pt x="3925" y="568"/>
                  </a:lnTo>
                  <a:close/>
                  <a:moveTo>
                    <a:pt x="3409" y="0"/>
                  </a:moveTo>
                  <a:cubicBezTo>
                    <a:pt x="3188" y="0"/>
                    <a:pt x="2969" y="49"/>
                    <a:pt x="2801" y="146"/>
                  </a:cubicBezTo>
                  <a:lnTo>
                    <a:pt x="345" y="1564"/>
                  </a:lnTo>
                  <a:cubicBezTo>
                    <a:pt x="0" y="1763"/>
                    <a:pt x="7" y="2077"/>
                    <a:pt x="355" y="2277"/>
                  </a:cubicBezTo>
                  <a:lnTo>
                    <a:pt x="2784" y="3680"/>
                  </a:lnTo>
                  <a:cubicBezTo>
                    <a:pt x="2955" y="3780"/>
                    <a:pt x="3178" y="3830"/>
                    <a:pt x="3401" y="3830"/>
                  </a:cubicBezTo>
                  <a:cubicBezTo>
                    <a:pt x="3621" y="3830"/>
                    <a:pt x="3841" y="3781"/>
                    <a:pt x="4013" y="3682"/>
                  </a:cubicBezTo>
                  <a:lnTo>
                    <a:pt x="6468" y="2264"/>
                  </a:lnTo>
                  <a:cubicBezTo>
                    <a:pt x="6808" y="2068"/>
                    <a:pt x="6806" y="1753"/>
                    <a:pt x="6465" y="1555"/>
                  </a:cubicBezTo>
                  <a:lnTo>
                    <a:pt x="4034" y="152"/>
                  </a:lnTo>
                  <a:cubicBezTo>
                    <a:pt x="3860" y="51"/>
                    <a:pt x="3634" y="0"/>
                    <a:pt x="340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g1e1e19b9974_1_41"/>
            <p:cNvSpPr/>
            <p:nvPr/>
          </p:nvSpPr>
          <p:spPr>
            <a:xfrm>
              <a:off x="1260838" y="4277725"/>
              <a:ext cx="170175" cy="95750"/>
            </a:xfrm>
            <a:custGeom>
              <a:rect b="b" l="l" r="r" t="t"/>
              <a:pathLst>
                <a:path extrusionOk="0" h="3830" w="6807">
                  <a:moveTo>
                    <a:pt x="3365" y="309"/>
                  </a:moveTo>
                  <a:lnTo>
                    <a:pt x="2893" y="3264"/>
                  </a:lnTo>
                  <a:lnTo>
                    <a:pt x="769" y="2038"/>
                  </a:lnTo>
                  <a:cubicBezTo>
                    <a:pt x="662" y="1976"/>
                    <a:pt x="661" y="1871"/>
                    <a:pt x="767" y="1809"/>
                  </a:cubicBezTo>
                  <a:lnTo>
                    <a:pt x="3365" y="309"/>
                  </a:lnTo>
                  <a:close/>
                  <a:moveTo>
                    <a:pt x="3924" y="568"/>
                  </a:moveTo>
                  <a:lnTo>
                    <a:pt x="6049" y="1794"/>
                  </a:lnTo>
                  <a:cubicBezTo>
                    <a:pt x="6156" y="1856"/>
                    <a:pt x="6157" y="1961"/>
                    <a:pt x="6051" y="2023"/>
                  </a:cubicBezTo>
                  <a:lnTo>
                    <a:pt x="3449" y="3526"/>
                  </a:lnTo>
                  <a:lnTo>
                    <a:pt x="3924" y="568"/>
                  </a:lnTo>
                  <a:close/>
                  <a:moveTo>
                    <a:pt x="3408" y="0"/>
                  </a:moveTo>
                  <a:cubicBezTo>
                    <a:pt x="3187" y="0"/>
                    <a:pt x="2968" y="49"/>
                    <a:pt x="2800" y="146"/>
                  </a:cubicBezTo>
                  <a:lnTo>
                    <a:pt x="345" y="1564"/>
                  </a:lnTo>
                  <a:cubicBezTo>
                    <a:pt x="1" y="1763"/>
                    <a:pt x="7" y="2077"/>
                    <a:pt x="354" y="2277"/>
                  </a:cubicBezTo>
                  <a:lnTo>
                    <a:pt x="2783" y="3680"/>
                  </a:lnTo>
                  <a:cubicBezTo>
                    <a:pt x="2955" y="3779"/>
                    <a:pt x="3178" y="3829"/>
                    <a:pt x="3401" y="3829"/>
                  </a:cubicBezTo>
                  <a:cubicBezTo>
                    <a:pt x="3621" y="3829"/>
                    <a:pt x="3841" y="3780"/>
                    <a:pt x="4012" y="3682"/>
                  </a:cubicBezTo>
                  <a:lnTo>
                    <a:pt x="6468" y="2264"/>
                  </a:lnTo>
                  <a:cubicBezTo>
                    <a:pt x="6807" y="2068"/>
                    <a:pt x="6806" y="1752"/>
                    <a:pt x="6464" y="1555"/>
                  </a:cubicBezTo>
                  <a:lnTo>
                    <a:pt x="4034" y="152"/>
                  </a:lnTo>
                  <a:cubicBezTo>
                    <a:pt x="3859" y="51"/>
                    <a:pt x="3633" y="0"/>
                    <a:pt x="340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g1e1e19b9974_1_41"/>
            <p:cNvSpPr/>
            <p:nvPr/>
          </p:nvSpPr>
          <p:spPr>
            <a:xfrm>
              <a:off x="1376588" y="4246775"/>
              <a:ext cx="105875" cy="59025"/>
            </a:xfrm>
            <a:custGeom>
              <a:rect b="b" l="l" r="r" t="t"/>
              <a:pathLst>
                <a:path extrusionOk="0" h="2361" w="4235">
                  <a:moveTo>
                    <a:pt x="566" y="1"/>
                  </a:moveTo>
                  <a:lnTo>
                    <a:pt x="0" y="328"/>
                  </a:lnTo>
                  <a:lnTo>
                    <a:pt x="189" y="1543"/>
                  </a:lnTo>
                  <a:lnTo>
                    <a:pt x="730" y="1230"/>
                  </a:lnTo>
                  <a:cubicBezTo>
                    <a:pt x="694" y="1038"/>
                    <a:pt x="651" y="692"/>
                    <a:pt x="615" y="514"/>
                  </a:cubicBezTo>
                  <a:lnTo>
                    <a:pt x="615" y="514"/>
                  </a:lnTo>
                  <a:lnTo>
                    <a:pt x="3815" y="2361"/>
                  </a:lnTo>
                  <a:lnTo>
                    <a:pt x="4234" y="2119"/>
                  </a:lnTo>
                  <a:lnTo>
                    <a:pt x="56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g1e1e19b9974_1_41"/>
            <p:cNvSpPr/>
            <p:nvPr/>
          </p:nvSpPr>
          <p:spPr>
            <a:xfrm>
              <a:off x="1415938" y="4188175"/>
              <a:ext cx="170225" cy="95750"/>
            </a:xfrm>
            <a:custGeom>
              <a:rect b="b" l="l" r="r" t="t"/>
              <a:pathLst>
                <a:path extrusionOk="0" h="3830" w="6809">
                  <a:moveTo>
                    <a:pt x="3366" y="308"/>
                  </a:moveTo>
                  <a:lnTo>
                    <a:pt x="2894" y="3263"/>
                  </a:lnTo>
                  <a:lnTo>
                    <a:pt x="770" y="2037"/>
                  </a:lnTo>
                  <a:cubicBezTo>
                    <a:pt x="664" y="1975"/>
                    <a:pt x="662" y="1869"/>
                    <a:pt x="769" y="1808"/>
                  </a:cubicBezTo>
                  <a:lnTo>
                    <a:pt x="3366" y="308"/>
                  </a:lnTo>
                  <a:close/>
                  <a:moveTo>
                    <a:pt x="3925" y="567"/>
                  </a:moveTo>
                  <a:lnTo>
                    <a:pt x="6050" y="1795"/>
                  </a:lnTo>
                  <a:cubicBezTo>
                    <a:pt x="6157" y="1855"/>
                    <a:pt x="6159" y="1962"/>
                    <a:pt x="6052" y="2022"/>
                  </a:cubicBezTo>
                  <a:lnTo>
                    <a:pt x="3450" y="3525"/>
                  </a:lnTo>
                  <a:lnTo>
                    <a:pt x="3925" y="567"/>
                  </a:lnTo>
                  <a:close/>
                  <a:moveTo>
                    <a:pt x="3411" y="0"/>
                  </a:moveTo>
                  <a:cubicBezTo>
                    <a:pt x="3190" y="0"/>
                    <a:pt x="2970" y="49"/>
                    <a:pt x="2802" y="146"/>
                  </a:cubicBezTo>
                  <a:lnTo>
                    <a:pt x="345" y="1564"/>
                  </a:lnTo>
                  <a:cubicBezTo>
                    <a:pt x="1" y="1763"/>
                    <a:pt x="8" y="2076"/>
                    <a:pt x="355" y="2276"/>
                  </a:cubicBezTo>
                  <a:lnTo>
                    <a:pt x="2784" y="3679"/>
                  </a:lnTo>
                  <a:cubicBezTo>
                    <a:pt x="2957" y="3779"/>
                    <a:pt x="3180" y="3829"/>
                    <a:pt x="3404" y="3829"/>
                  </a:cubicBezTo>
                  <a:cubicBezTo>
                    <a:pt x="3623" y="3829"/>
                    <a:pt x="3843" y="3780"/>
                    <a:pt x="4013" y="3682"/>
                  </a:cubicBezTo>
                  <a:lnTo>
                    <a:pt x="6470" y="2264"/>
                  </a:lnTo>
                  <a:cubicBezTo>
                    <a:pt x="6808" y="2068"/>
                    <a:pt x="6807" y="1751"/>
                    <a:pt x="6465" y="1554"/>
                  </a:cubicBezTo>
                  <a:lnTo>
                    <a:pt x="4035" y="151"/>
                  </a:lnTo>
                  <a:cubicBezTo>
                    <a:pt x="3861" y="51"/>
                    <a:pt x="3635" y="0"/>
                    <a:pt x="341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g1e1e19b9974_1_41"/>
            <p:cNvSpPr/>
            <p:nvPr/>
          </p:nvSpPr>
          <p:spPr>
            <a:xfrm>
              <a:off x="1521588" y="4127200"/>
              <a:ext cx="170175" cy="95725"/>
            </a:xfrm>
            <a:custGeom>
              <a:rect b="b" l="l" r="r" t="t"/>
              <a:pathLst>
                <a:path extrusionOk="0" h="3829" w="6807">
                  <a:moveTo>
                    <a:pt x="3365" y="308"/>
                  </a:moveTo>
                  <a:lnTo>
                    <a:pt x="2893" y="3263"/>
                  </a:lnTo>
                  <a:lnTo>
                    <a:pt x="768" y="2036"/>
                  </a:lnTo>
                  <a:cubicBezTo>
                    <a:pt x="662" y="1974"/>
                    <a:pt x="660" y="1869"/>
                    <a:pt x="767" y="1807"/>
                  </a:cubicBezTo>
                  <a:lnTo>
                    <a:pt x="3365" y="308"/>
                  </a:lnTo>
                  <a:close/>
                  <a:moveTo>
                    <a:pt x="3925" y="567"/>
                  </a:moveTo>
                  <a:lnTo>
                    <a:pt x="6049" y="1794"/>
                  </a:lnTo>
                  <a:cubicBezTo>
                    <a:pt x="6155" y="1856"/>
                    <a:pt x="6157" y="1962"/>
                    <a:pt x="6050" y="2022"/>
                  </a:cubicBezTo>
                  <a:lnTo>
                    <a:pt x="3448" y="3525"/>
                  </a:lnTo>
                  <a:lnTo>
                    <a:pt x="3448" y="3525"/>
                  </a:lnTo>
                  <a:lnTo>
                    <a:pt x="3925" y="567"/>
                  </a:lnTo>
                  <a:close/>
                  <a:moveTo>
                    <a:pt x="3408" y="0"/>
                  </a:moveTo>
                  <a:cubicBezTo>
                    <a:pt x="3188" y="0"/>
                    <a:pt x="2968" y="49"/>
                    <a:pt x="2800" y="146"/>
                  </a:cubicBezTo>
                  <a:lnTo>
                    <a:pt x="345" y="1564"/>
                  </a:lnTo>
                  <a:cubicBezTo>
                    <a:pt x="0" y="1763"/>
                    <a:pt x="6" y="2077"/>
                    <a:pt x="353" y="2277"/>
                  </a:cubicBezTo>
                  <a:lnTo>
                    <a:pt x="2784" y="3679"/>
                  </a:lnTo>
                  <a:cubicBezTo>
                    <a:pt x="2956" y="3778"/>
                    <a:pt x="3179" y="3829"/>
                    <a:pt x="3403" y="3829"/>
                  </a:cubicBezTo>
                  <a:cubicBezTo>
                    <a:pt x="3623" y="3829"/>
                    <a:pt x="3842" y="3780"/>
                    <a:pt x="4013" y="3682"/>
                  </a:cubicBezTo>
                  <a:lnTo>
                    <a:pt x="6468" y="2264"/>
                  </a:lnTo>
                  <a:cubicBezTo>
                    <a:pt x="6807" y="2068"/>
                    <a:pt x="6805" y="1751"/>
                    <a:pt x="6464" y="1554"/>
                  </a:cubicBezTo>
                  <a:lnTo>
                    <a:pt x="4035" y="152"/>
                  </a:lnTo>
                  <a:cubicBezTo>
                    <a:pt x="3859" y="51"/>
                    <a:pt x="3633" y="0"/>
                    <a:pt x="340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g1e1e19b9974_1_41"/>
            <p:cNvSpPr/>
            <p:nvPr/>
          </p:nvSpPr>
          <p:spPr>
            <a:xfrm>
              <a:off x="1637313" y="4096225"/>
              <a:ext cx="105925" cy="59075"/>
            </a:xfrm>
            <a:custGeom>
              <a:rect b="b" l="l" r="r" t="t"/>
              <a:pathLst>
                <a:path extrusionOk="0" h="2363" w="4237">
                  <a:moveTo>
                    <a:pt x="568" y="1"/>
                  </a:moveTo>
                  <a:lnTo>
                    <a:pt x="1" y="329"/>
                  </a:lnTo>
                  <a:lnTo>
                    <a:pt x="191" y="1542"/>
                  </a:lnTo>
                  <a:lnTo>
                    <a:pt x="732" y="1230"/>
                  </a:lnTo>
                  <a:cubicBezTo>
                    <a:pt x="695" y="1039"/>
                    <a:pt x="653" y="694"/>
                    <a:pt x="616" y="514"/>
                  </a:cubicBezTo>
                  <a:lnTo>
                    <a:pt x="616" y="514"/>
                  </a:lnTo>
                  <a:lnTo>
                    <a:pt x="3816" y="2362"/>
                  </a:lnTo>
                  <a:lnTo>
                    <a:pt x="4236" y="2119"/>
                  </a:lnTo>
                  <a:lnTo>
                    <a:pt x="56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g1e1e19b9974_1_41"/>
            <p:cNvSpPr/>
            <p:nvPr/>
          </p:nvSpPr>
          <p:spPr>
            <a:xfrm>
              <a:off x="1159588" y="4512750"/>
              <a:ext cx="170200" cy="95750"/>
            </a:xfrm>
            <a:custGeom>
              <a:rect b="b" l="l" r="r" t="t"/>
              <a:pathLst>
                <a:path extrusionOk="0" h="3830" w="6808">
                  <a:moveTo>
                    <a:pt x="3365" y="309"/>
                  </a:moveTo>
                  <a:lnTo>
                    <a:pt x="2894" y="3264"/>
                  </a:lnTo>
                  <a:lnTo>
                    <a:pt x="769" y="2038"/>
                  </a:lnTo>
                  <a:cubicBezTo>
                    <a:pt x="662" y="1976"/>
                    <a:pt x="662" y="1870"/>
                    <a:pt x="767" y="1808"/>
                  </a:cubicBezTo>
                  <a:lnTo>
                    <a:pt x="3365" y="309"/>
                  </a:lnTo>
                  <a:close/>
                  <a:moveTo>
                    <a:pt x="3926" y="568"/>
                  </a:moveTo>
                  <a:lnTo>
                    <a:pt x="6049" y="1794"/>
                  </a:lnTo>
                  <a:cubicBezTo>
                    <a:pt x="6156" y="1856"/>
                    <a:pt x="6157" y="1961"/>
                    <a:pt x="6051" y="2023"/>
                  </a:cubicBezTo>
                  <a:lnTo>
                    <a:pt x="3449" y="3526"/>
                  </a:lnTo>
                  <a:lnTo>
                    <a:pt x="3926" y="568"/>
                  </a:lnTo>
                  <a:close/>
                  <a:moveTo>
                    <a:pt x="3411" y="1"/>
                  </a:moveTo>
                  <a:cubicBezTo>
                    <a:pt x="3190" y="1"/>
                    <a:pt x="2969" y="50"/>
                    <a:pt x="2800" y="147"/>
                  </a:cubicBezTo>
                  <a:lnTo>
                    <a:pt x="345" y="1565"/>
                  </a:lnTo>
                  <a:cubicBezTo>
                    <a:pt x="1" y="1764"/>
                    <a:pt x="7" y="2076"/>
                    <a:pt x="354" y="2277"/>
                  </a:cubicBezTo>
                  <a:lnTo>
                    <a:pt x="2785" y="3680"/>
                  </a:lnTo>
                  <a:cubicBezTo>
                    <a:pt x="2955" y="3779"/>
                    <a:pt x="3178" y="3829"/>
                    <a:pt x="3401" y="3829"/>
                  </a:cubicBezTo>
                  <a:cubicBezTo>
                    <a:pt x="3621" y="3829"/>
                    <a:pt x="3842" y="3780"/>
                    <a:pt x="4013" y="3681"/>
                  </a:cubicBezTo>
                  <a:lnTo>
                    <a:pt x="6468" y="2264"/>
                  </a:lnTo>
                  <a:cubicBezTo>
                    <a:pt x="6807" y="2069"/>
                    <a:pt x="6806" y="1752"/>
                    <a:pt x="6464" y="1555"/>
                  </a:cubicBezTo>
                  <a:lnTo>
                    <a:pt x="4035" y="152"/>
                  </a:lnTo>
                  <a:cubicBezTo>
                    <a:pt x="3861" y="51"/>
                    <a:pt x="3635" y="1"/>
                    <a:pt x="341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g1e1e19b9974_1_41"/>
            <p:cNvSpPr/>
            <p:nvPr/>
          </p:nvSpPr>
          <p:spPr>
            <a:xfrm>
              <a:off x="1265213" y="4451775"/>
              <a:ext cx="170200" cy="95750"/>
            </a:xfrm>
            <a:custGeom>
              <a:rect b="b" l="l" r="r" t="t"/>
              <a:pathLst>
                <a:path extrusionOk="0" h="3830" w="6808">
                  <a:moveTo>
                    <a:pt x="3364" y="308"/>
                  </a:moveTo>
                  <a:lnTo>
                    <a:pt x="2893" y="3263"/>
                  </a:lnTo>
                  <a:lnTo>
                    <a:pt x="768" y="2037"/>
                  </a:lnTo>
                  <a:cubicBezTo>
                    <a:pt x="662" y="1975"/>
                    <a:pt x="662" y="1870"/>
                    <a:pt x="768" y="1808"/>
                  </a:cubicBezTo>
                  <a:lnTo>
                    <a:pt x="3364" y="308"/>
                  </a:lnTo>
                  <a:close/>
                  <a:moveTo>
                    <a:pt x="3925" y="568"/>
                  </a:moveTo>
                  <a:lnTo>
                    <a:pt x="6049" y="1794"/>
                  </a:lnTo>
                  <a:cubicBezTo>
                    <a:pt x="6157" y="1856"/>
                    <a:pt x="6157" y="1962"/>
                    <a:pt x="6050" y="2023"/>
                  </a:cubicBezTo>
                  <a:lnTo>
                    <a:pt x="3448" y="3526"/>
                  </a:lnTo>
                  <a:lnTo>
                    <a:pt x="3925" y="568"/>
                  </a:lnTo>
                  <a:close/>
                  <a:moveTo>
                    <a:pt x="3411" y="1"/>
                  </a:moveTo>
                  <a:cubicBezTo>
                    <a:pt x="3189" y="1"/>
                    <a:pt x="2969" y="50"/>
                    <a:pt x="2800" y="147"/>
                  </a:cubicBezTo>
                  <a:lnTo>
                    <a:pt x="345" y="1565"/>
                  </a:lnTo>
                  <a:cubicBezTo>
                    <a:pt x="0" y="1764"/>
                    <a:pt x="7" y="2076"/>
                    <a:pt x="353" y="2277"/>
                  </a:cubicBezTo>
                  <a:lnTo>
                    <a:pt x="2784" y="3680"/>
                  </a:lnTo>
                  <a:cubicBezTo>
                    <a:pt x="2956" y="3779"/>
                    <a:pt x="3179" y="3829"/>
                    <a:pt x="3402" y="3829"/>
                  </a:cubicBezTo>
                  <a:cubicBezTo>
                    <a:pt x="3622" y="3829"/>
                    <a:pt x="3842" y="3781"/>
                    <a:pt x="4013" y="3683"/>
                  </a:cubicBezTo>
                  <a:lnTo>
                    <a:pt x="6468" y="2265"/>
                  </a:lnTo>
                  <a:cubicBezTo>
                    <a:pt x="6808" y="2069"/>
                    <a:pt x="6806" y="1752"/>
                    <a:pt x="6465" y="1555"/>
                  </a:cubicBezTo>
                  <a:lnTo>
                    <a:pt x="4034" y="151"/>
                  </a:lnTo>
                  <a:cubicBezTo>
                    <a:pt x="3860" y="51"/>
                    <a:pt x="3635" y="1"/>
                    <a:pt x="341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g1e1e19b9974_1_41"/>
            <p:cNvSpPr/>
            <p:nvPr/>
          </p:nvSpPr>
          <p:spPr>
            <a:xfrm>
              <a:off x="1380938" y="4420825"/>
              <a:ext cx="105925" cy="59025"/>
            </a:xfrm>
            <a:custGeom>
              <a:rect b="b" l="l" r="r" t="t"/>
              <a:pathLst>
                <a:path extrusionOk="0" h="2361" w="4237">
                  <a:moveTo>
                    <a:pt x="568" y="1"/>
                  </a:moveTo>
                  <a:lnTo>
                    <a:pt x="0" y="328"/>
                  </a:lnTo>
                  <a:lnTo>
                    <a:pt x="191" y="1542"/>
                  </a:lnTo>
                  <a:lnTo>
                    <a:pt x="732" y="1230"/>
                  </a:lnTo>
                  <a:cubicBezTo>
                    <a:pt x="695" y="1039"/>
                    <a:pt x="653" y="692"/>
                    <a:pt x="617" y="513"/>
                  </a:cubicBezTo>
                  <a:lnTo>
                    <a:pt x="617" y="513"/>
                  </a:lnTo>
                  <a:lnTo>
                    <a:pt x="3815" y="2360"/>
                  </a:lnTo>
                  <a:lnTo>
                    <a:pt x="4236" y="2118"/>
                  </a:lnTo>
                  <a:lnTo>
                    <a:pt x="56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g1e1e19b9974_1_41"/>
            <p:cNvSpPr/>
            <p:nvPr/>
          </p:nvSpPr>
          <p:spPr>
            <a:xfrm>
              <a:off x="1420338" y="4362225"/>
              <a:ext cx="170225" cy="95725"/>
            </a:xfrm>
            <a:custGeom>
              <a:rect b="b" l="l" r="r" t="t"/>
              <a:pathLst>
                <a:path extrusionOk="0" h="3829" w="6809">
                  <a:moveTo>
                    <a:pt x="3365" y="309"/>
                  </a:moveTo>
                  <a:lnTo>
                    <a:pt x="2894" y="3264"/>
                  </a:lnTo>
                  <a:lnTo>
                    <a:pt x="768" y="2036"/>
                  </a:lnTo>
                  <a:cubicBezTo>
                    <a:pt x="662" y="1974"/>
                    <a:pt x="662" y="1869"/>
                    <a:pt x="767" y="1809"/>
                  </a:cubicBezTo>
                  <a:lnTo>
                    <a:pt x="3365" y="309"/>
                  </a:lnTo>
                  <a:close/>
                  <a:moveTo>
                    <a:pt x="3925" y="567"/>
                  </a:moveTo>
                  <a:lnTo>
                    <a:pt x="6049" y="1794"/>
                  </a:lnTo>
                  <a:cubicBezTo>
                    <a:pt x="6157" y="1856"/>
                    <a:pt x="6157" y="1961"/>
                    <a:pt x="6050" y="2023"/>
                  </a:cubicBezTo>
                  <a:lnTo>
                    <a:pt x="3448" y="3525"/>
                  </a:lnTo>
                  <a:lnTo>
                    <a:pt x="3448" y="3525"/>
                  </a:lnTo>
                  <a:lnTo>
                    <a:pt x="3925" y="567"/>
                  </a:lnTo>
                  <a:close/>
                  <a:moveTo>
                    <a:pt x="3408" y="0"/>
                  </a:moveTo>
                  <a:cubicBezTo>
                    <a:pt x="3188" y="0"/>
                    <a:pt x="2968" y="49"/>
                    <a:pt x="2800" y="146"/>
                  </a:cubicBezTo>
                  <a:lnTo>
                    <a:pt x="345" y="1564"/>
                  </a:lnTo>
                  <a:cubicBezTo>
                    <a:pt x="1" y="1763"/>
                    <a:pt x="8" y="2077"/>
                    <a:pt x="354" y="2277"/>
                  </a:cubicBezTo>
                  <a:lnTo>
                    <a:pt x="2784" y="3679"/>
                  </a:lnTo>
                  <a:cubicBezTo>
                    <a:pt x="2956" y="3778"/>
                    <a:pt x="3180" y="3829"/>
                    <a:pt x="3404" y="3829"/>
                  </a:cubicBezTo>
                  <a:cubicBezTo>
                    <a:pt x="3623" y="3829"/>
                    <a:pt x="3842" y="3780"/>
                    <a:pt x="4013" y="3682"/>
                  </a:cubicBezTo>
                  <a:lnTo>
                    <a:pt x="6468" y="2264"/>
                  </a:lnTo>
                  <a:cubicBezTo>
                    <a:pt x="6808" y="2068"/>
                    <a:pt x="6807" y="1751"/>
                    <a:pt x="6465" y="1554"/>
                  </a:cubicBezTo>
                  <a:lnTo>
                    <a:pt x="4035" y="152"/>
                  </a:lnTo>
                  <a:cubicBezTo>
                    <a:pt x="3859" y="51"/>
                    <a:pt x="3633" y="0"/>
                    <a:pt x="340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g1e1e19b9974_1_41"/>
            <p:cNvSpPr/>
            <p:nvPr/>
          </p:nvSpPr>
          <p:spPr>
            <a:xfrm>
              <a:off x="1536063" y="4331275"/>
              <a:ext cx="105925" cy="59025"/>
            </a:xfrm>
            <a:custGeom>
              <a:rect b="b" l="l" r="r" t="t"/>
              <a:pathLst>
                <a:path extrusionOk="0" h="2361" w="4237">
                  <a:moveTo>
                    <a:pt x="568" y="1"/>
                  </a:moveTo>
                  <a:lnTo>
                    <a:pt x="1" y="328"/>
                  </a:lnTo>
                  <a:lnTo>
                    <a:pt x="191" y="1541"/>
                  </a:lnTo>
                  <a:lnTo>
                    <a:pt x="733" y="1228"/>
                  </a:lnTo>
                  <a:cubicBezTo>
                    <a:pt x="695" y="1038"/>
                    <a:pt x="653" y="692"/>
                    <a:pt x="617" y="514"/>
                  </a:cubicBezTo>
                  <a:lnTo>
                    <a:pt x="617" y="514"/>
                  </a:lnTo>
                  <a:lnTo>
                    <a:pt x="3816" y="2361"/>
                  </a:lnTo>
                  <a:lnTo>
                    <a:pt x="4236" y="2117"/>
                  </a:lnTo>
                  <a:lnTo>
                    <a:pt x="56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g1e1e19b9974_1_41"/>
            <p:cNvSpPr/>
            <p:nvPr/>
          </p:nvSpPr>
          <p:spPr>
            <a:xfrm>
              <a:off x="1585588" y="4302675"/>
              <a:ext cx="105925" cy="59025"/>
            </a:xfrm>
            <a:custGeom>
              <a:rect b="b" l="l" r="r" t="t"/>
              <a:pathLst>
                <a:path extrusionOk="0" h="2361" w="4237">
                  <a:moveTo>
                    <a:pt x="568" y="1"/>
                  </a:moveTo>
                  <a:lnTo>
                    <a:pt x="1" y="328"/>
                  </a:lnTo>
                  <a:lnTo>
                    <a:pt x="191" y="1543"/>
                  </a:lnTo>
                  <a:lnTo>
                    <a:pt x="733" y="1230"/>
                  </a:lnTo>
                  <a:cubicBezTo>
                    <a:pt x="695" y="1038"/>
                    <a:pt x="653" y="693"/>
                    <a:pt x="616" y="514"/>
                  </a:cubicBezTo>
                  <a:lnTo>
                    <a:pt x="616" y="514"/>
                  </a:lnTo>
                  <a:lnTo>
                    <a:pt x="3816" y="2361"/>
                  </a:lnTo>
                  <a:lnTo>
                    <a:pt x="4236" y="2119"/>
                  </a:lnTo>
                  <a:lnTo>
                    <a:pt x="56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g1e1e19b9974_1_41"/>
            <p:cNvSpPr/>
            <p:nvPr/>
          </p:nvSpPr>
          <p:spPr>
            <a:xfrm>
              <a:off x="1635113" y="4274100"/>
              <a:ext cx="105900" cy="59000"/>
            </a:xfrm>
            <a:custGeom>
              <a:rect b="b" l="l" r="r" t="t"/>
              <a:pathLst>
                <a:path extrusionOk="0" h="2360" w="4236">
                  <a:moveTo>
                    <a:pt x="567" y="0"/>
                  </a:moveTo>
                  <a:lnTo>
                    <a:pt x="1" y="327"/>
                  </a:lnTo>
                  <a:lnTo>
                    <a:pt x="189" y="1542"/>
                  </a:lnTo>
                  <a:lnTo>
                    <a:pt x="731" y="1229"/>
                  </a:lnTo>
                  <a:cubicBezTo>
                    <a:pt x="695" y="1039"/>
                    <a:pt x="652" y="692"/>
                    <a:pt x="616" y="513"/>
                  </a:cubicBezTo>
                  <a:lnTo>
                    <a:pt x="616" y="513"/>
                  </a:lnTo>
                  <a:lnTo>
                    <a:pt x="3816" y="2360"/>
                  </a:lnTo>
                  <a:lnTo>
                    <a:pt x="4235" y="2118"/>
                  </a:lnTo>
                  <a:lnTo>
                    <a:pt x="56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g1e1e19b9974_1_41"/>
            <p:cNvSpPr/>
            <p:nvPr/>
          </p:nvSpPr>
          <p:spPr>
            <a:xfrm>
              <a:off x="1674488" y="4215475"/>
              <a:ext cx="170200" cy="95750"/>
            </a:xfrm>
            <a:custGeom>
              <a:rect b="b" l="l" r="r" t="t"/>
              <a:pathLst>
                <a:path extrusionOk="0" h="3830" w="6808">
                  <a:moveTo>
                    <a:pt x="3365" y="309"/>
                  </a:moveTo>
                  <a:lnTo>
                    <a:pt x="2893" y="3263"/>
                  </a:lnTo>
                  <a:lnTo>
                    <a:pt x="770" y="2037"/>
                  </a:lnTo>
                  <a:cubicBezTo>
                    <a:pt x="662" y="1975"/>
                    <a:pt x="662" y="1870"/>
                    <a:pt x="768" y="1809"/>
                  </a:cubicBezTo>
                  <a:lnTo>
                    <a:pt x="3365" y="309"/>
                  </a:lnTo>
                  <a:close/>
                  <a:moveTo>
                    <a:pt x="3925" y="567"/>
                  </a:moveTo>
                  <a:lnTo>
                    <a:pt x="6050" y="1795"/>
                  </a:lnTo>
                  <a:cubicBezTo>
                    <a:pt x="6157" y="1857"/>
                    <a:pt x="6157" y="1962"/>
                    <a:pt x="6052" y="2024"/>
                  </a:cubicBezTo>
                  <a:lnTo>
                    <a:pt x="3448" y="3525"/>
                  </a:lnTo>
                  <a:lnTo>
                    <a:pt x="3448" y="3525"/>
                  </a:lnTo>
                  <a:lnTo>
                    <a:pt x="3925" y="567"/>
                  </a:lnTo>
                  <a:close/>
                  <a:moveTo>
                    <a:pt x="3409" y="1"/>
                  </a:moveTo>
                  <a:cubicBezTo>
                    <a:pt x="3188" y="1"/>
                    <a:pt x="2969" y="49"/>
                    <a:pt x="2801" y="146"/>
                  </a:cubicBezTo>
                  <a:lnTo>
                    <a:pt x="345" y="1564"/>
                  </a:lnTo>
                  <a:cubicBezTo>
                    <a:pt x="0" y="1763"/>
                    <a:pt x="8" y="2077"/>
                    <a:pt x="353" y="2277"/>
                  </a:cubicBezTo>
                  <a:lnTo>
                    <a:pt x="2784" y="3679"/>
                  </a:lnTo>
                  <a:cubicBezTo>
                    <a:pt x="2956" y="3779"/>
                    <a:pt x="3180" y="3829"/>
                    <a:pt x="3403" y="3829"/>
                  </a:cubicBezTo>
                  <a:cubicBezTo>
                    <a:pt x="3623" y="3829"/>
                    <a:pt x="3842" y="3781"/>
                    <a:pt x="4013" y="3682"/>
                  </a:cubicBezTo>
                  <a:lnTo>
                    <a:pt x="6468" y="2264"/>
                  </a:lnTo>
                  <a:cubicBezTo>
                    <a:pt x="6808" y="2068"/>
                    <a:pt x="6807" y="1751"/>
                    <a:pt x="6465" y="1554"/>
                  </a:cubicBezTo>
                  <a:lnTo>
                    <a:pt x="4035" y="152"/>
                  </a:lnTo>
                  <a:cubicBezTo>
                    <a:pt x="3860" y="51"/>
                    <a:pt x="3634" y="1"/>
                    <a:pt x="340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g1e1e19b9974_1_41"/>
            <p:cNvSpPr/>
            <p:nvPr/>
          </p:nvSpPr>
          <p:spPr>
            <a:xfrm>
              <a:off x="1780138" y="4154500"/>
              <a:ext cx="170175" cy="95750"/>
            </a:xfrm>
            <a:custGeom>
              <a:rect b="b" l="l" r="r" t="t"/>
              <a:pathLst>
                <a:path extrusionOk="0" h="3830" w="6807">
                  <a:moveTo>
                    <a:pt x="3364" y="309"/>
                  </a:moveTo>
                  <a:lnTo>
                    <a:pt x="2892" y="3264"/>
                  </a:lnTo>
                  <a:lnTo>
                    <a:pt x="768" y="2037"/>
                  </a:lnTo>
                  <a:cubicBezTo>
                    <a:pt x="661" y="1976"/>
                    <a:pt x="660" y="1869"/>
                    <a:pt x="767" y="1809"/>
                  </a:cubicBezTo>
                  <a:lnTo>
                    <a:pt x="3364" y="309"/>
                  </a:lnTo>
                  <a:close/>
                  <a:moveTo>
                    <a:pt x="3923" y="568"/>
                  </a:moveTo>
                  <a:lnTo>
                    <a:pt x="6048" y="1794"/>
                  </a:lnTo>
                  <a:cubicBezTo>
                    <a:pt x="6155" y="1856"/>
                    <a:pt x="6156" y="1962"/>
                    <a:pt x="6050" y="2024"/>
                  </a:cubicBezTo>
                  <a:lnTo>
                    <a:pt x="3448" y="3525"/>
                  </a:lnTo>
                  <a:lnTo>
                    <a:pt x="3923" y="568"/>
                  </a:lnTo>
                  <a:close/>
                  <a:moveTo>
                    <a:pt x="3407" y="1"/>
                  </a:moveTo>
                  <a:cubicBezTo>
                    <a:pt x="3187" y="1"/>
                    <a:pt x="2967" y="49"/>
                    <a:pt x="2800" y="146"/>
                  </a:cubicBezTo>
                  <a:lnTo>
                    <a:pt x="343" y="1564"/>
                  </a:lnTo>
                  <a:cubicBezTo>
                    <a:pt x="0" y="1763"/>
                    <a:pt x="6" y="2077"/>
                    <a:pt x="353" y="2277"/>
                  </a:cubicBezTo>
                  <a:lnTo>
                    <a:pt x="2782" y="3680"/>
                  </a:lnTo>
                  <a:cubicBezTo>
                    <a:pt x="2954" y="3779"/>
                    <a:pt x="3177" y="3829"/>
                    <a:pt x="3400" y="3829"/>
                  </a:cubicBezTo>
                  <a:cubicBezTo>
                    <a:pt x="3620" y="3829"/>
                    <a:pt x="3840" y="3781"/>
                    <a:pt x="4011" y="3682"/>
                  </a:cubicBezTo>
                  <a:lnTo>
                    <a:pt x="6468" y="2264"/>
                  </a:lnTo>
                  <a:cubicBezTo>
                    <a:pt x="6806" y="2068"/>
                    <a:pt x="6805" y="1751"/>
                    <a:pt x="6463" y="1555"/>
                  </a:cubicBezTo>
                  <a:lnTo>
                    <a:pt x="4033" y="152"/>
                  </a:lnTo>
                  <a:cubicBezTo>
                    <a:pt x="3858" y="51"/>
                    <a:pt x="3632" y="1"/>
                    <a:pt x="340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g1e1e19b9974_1_41"/>
            <p:cNvSpPr/>
            <p:nvPr/>
          </p:nvSpPr>
          <p:spPr>
            <a:xfrm>
              <a:off x="1064863" y="4102725"/>
              <a:ext cx="164000" cy="144450"/>
            </a:xfrm>
            <a:custGeom>
              <a:rect b="b" l="l" r="r" t="t"/>
              <a:pathLst>
                <a:path extrusionOk="0" h="5778" w="6560">
                  <a:moveTo>
                    <a:pt x="3257" y="1"/>
                  </a:moveTo>
                  <a:cubicBezTo>
                    <a:pt x="2793" y="1"/>
                    <a:pt x="2323" y="113"/>
                    <a:pt x="1887" y="349"/>
                  </a:cubicBezTo>
                  <a:cubicBezTo>
                    <a:pt x="535" y="1079"/>
                    <a:pt x="1" y="2730"/>
                    <a:pt x="642" y="4106"/>
                  </a:cubicBezTo>
                  <a:cubicBezTo>
                    <a:pt x="643" y="4110"/>
                    <a:pt x="1321" y="4875"/>
                    <a:pt x="1465" y="5152"/>
                  </a:cubicBezTo>
                  <a:cubicBezTo>
                    <a:pt x="1538" y="5210"/>
                    <a:pt x="1614" y="5264"/>
                    <a:pt x="1694" y="5316"/>
                  </a:cubicBezTo>
                  <a:cubicBezTo>
                    <a:pt x="2160" y="5617"/>
                    <a:pt x="2706" y="5778"/>
                    <a:pt x="3262" y="5778"/>
                  </a:cubicBezTo>
                  <a:cubicBezTo>
                    <a:pt x="3726" y="5778"/>
                    <a:pt x="4197" y="5665"/>
                    <a:pt x="4634" y="5429"/>
                  </a:cubicBezTo>
                  <a:cubicBezTo>
                    <a:pt x="6038" y="4671"/>
                    <a:pt x="6559" y="2917"/>
                    <a:pt x="5800" y="1516"/>
                  </a:cubicBezTo>
                  <a:cubicBezTo>
                    <a:pt x="5278" y="549"/>
                    <a:pt x="4284" y="1"/>
                    <a:pt x="32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g1e1e19b9974_1_41"/>
            <p:cNvSpPr/>
            <p:nvPr/>
          </p:nvSpPr>
          <p:spPr>
            <a:xfrm>
              <a:off x="929588" y="4025175"/>
              <a:ext cx="260000" cy="250050"/>
            </a:xfrm>
            <a:custGeom>
              <a:rect b="b" l="l" r="r" t="t"/>
              <a:pathLst>
                <a:path extrusionOk="0" h="10002" w="10400">
                  <a:moveTo>
                    <a:pt x="10060" y="0"/>
                  </a:moveTo>
                  <a:cubicBezTo>
                    <a:pt x="10046" y="0"/>
                    <a:pt x="10032" y="1"/>
                    <a:pt x="10018" y="3"/>
                  </a:cubicBezTo>
                  <a:lnTo>
                    <a:pt x="4400" y="712"/>
                  </a:lnTo>
                  <a:lnTo>
                    <a:pt x="0" y="5167"/>
                  </a:lnTo>
                  <a:lnTo>
                    <a:pt x="111" y="9688"/>
                  </a:lnTo>
                  <a:cubicBezTo>
                    <a:pt x="116" y="9862"/>
                    <a:pt x="258" y="10002"/>
                    <a:pt x="433" y="10002"/>
                  </a:cubicBezTo>
                  <a:lnTo>
                    <a:pt x="440" y="10002"/>
                  </a:lnTo>
                  <a:cubicBezTo>
                    <a:pt x="617" y="9996"/>
                    <a:pt x="757" y="9849"/>
                    <a:pt x="752" y="9672"/>
                  </a:cubicBezTo>
                  <a:lnTo>
                    <a:pt x="650" y="5423"/>
                  </a:lnTo>
                  <a:lnTo>
                    <a:pt x="4700" y="1321"/>
                  </a:lnTo>
                  <a:lnTo>
                    <a:pt x="10099" y="640"/>
                  </a:lnTo>
                  <a:cubicBezTo>
                    <a:pt x="10274" y="618"/>
                    <a:pt x="10400" y="457"/>
                    <a:pt x="10377" y="281"/>
                  </a:cubicBezTo>
                  <a:cubicBezTo>
                    <a:pt x="10357" y="119"/>
                    <a:pt x="10220" y="0"/>
                    <a:pt x="1006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g1e1e19b9974_1_41"/>
            <p:cNvSpPr/>
            <p:nvPr/>
          </p:nvSpPr>
          <p:spPr>
            <a:xfrm>
              <a:off x="1017838" y="3950725"/>
              <a:ext cx="193700" cy="178725"/>
            </a:xfrm>
            <a:custGeom>
              <a:rect b="b" l="l" r="r" t="t"/>
              <a:pathLst>
                <a:path extrusionOk="0" h="7149" w="7748">
                  <a:moveTo>
                    <a:pt x="3439" y="0"/>
                  </a:moveTo>
                  <a:lnTo>
                    <a:pt x="0" y="2274"/>
                  </a:lnTo>
                  <a:lnTo>
                    <a:pt x="111" y="6836"/>
                  </a:lnTo>
                  <a:cubicBezTo>
                    <a:pt x="115" y="7011"/>
                    <a:pt x="258" y="7149"/>
                    <a:pt x="432" y="7149"/>
                  </a:cubicBezTo>
                  <a:lnTo>
                    <a:pt x="440" y="7149"/>
                  </a:lnTo>
                  <a:cubicBezTo>
                    <a:pt x="617" y="7145"/>
                    <a:pt x="758" y="6998"/>
                    <a:pt x="754" y="6821"/>
                  </a:cubicBezTo>
                  <a:lnTo>
                    <a:pt x="650" y="2614"/>
                  </a:lnTo>
                  <a:lnTo>
                    <a:pt x="3521" y="715"/>
                  </a:lnTo>
                  <a:lnTo>
                    <a:pt x="7273" y="2102"/>
                  </a:lnTo>
                  <a:cubicBezTo>
                    <a:pt x="7310" y="2116"/>
                    <a:pt x="7348" y="2122"/>
                    <a:pt x="7385" y="2122"/>
                  </a:cubicBezTo>
                  <a:cubicBezTo>
                    <a:pt x="7516" y="2122"/>
                    <a:pt x="7638" y="2042"/>
                    <a:pt x="7685" y="1913"/>
                  </a:cubicBezTo>
                  <a:cubicBezTo>
                    <a:pt x="7747" y="1746"/>
                    <a:pt x="7662" y="1562"/>
                    <a:pt x="7496" y="1500"/>
                  </a:cubicBezTo>
                  <a:lnTo>
                    <a:pt x="343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g1e1e19b9974_1_41"/>
            <p:cNvSpPr/>
            <p:nvPr/>
          </p:nvSpPr>
          <p:spPr>
            <a:xfrm>
              <a:off x="1179488" y="3880475"/>
              <a:ext cx="90900" cy="125975"/>
            </a:xfrm>
            <a:custGeom>
              <a:rect b="b" l="l" r="r" t="t"/>
              <a:pathLst>
                <a:path extrusionOk="0" h="5039" w="3636">
                  <a:moveTo>
                    <a:pt x="0" y="1"/>
                  </a:moveTo>
                  <a:lnTo>
                    <a:pt x="116" y="4726"/>
                  </a:lnTo>
                  <a:cubicBezTo>
                    <a:pt x="120" y="4901"/>
                    <a:pt x="264" y="5039"/>
                    <a:pt x="437" y="5039"/>
                  </a:cubicBezTo>
                  <a:lnTo>
                    <a:pt x="444" y="5039"/>
                  </a:lnTo>
                  <a:cubicBezTo>
                    <a:pt x="621" y="5035"/>
                    <a:pt x="762" y="4888"/>
                    <a:pt x="758" y="4710"/>
                  </a:cubicBezTo>
                  <a:lnTo>
                    <a:pt x="659" y="666"/>
                  </a:lnTo>
                  <a:lnTo>
                    <a:pt x="1605" y="699"/>
                  </a:lnTo>
                  <a:lnTo>
                    <a:pt x="2973" y="4193"/>
                  </a:lnTo>
                  <a:cubicBezTo>
                    <a:pt x="3022" y="4320"/>
                    <a:pt x="3143" y="4398"/>
                    <a:pt x="3271" y="4398"/>
                  </a:cubicBezTo>
                  <a:cubicBezTo>
                    <a:pt x="3310" y="4398"/>
                    <a:pt x="3349" y="4391"/>
                    <a:pt x="3387" y="4376"/>
                  </a:cubicBezTo>
                  <a:cubicBezTo>
                    <a:pt x="3553" y="4311"/>
                    <a:pt x="3635" y="4125"/>
                    <a:pt x="3570" y="3960"/>
                  </a:cubicBezTo>
                  <a:lnTo>
                    <a:pt x="2049" y="74"/>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g1e1e19b9974_1_41"/>
            <p:cNvSpPr/>
            <p:nvPr/>
          </p:nvSpPr>
          <p:spPr>
            <a:xfrm>
              <a:off x="1116238" y="3905250"/>
              <a:ext cx="322425" cy="322725"/>
            </a:xfrm>
            <a:custGeom>
              <a:rect b="b" l="l" r="r" t="t"/>
              <a:pathLst>
                <a:path extrusionOk="0" h="12909" w="12897">
                  <a:moveTo>
                    <a:pt x="6443" y="1"/>
                  </a:moveTo>
                  <a:cubicBezTo>
                    <a:pt x="3011" y="1"/>
                    <a:pt x="205" y="2679"/>
                    <a:pt x="2" y="6062"/>
                  </a:cubicBezTo>
                  <a:cubicBezTo>
                    <a:pt x="0" y="6075"/>
                    <a:pt x="0" y="6088"/>
                    <a:pt x="0" y="6099"/>
                  </a:cubicBezTo>
                  <a:cubicBezTo>
                    <a:pt x="25" y="7952"/>
                    <a:pt x="682" y="9376"/>
                    <a:pt x="783" y="9559"/>
                  </a:cubicBezTo>
                  <a:cubicBezTo>
                    <a:pt x="1881" y="11556"/>
                    <a:pt x="4004" y="12908"/>
                    <a:pt x="6443" y="12908"/>
                  </a:cubicBezTo>
                  <a:cubicBezTo>
                    <a:pt x="10006" y="12908"/>
                    <a:pt x="12896" y="10018"/>
                    <a:pt x="12896" y="6455"/>
                  </a:cubicBezTo>
                  <a:cubicBezTo>
                    <a:pt x="12896" y="2891"/>
                    <a:pt x="10008" y="1"/>
                    <a:pt x="644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g1e1e19b9974_1_41"/>
            <p:cNvSpPr/>
            <p:nvPr/>
          </p:nvSpPr>
          <p:spPr>
            <a:xfrm>
              <a:off x="1373763" y="4145500"/>
              <a:ext cx="169650" cy="251375"/>
            </a:xfrm>
            <a:custGeom>
              <a:rect b="b" l="l" r="r" t="t"/>
              <a:pathLst>
                <a:path extrusionOk="0" h="10055" w="6786">
                  <a:moveTo>
                    <a:pt x="368" y="1"/>
                  </a:moveTo>
                  <a:cubicBezTo>
                    <a:pt x="250" y="1"/>
                    <a:pt x="136" y="65"/>
                    <a:pt x="80" y="178"/>
                  </a:cubicBezTo>
                  <a:cubicBezTo>
                    <a:pt x="1" y="336"/>
                    <a:pt x="65" y="529"/>
                    <a:pt x="224" y="609"/>
                  </a:cubicBezTo>
                  <a:lnTo>
                    <a:pt x="4624" y="2809"/>
                  </a:lnTo>
                  <a:lnTo>
                    <a:pt x="6143" y="5642"/>
                  </a:lnTo>
                  <a:lnTo>
                    <a:pt x="6143" y="9734"/>
                  </a:lnTo>
                  <a:cubicBezTo>
                    <a:pt x="6143" y="9911"/>
                    <a:pt x="6287" y="10054"/>
                    <a:pt x="6464" y="10054"/>
                  </a:cubicBezTo>
                  <a:cubicBezTo>
                    <a:pt x="6641" y="10054"/>
                    <a:pt x="6785" y="9911"/>
                    <a:pt x="6785" y="9734"/>
                  </a:cubicBezTo>
                  <a:lnTo>
                    <a:pt x="6785" y="5481"/>
                  </a:lnTo>
                  <a:lnTo>
                    <a:pt x="5094" y="2326"/>
                  </a:lnTo>
                  <a:lnTo>
                    <a:pt x="511" y="34"/>
                  </a:lnTo>
                  <a:cubicBezTo>
                    <a:pt x="465" y="11"/>
                    <a:pt x="416" y="1"/>
                    <a:pt x="3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g1e1e19b9974_1_41"/>
            <p:cNvSpPr/>
            <p:nvPr/>
          </p:nvSpPr>
          <p:spPr>
            <a:xfrm>
              <a:off x="1422863" y="4049150"/>
              <a:ext cx="217025" cy="163225"/>
            </a:xfrm>
            <a:custGeom>
              <a:rect b="b" l="l" r="r" t="t"/>
              <a:pathLst>
                <a:path extrusionOk="0" h="6529" w="8681">
                  <a:moveTo>
                    <a:pt x="5445" y="1"/>
                  </a:moveTo>
                  <a:lnTo>
                    <a:pt x="314" y="218"/>
                  </a:lnTo>
                  <a:cubicBezTo>
                    <a:pt x="137" y="225"/>
                    <a:pt x="0" y="375"/>
                    <a:pt x="8" y="552"/>
                  </a:cubicBezTo>
                  <a:cubicBezTo>
                    <a:pt x="15" y="724"/>
                    <a:pt x="153" y="860"/>
                    <a:pt x="324" y="860"/>
                  </a:cubicBezTo>
                  <a:cubicBezTo>
                    <a:pt x="330" y="860"/>
                    <a:pt x="336" y="860"/>
                    <a:pt x="342" y="859"/>
                  </a:cubicBezTo>
                  <a:lnTo>
                    <a:pt x="5266" y="650"/>
                  </a:lnTo>
                  <a:lnTo>
                    <a:pt x="7825" y="2323"/>
                  </a:lnTo>
                  <a:lnTo>
                    <a:pt x="8030" y="6225"/>
                  </a:lnTo>
                  <a:cubicBezTo>
                    <a:pt x="8040" y="6396"/>
                    <a:pt x="8181" y="6529"/>
                    <a:pt x="8350" y="6529"/>
                  </a:cubicBezTo>
                  <a:lnTo>
                    <a:pt x="8367" y="6529"/>
                  </a:lnTo>
                  <a:cubicBezTo>
                    <a:pt x="8544" y="6518"/>
                    <a:pt x="8681" y="6367"/>
                    <a:pt x="8671" y="6191"/>
                  </a:cubicBezTo>
                  <a:lnTo>
                    <a:pt x="8449" y="1964"/>
                  </a:lnTo>
                  <a:lnTo>
                    <a:pt x="54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g1e1e19b9974_1_41"/>
            <p:cNvSpPr/>
            <p:nvPr/>
          </p:nvSpPr>
          <p:spPr>
            <a:xfrm>
              <a:off x="1140938" y="4187850"/>
              <a:ext cx="25825" cy="25825"/>
            </a:xfrm>
            <a:custGeom>
              <a:rect b="b" l="l" r="r" t="t"/>
              <a:pathLst>
                <a:path extrusionOk="0" h="1033" w="1033">
                  <a:moveTo>
                    <a:pt x="516" y="1"/>
                  </a:moveTo>
                  <a:cubicBezTo>
                    <a:pt x="233" y="1"/>
                    <a:pt x="1" y="231"/>
                    <a:pt x="1" y="517"/>
                  </a:cubicBezTo>
                  <a:cubicBezTo>
                    <a:pt x="1" y="802"/>
                    <a:pt x="233" y="1032"/>
                    <a:pt x="516" y="1032"/>
                  </a:cubicBezTo>
                  <a:cubicBezTo>
                    <a:pt x="802" y="1032"/>
                    <a:pt x="1032" y="802"/>
                    <a:pt x="1032" y="517"/>
                  </a:cubicBezTo>
                  <a:cubicBezTo>
                    <a:pt x="1032" y="231"/>
                    <a:pt x="802" y="1"/>
                    <a:pt x="51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g1e1e19b9974_1_41"/>
            <p:cNvSpPr/>
            <p:nvPr/>
          </p:nvSpPr>
          <p:spPr>
            <a:xfrm>
              <a:off x="1067888" y="4145100"/>
              <a:ext cx="25825" cy="25825"/>
            </a:xfrm>
            <a:custGeom>
              <a:rect b="b" l="l" r="r" t="t"/>
              <a:pathLst>
                <a:path extrusionOk="0" h="1033" w="1033">
                  <a:moveTo>
                    <a:pt x="517" y="1"/>
                  </a:moveTo>
                  <a:cubicBezTo>
                    <a:pt x="231" y="1"/>
                    <a:pt x="1" y="231"/>
                    <a:pt x="1" y="517"/>
                  </a:cubicBezTo>
                  <a:cubicBezTo>
                    <a:pt x="1" y="802"/>
                    <a:pt x="231" y="1032"/>
                    <a:pt x="517" y="1032"/>
                  </a:cubicBezTo>
                  <a:cubicBezTo>
                    <a:pt x="802" y="1032"/>
                    <a:pt x="1032" y="802"/>
                    <a:pt x="1032" y="517"/>
                  </a:cubicBezTo>
                  <a:cubicBezTo>
                    <a:pt x="1032" y="233"/>
                    <a:pt x="802" y="1"/>
                    <a:pt x="5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g1e1e19b9974_1_41"/>
            <p:cNvSpPr/>
            <p:nvPr/>
          </p:nvSpPr>
          <p:spPr>
            <a:xfrm>
              <a:off x="1059063" y="4184725"/>
              <a:ext cx="62425" cy="52925"/>
            </a:xfrm>
            <a:custGeom>
              <a:rect b="b" l="l" r="r" t="t"/>
              <a:pathLst>
                <a:path extrusionOk="0" h="2117" w="2497">
                  <a:moveTo>
                    <a:pt x="1724" y="1"/>
                  </a:moveTo>
                  <a:cubicBezTo>
                    <a:pt x="1724" y="1"/>
                    <a:pt x="583" y="179"/>
                    <a:pt x="220" y="1300"/>
                  </a:cubicBezTo>
                  <a:cubicBezTo>
                    <a:pt x="1" y="1977"/>
                    <a:pt x="40" y="2117"/>
                    <a:pt x="40" y="2117"/>
                  </a:cubicBezTo>
                  <a:lnTo>
                    <a:pt x="1423" y="1604"/>
                  </a:lnTo>
                  <a:lnTo>
                    <a:pt x="2496" y="985"/>
                  </a:lnTo>
                  <a:lnTo>
                    <a:pt x="172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g1e1e19b9974_1_41"/>
            <p:cNvSpPr/>
            <p:nvPr/>
          </p:nvSpPr>
          <p:spPr>
            <a:xfrm>
              <a:off x="1072388" y="4203425"/>
              <a:ext cx="68400" cy="42400"/>
            </a:xfrm>
            <a:custGeom>
              <a:rect b="b" l="l" r="r" t="t"/>
              <a:pathLst>
                <a:path extrusionOk="0" h="1696" w="2736">
                  <a:moveTo>
                    <a:pt x="906" y="0"/>
                  </a:moveTo>
                  <a:lnTo>
                    <a:pt x="1" y="1654"/>
                  </a:lnTo>
                  <a:cubicBezTo>
                    <a:pt x="1" y="1654"/>
                    <a:pt x="125" y="1695"/>
                    <a:pt x="393" y="1695"/>
                  </a:cubicBezTo>
                  <a:cubicBezTo>
                    <a:pt x="623" y="1695"/>
                    <a:pt x="960" y="1665"/>
                    <a:pt x="1416" y="1551"/>
                  </a:cubicBezTo>
                  <a:cubicBezTo>
                    <a:pt x="2400" y="1304"/>
                    <a:pt x="2735" y="718"/>
                    <a:pt x="2735" y="718"/>
                  </a:cubicBezTo>
                  <a:lnTo>
                    <a:pt x="1963" y="237"/>
                  </a:lnTo>
                  <a:lnTo>
                    <a:pt x="9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g1e1e19b9974_1_41"/>
            <p:cNvSpPr/>
            <p:nvPr/>
          </p:nvSpPr>
          <p:spPr>
            <a:xfrm>
              <a:off x="1267913" y="4145500"/>
              <a:ext cx="51275" cy="320925"/>
            </a:xfrm>
            <a:custGeom>
              <a:rect b="b" l="l" r="r" t="t"/>
              <a:pathLst>
                <a:path extrusionOk="0" h="12837" w="2051">
                  <a:moveTo>
                    <a:pt x="1713" y="0"/>
                  </a:moveTo>
                  <a:cubicBezTo>
                    <a:pt x="1552" y="0"/>
                    <a:pt x="1411" y="122"/>
                    <a:pt x="1394" y="289"/>
                  </a:cubicBezTo>
                  <a:lnTo>
                    <a:pt x="968" y="4435"/>
                  </a:lnTo>
                  <a:lnTo>
                    <a:pt x="0" y="8092"/>
                  </a:lnTo>
                  <a:lnTo>
                    <a:pt x="108" y="12522"/>
                  </a:lnTo>
                  <a:cubicBezTo>
                    <a:pt x="113" y="12698"/>
                    <a:pt x="255" y="12836"/>
                    <a:pt x="430" y="12836"/>
                  </a:cubicBezTo>
                  <a:lnTo>
                    <a:pt x="430" y="12835"/>
                  </a:lnTo>
                  <a:lnTo>
                    <a:pt x="437" y="12835"/>
                  </a:lnTo>
                  <a:cubicBezTo>
                    <a:pt x="614" y="12832"/>
                    <a:pt x="754" y="12685"/>
                    <a:pt x="750" y="12508"/>
                  </a:cubicBezTo>
                  <a:lnTo>
                    <a:pt x="644" y="8167"/>
                  </a:lnTo>
                  <a:lnTo>
                    <a:pt x="1595" y="4575"/>
                  </a:lnTo>
                  <a:lnTo>
                    <a:pt x="2032" y="354"/>
                  </a:lnTo>
                  <a:cubicBezTo>
                    <a:pt x="2050" y="178"/>
                    <a:pt x="1922" y="21"/>
                    <a:pt x="1745" y="2"/>
                  </a:cubicBezTo>
                  <a:cubicBezTo>
                    <a:pt x="1734" y="1"/>
                    <a:pt x="1724" y="0"/>
                    <a:pt x="171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138" name="Google Shape;1138;g1e1e19b9974_1_41"/>
          <p:cNvPicPr preferRelativeResize="0"/>
          <p:nvPr/>
        </p:nvPicPr>
        <p:blipFill>
          <a:blip r:embed="rId3">
            <a:alphaModFix/>
          </a:blip>
          <a:stretch>
            <a:fillRect/>
          </a:stretch>
        </p:blipFill>
        <p:spPr>
          <a:xfrm>
            <a:off x="1156725" y="1160038"/>
            <a:ext cx="3067050" cy="4086225"/>
          </a:xfrm>
          <a:prstGeom prst="rect">
            <a:avLst/>
          </a:prstGeom>
          <a:noFill/>
          <a:ln>
            <a:noFill/>
          </a:ln>
        </p:spPr>
      </p:pic>
      <p:pic>
        <p:nvPicPr>
          <p:cNvPr id="1139" name="Google Shape;1139;g1e1e19b9974_1_41"/>
          <p:cNvPicPr preferRelativeResize="0"/>
          <p:nvPr/>
        </p:nvPicPr>
        <p:blipFill>
          <a:blip r:embed="rId4">
            <a:alphaModFix/>
          </a:blip>
          <a:stretch>
            <a:fillRect/>
          </a:stretch>
        </p:blipFill>
        <p:spPr>
          <a:xfrm>
            <a:off x="5168900" y="1160050"/>
            <a:ext cx="3067050" cy="3733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g1e1e19b9974_1_11"/>
          <p:cNvSpPr txBox="1"/>
          <p:nvPr>
            <p:ph idx="5" type="subTitle"/>
          </p:nvPr>
        </p:nvSpPr>
        <p:spPr>
          <a:xfrm>
            <a:off x="1139700" y="636725"/>
            <a:ext cx="2775900" cy="4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 </a:t>
            </a:r>
            <a:r>
              <a:rPr lang="en"/>
              <a:t>Overtime Checking</a:t>
            </a:r>
            <a:endParaRPr/>
          </a:p>
        </p:txBody>
      </p:sp>
      <p:cxnSp>
        <p:nvCxnSpPr>
          <p:cNvPr id="1145" name="Google Shape;1145;g1e1e19b9974_1_11"/>
          <p:cNvCxnSpPr/>
          <p:nvPr/>
        </p:nvCxnSpPr>
        <p:spPr>
          <a:xfrm flipH="1" rot="10800000">
            <a:off x="1126650" y="1002550"/>
            <a:ext cx="2471100" cy="5100"/>
          </a:xfrm>
          <a:prstGeom prst="straightConnector1">
            <a:avLst/>
          </a:prstGeom>
          <a:noFill/>
          <a:ln cap="flat" cmpd="sng" w="19050">
            <a:solidFill>
              <a:schemeClr val="lt2"/>
            </a:solidFill>
            <a:prstDash val="solid"/>
            <a:round/>
            <a:headEnd len="sm" w="sm" type="none"/>
            <a:tailEnd len="sm" w="sm" type="none"/>
          </a:ln>
        </p:spPr>
      </p:cxnSp>
      <p:sp>
        <p:nvSpPr>
          <p:cNvPr id="1146" name="Google Shape;1146;g1e1e19b9974_1_11"/>
          <p:cNvSpPr txBox="1"/>
          <p:nvPr>
            <p:ph idx="5" type="subTitle"/>
          </p:nvPr>
        </p:nvSpPr>
        <p:spPr>
          <a:xfrm>
            <a:off x="5226325" y="635950"/>
            <a:ext cx="2775900" cy="43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Reimburse </a:t>
            </a:r>
            <a:r>
              <a:rPr lang="en"/>
              <a:t>Checking</a:t>
            </a:r>
            <a:endParaRPr/>
          </a:p>
        </p:txBody>
      </p:sp>
      <p:cxnSp>
        <p:nvCxnSpPr>
          <p:cNvPr id="1147" name="Google Shape;1147;g1e1e19b9974_1_11"/>
          <p:cNvCxnSpPr/>
          <p:nvPr/>
        </p:nvCxnSpPr>
        <p:spPr>
          <a:xfrm flipH="1" rot="10800000">
            <a:off x="5365675" y="1001775"/>
            <a:ext cx="2471100" cy="5100"/>
          </a:xfrm>
          <a:prstGeom prst="straightConnector1">
            <a:avLst/>
          </a:prstGeom>
          <a:noFill/>
          <a:ln cap="flat" cmpd="sng" w="19050">
            <a:solidFill>
              <a:schemeClr val="lt2"/>
            </a:solidFill>
            <a:prstDash val="solid"/>
            <a:round/>
            <a:headEnd len="sm" w="sm" type="none"/>
            <a:tailEnd len="sm" w="sm" type="none"/>
          </a:ln>
        </p:spPr>
      </p:cxnSp>
      <p:grpSp>
        <p:nvGrpSpPr>
          <p:cNvPr id="1148" name="Google Shape;1148;g1e1e19b9974_1_11"/>
          <p:cNvGrpSpPr/>
          <p:nvPr/>
        </p:nvGrpSpPr>
        <p:grpSpPr>
          <a:xfrm>
            <a:off x="8252115" y="-2"/>
            <a:ext cx="891886" cy="1182917"/>
            <a:chOff x="6786775" y="2839113"/>
            <a:chExt cx="1346650" cy="1786075"/>
          </a:xfrm>
        </p:grpSpPr>
        <p:sp>
          <p:nvSpPr>
            <p:cNvPr id="1149" name="Google Shape;1149;g1e1e19b9974_1_11"/>
            <p:cNvSpPr/>
            <p:nvPr/>
          </p:nvSpPr>
          <p:spPr>
            <a:xfrm>
              <a:off x="7232850" y="3012738"/>
              <a:ext cx="827250" cy="888800"/>
            </a:xfrm>
            <a:custGeom>
              <a:rect b="b" l="l" r="r" t="t"/>
              <a:pathLst>
                <a:path extrusionOk="0" h="35552" w="33090">
                  <a:moveTo>
                    <a:pt x="13870" y="0"/>
                  </a:moveTo>
                  <a:cubicBezTo>
                    <a:pt x="1" y="0"/>
                    <a:pt x="5440" y="11054"/>
                    <a:pt x="5845" y="13487"/>
                  </a:cubicBezTo>
                  <a:cubicBezTo>
                    <a:pt x="6249" y="15920"/>
                    <a:pt x="10984" y="19290"/>
                    <a:pt x="10984" y="19290"/>
                  </a:cubicBezTo>
                  <a:lnTo>
                    <a:pt x="11476" y="22438"/>
                  </a:lnTo>
                  <a:cubicBezTo>
                    <a:pt x="11476" y="22438"/>
                    <a:pt x="13208" y="26821"/>
                    <a:pt x="17883" y="29520"/>
                  </a:cubicBezTo>
                  <a:cubicBezTo>
                    <a:pt x="22557" y="32219"/>
                    <a:pt x="24008" y="35552"/>
                    <a:pt x="24289" y="35552"/>
                  </a:cubicBezTo>
                  <a:cubicBezTo>
                    <a:pt x="24571" y="35552"/>
                    <a:pt x="31329" y="25485"/>
                    <a:pt x="31540" y="22203"/>
                  </a:cubicBezTo>
                  <a:cubicBezTo>
                    <a:pt x="31752" y="18923"/>
                    <a:pt x="33089" y="18375"/>
                    <a:pt x="33089" y="14856"/>
                  </a:cubicBezTo>
                  <a:cubicBezTo>
                    <a:pt x="33089" y="11335"/>
                    <a:pt x="30053" y="6842"/>
                    <a:pt x="27809" y="5281"/>
                  </a:cubicBezTo>
                  <a:cubicBezTo>
                    <a:pt x="24750" y="3153"/>
                    <a:pt x="13870" y="0"/>
                    <a:pt x="138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g1e1e19b9974_1_11"/>
            <p:cNvSpPr/>
            <p:nvPr/>
          </p:nvSpPr>
          <p:spPr>
            <a:xfrm>
              <a:off x="7130250" y="3011263"/>
              <a:ext cx="367625" cy="573500"/>
            </a:xfrm>
            <a:custGeom>
              <a:rect b="b" l="l" r="r" t="t"/>
              <a:pathLst>
                <a:path extrusionOk="0" h="22940" w="14705">
                  <a:moveTo>
                    <a:pt x="12291" y="0"/>
                  </a:moveTo>
                  <a:cubicBezTo>
                    <a:pt x="11770" y="0"/>
                    <a:pt x="10739" y="535"/>
                    <a:pt x="8596" y="3088"/>
                  </a:cubicBezTo>
                  <a:cubicBezTo>
                    <a:pt x="5052" y="7310"/>
                    <a:pt x="6563" y="17119"/>
                    <a:pt x="6358" y="17237"/>
                  </a:cubicBezTo>
                  <a:cubicBezTo>
                    <a:pt x="6355" y="17239"/>
                    <a:pt x="6351" y="17240"/>
                    <a:pt x="6346" y="17240"/>
                  </a:cubicBezTo>
                  <a:cubicBezTo>
                    <a:pt x="5984" y="17240"/>
                    <a:pt x="1" y="13155"/>
                    <a:pt x="0" y="13154"/>
                  </a:cubicBezTo>
                  <a:lnTo>
                    <a:pt x="0" y="13154"/>
                  </a:lnTo>
                  <a:cubicBezTo>
                    <a:pt x="1" y="13155"/>
                    <a:pt x="8635" y="22940"/>
                    <a:pt x="11568" y="22940"/>
                  </a:cubicBezTo>
                  <a:cubicBezTo>
                    <a:pt x="14501" y="22940"/>
                    <a:pt x="11389" y="14036"/>
                    <a:pt x="12747" y="12680"/>
                  </a:cubicBezTo>
                  <a:cubicBezTo>
                    <a:pt x="14102" y="11324"/>
                    <a:pt x="14705" y="1354"/>
                    <a:pt x="12827" y="271"/>
                  </a:cubicBezTo>
                  <a:cubicBezTo>
                    <a:pt x="12755" y="229"/>
                    <a:pt x="12632" y="0"/>
                    <a:pt x="1229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g1e1e19b9974_1_11"/>
            <p:cNvSpPr/>
            <p:nvPr/>
          </p:nvSpPr>
          <p:spPr>
            <a:xfrm>
              <a:off x="7026325" y="4295663"/>
              <a:ext cx="200" cy="225"/>
            </a:xfrm>
            <a:custGeom>
              <a:rect b="b" l="l" r="r" t="t"/>
              <a:pathLst>
                <a:path extrusionOk="0" h="9" w="8">
                  <a:moveTo>
                    <a:pt x="1" y="1"/>
                  </a:moveTo>
                  <a:lnTo>
                    <a:pt x="1" y="8"/>
                  </a:lnTo>
                  <a:cubicBezTo>
                    <a:pt x="4" y="7"/>
                    <a:pt x="5" y="5"/>
                    <a:pt x="8" y="5"/>
                  </a:cubicBezTo>
                  <a:lnTo>
                    <a:pt x="1" y="1"/>
                  </a:lnTo>
                  <a:close/>
                </a:path>
              </a:pathLst>
            </a:custGeom>
            <a:solidFill>
              <a:srgbClr val="395B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g1e1e19b9974_1_11"/>
            <p:cNvSpPr/>
            <p:nvPr/>
          </p:nvSpPr>
          <p:spPr>
            <a:xfrm>
              <a:off x="7026325" y="4144288"/>
              <a:ext cx="764200" cy="441350"/>
            </a:xfrm>
            <a:custGeom>
              <a:rect b="b" l="l" r="r" t="t"/>
              <a:pathLst>
                <a:path extrusionOk="0" h="17654" w="30568">
                  <a:moveTo>
                    <a:pt x="7768" y="0"/>
                  </a:moveTo>
                  <a:cubicBezTo>
                    <a:pt x="5213" y="1009"/>
                    <a:pt x="2608" y="2507"/>
                    <a:pt x="53" y="4444"/>
                  </a:cubicBezTo>
                  <a:lnTo>
                    <a:pt x="1" y="4474"/>
                  </a:lnTo>
                  <a:lnTo>
                    <a:pt x="8" y="4477"/>
                  </a:lnTo>
                  <a:lnTo>
                    <a:pt x="1378" y="5269"/>
                  </a:lnTo>
                  <a:lnTo>
                    <a:pt x="22834" y="17654"/>
                  </a:lnTo>
                  <a:cubicBezTo>
                    <a:pt x="22834" y="17645"/>
                    <a:pt x="27675" y="13984"/>
                    <a:pt x="30568" y="13162"/>
                  </a:cubicBezTo>
                  <a:lnTo>
                    <a:pt x="776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g1e1e19b9974_1_11"/>
            <p:cNvSpPr/>
            <p:nvPr/>
          </p:nvSpPr>
          <p:spPr>
            <a:xfrm>
              <a:off x="7060550" y="4275613"/>
              <a:ext cx="672925" cy="310650"/>
            </a:xfrm>
            <a:custGeom>
              <a:rect b="b" l="l" r="r" t="t"/>
              <a:pathLst>
                <a:path extrusionOk="0" h="12426" w="26917">
                  <a:moveTo>
                    <a:pt x="19" y="0"/>
                  </a:moveTo>
                  <a:lnTo>
                    <a:pt x="0" y="32"/>
                  </a:lnTo>
                  <a:lnTo>
                    <a:pt x="21301" y="12334"/>
                  </a:lnTo>
                  <a:lnTo>
                    <a:pt x="21301" y="12334"/>
                  </a:lnTo>
                  <a:cubicBezTo>
                    <a:pt x="21280" y="12357"/>
                    <a:pt x="21260" y="12379"/>
                    <a:pt x="21240" y="12401"/>
                  </a:cubicBezTo>
                  <a:lnTo>
                    <a:pt x="21328" y="12350"/>
                  </a:lnTo>
                  <a:lnTo>
                    <a:pt x="21453" y="12422"/>
                  </a:lnTo>
                  <a:lnTo>
                    <a:pt x="21456" y="12425"/>
                  </a:lnTo>
                  <a:lnTo>
                    <a:pt x="21491" y="12401"/>
                  </a:lnTo>
                  <a:lnTo>
                    <a:pt x="22794" y="11473"/>
                  </a:lnTo>
                  <a:cubicBezTo>
                    <a:pt x="23231" y="11153"/>
                    <a:pt x="23691" y="10868"/>
                    <a:pt x="24140" y="10570"/>
                  </a:cubicBezTo>
                  <a:lnTo>
                    <a:pt x="24819" y="10124"/>
                  </a:lnTo>
                  <a:cubicBezTo>
                    <a:pt x="25042" y="9973"/>
                    <a:pt x="25283" y="9849"/>
                    <a:pt x="25515" y="9711"/>
                  </a:cubicBezTo>
                  <a:lnTo>
                    <a:pt x="26916" y="8900"/>
                  </a:lnTo>
                  <a:lnTo>
                    <a:pt x="26901" y="8867"/>
                  </a:lnTo>
                  <a:lnTo>
                    <a:pt x="25463" y="9625"/>
                  </a:lnTo>
                  <a:cubicBezTo>
                    <a:pt x="25225" y="9754"/>
                    <a:pt x="24977" y="9869"/>
                    <a:pt x="24748" y="10012"/>
                  </a:cubicBezTo>
                  <a:lnTo>
                    <a:pt x="24051" y="10431"/>
                  </a:lnTo>
                  <a:cubicBezTo>
                    <a:pt x="23585" y="10711"/>
                    <a:pt x="23116" y="10985"/>
                    <a:pt x="22672" y="11297"/>
                  </a:cubicBezTo>
                  <a:lnTo>
                    <a:pt x="21996" y="11753"/>
                  </a:lnTo>
                  <a:lnTo>
                    <a:pt x="21828" y="11865"/>
                  </a:lnTo>
                  <a:cubicBezTo>
                    <a:pt x="21760" y="11912"/>
                    <a:pt x="21687" y="11970"/>
                    <a:pt x="21617" y="12028"/>
                  </a:cubicBezTo>
                  <a:cubicBezTo>
                    <a:pt x="21571" y="12066"/>
                    <a:pt x="21526" y="12106"/>
                    <a:pt x="21483" y="12147"/>
                  </a:cubicBezTo>
                  <a:lnTo>
                    <a:pt x="21483" y="12147"/>
                  </a:lnTo>
                  <a:cubicBezTo>
                    <a:pt x="20631" y="11634"/>
                    <a:pt x="19786" y="11107"/>
                    <a:pt x="18925" y="10607"/>
                  </a:cubicBezTo>
                  <a:lnTo>
                    <a:pt x="16253" y="9040"/>
                  </a:lnTo>
                  <a:cubicBezTo>
                    <a:pt x="14478" y="7986"/>
                    <a:pt x="12689" y="6956"/>
                    <a:pt x="10890" y="5945"/>
                  </a:cubicBezTo>
                  <a:lnTo>
                    <a:pt x="8197" y="4416"/>
                  </a:lnTo>
                  <a:lnTo>
                    <a:pt x="5484" y="2921"/>
                  </a:lnTo>
                  <a:cubicBezTo>
                    <a:pt x="3680" y="1915"/>
                    <a:pt x="1846" y="964"/>
                    <a:pt x="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g1e1e19b9974_1_11"/>
            <p:cNvSpPr/>
            <p:nvPr/>
          </p:nvSpPr>
          <p:spPr>
            <a:xfrm>
              <a:off x="7597150" y="4472963"/>
              <a:ext cx="194200" cy="151575"/>
            </a:xfrm>
            <a:custGeom>
              <a:rect b="b" l="l" r="r" t="t"/>
              <a:pathLst>
                <a:path extrusionOk="0" h="6063" w="7768">
                  <a:moveTo>
                    <a:pt x="7768" y="0"/>
                  </a:moveTo>
                  <a:cubicBezTo>
                    <a:pt x="7758" y="6"/>
                    <a:pt x="7746" y="10"/>
                    <a:pt x="7735" y="15"/>
                  </a:cubicBezTo>
                  <a:cubicBezTo>
                    <a:pt x="5174" y="1029"/>
                    <a:pt x="2561" y="2536"/>
                    <a:pt x="1" y="4482"/>
                  </a:cubicBezTo>
                  <a:lnTo>
                    <a:pt x="1" y="4507"/>
                  </a:lnTo>
                  <a:lnTo>
                    <a:pt x="1" y="6063"/>
                  </a:lnTo>
                  <a:cubicBezTo>
                    <a:pt x="2588" y="4570"/>
                    <a:pt x="5180" y="3076"/>
                    <a:pt x="7768" y="1582"/>
                  </a:cubicBezTo>
                  <a:lnTo>
                    <a:pt x="776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g1e1e19b9974_1_11"/>
            <p:cNvSpPr/>
            <p:nvPr/>
          </p:nvSpPr>
          <p:spPr>
            <a:xfrm>
              <a:off x="7026325" y="4256113"/>
              <a:ext cx="570850" cy="369075"/>
            </a:xfrm>
            <a:custGeom>
              <a:rect b="b" l="l" r="r" t="t"/>
              <a:pathLst>
                <a:path extrusionOk="0" h="14763" w="22834">
                  <a:moveTo>
                    <a:pt x="1" y="1"/>
                  </a:moveTo>
                  <a:lnTo>
                    <a:pt x="1" y="10"/>
                  </a:lnTo>
                  <a:lnTo>
                    <a:pt x="1" y="1581"/>
                  </a:lnTo>
                  <a:lnTo>
                    <a:pt x="8" y="1586"/>
                  </a:lnTo>
                  <a:lnTo>
                    <a:pt x="22834" y="14763"/>
                  </a:lnTo>
                  <a:lnTo>
                    <a:pt x="22834" y="14738"/>
                  </a:lnTo>
                  <a:lnTo>
                    <a:pt x="22834" y="13181"/>
                  </a:lnTo>
                  <a:lnTo>
                    <a:pt x="1378" y="796"/>
                  </a:lnTo>
                  <a:lnTo>
                    <a:pt x="8" y="4"/>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g1e1e19b9974_1_11"/>
            <p:cNvSpPr/>
            <p:nvPr/>
          </p:nvSpPr>
          <p:spPr>
            <a:xfrm>
              <a:off x="7369625" y="4116363"/>
              <a:ext cx="78425" cy="256575"/>
            </a:xfrm>
            <a:custGeom>
              <a:rect b="b" l="l" r="r" t="t"/>
              <a:pathLst>
                <a:path extrusionOk="0" h="10263" w="3137">
                  <a:moveTo>
                    <a:pt x="0" y="1"/>
                  </a:moveTo>
                  <a:lnTo>
                    <a:pt x="0" y="9358"/>
                  </a:lnTo>
                  <a:cubicBezTo>
                    <a:pt x="0" y="9590"/>
                    <a:pt x="155" y="9821"/>
                    <a:pt x="460" y="9998"/>
                  </a:cubicBezTo>
                  <a:cubicBezTo>
                    <a:pt x="766" y="10175"/>
                    <a:pt x="1167" y="10263"/>
                    <a:pt x="1569" y="10263"/>
                  </a:cubicBezTo>
                  <a:cubicBezTo>
                    <a:pt x="1970" y="10263"/>
                    <a:pt x="2371" y="10175"/>
                    <a:pt x="2677" y="9998"/>
                  </a:cubicBezTo>
                  <a:cubicBezTo>
                    <a:pt x="2984" y="9821"/>
                    <a:pt x="3137" y="9590"/>
                    <a:pt x="3137" y="9358"/>
                  </a:cubicBezTo>
                  <a:lnTo>
                    <a:pt x="313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g1e1e19b9974_1_11"/>
            <p:cNvSpPr/>
            <p:nvPr/>
          </p:nvSpPr>
          <p:spPr>
            <a:xfrm>
              <a:off x="7558350" y="4324988"/>
              <a:ext cx="36425" cy="30100"/>
            </a:xfrm>
            <a:custGeom>
              <a:rect b="b" l="l" r="r" t="t"/>
              <a:pathLst>
                <a:path extrusionOk="0" h="1204" w="1457">
                  <a:moveTo>
                    <a:pt x="1" y="1"/>
                  </a:moveTo>
                  <a:lnTo>
                    <a:pt x="1" y="362"/>
                  </a:lnTo>
                  <a:lnTo>
                    <a:pt x="1456" y="1204"/>
                  </a:lnTo>
                  <a:lnTo>
                    <a:pt x="1456" y="841"/>
                  </a:lnTo>
                  <a:lnTo>
                    <a:pt x="1" y="1"/>
                  </a:lnTo>
                  <a:close/>
                </a:path>
              </a:pathLst>
            </a:custGeom>
            <a:solidFill>
              <a:srgbClr val="F7B5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g1e1e19b9974_1_11"/>
            <p:cNvSpPr/>
            <p:nvPr/>
          </p:nvSpPr>
          <p:spPr>
            <a:xfrm>
              <a:off x="7549900" y="4310363"/>
              <a:ext cx="53300" cy="59350"/>
            </a:xfrm>
            <a:custGeom>
              <a:rect b="b" l="l" r="r" t="t"/>
              <a:pathLst>
                <a:path extrusionOk="0" h="2374" w="2132">
                  <a:moveTo>
                    <a:pt x="0" y="1"/>
                  </a:moveTo>
                  <a:lnTo>
                    <a:pt x="0" y="1143"/>
                  </a:lnTo>
                  <a:lnTo>
                    <a:pt x="2131" y="2374"/>
                  </a:lnTo>
                  <a:lnTo>
                    <a:pt x="2131" y="1231"/>
                  </a:lnTo>
                  <a:lnTo>
                    <a:pt x="0" y="1"/>
                  </a:lnTo>
                  <a:close/>
                </a:path>
              </a:pathLst>
            </a:custGeom>
            <a:solidFill>
              <a:srgbClr val="A09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g1e1e19b9974_1_11"/>
            <p:cNvSpPr/>
            <p:nvPr/>
          </p:nvSpPr>
          <p:spPr>
            <a:xfrm>
              <a:off x="7604725" y="4351763"/>
              <a:ext cx="36400" cy="30100"/>
            </a:xfrm>
            <a:custGeom>
              <a:rect b="b" l="l" r="r" t="t"/>
              <a:pathLst>
                <a:path extrusionOk="0" h="1204" w="1456">
                  <a:moveTo>
                    <a:pt x="0" y="0"/>
                  </a:moveTo>
                  <a:lnTo>
                    <a:pt x="0" y="363"/>
                  </a:lnTo>
                  <a:lnTo>
                    <a:pt x="1455" y="1203"/>
                  </a:lnTo>
                  <a:lnTo>
                    <a:pt x="1455" y="840"/>
                  </a:lnTo>
                  <a:lnTo>
                    <a:pt x="0" y="0"/>
                  </a:lnTo>
                  <a:close/>
                </a:path>
              </a:pathLst>
            </a:custGeom>
            <a:solidFill>
              <a:srgbClr val="F7B5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g1e1e19b9974_1_11"/>
            <p:cNvSpPr/>
            <p:nvPr/>
          </p:nvSpPr>
          <p:spPr>
            <a:xfrm>
              <a:off x="7596250" y="4337138"/>
              <a:ext cx="53300" cy="59350"/>
            </a:xfrm>
            <a:custGeom>
              <a:rect b="b" l="l" r="r" t="t"/>
              <a:pathLst>
                <a:path extrusionOk="0" h="2374" w="2132">
                  <a:moveTo>
                    <a:pt x="1" y="0"/>
                  </a:moveTo>
                  <a:lnTo>
                    <a:pt x="1" y="1143"/>
                  </a:lnTo>
                  <a:lnTo>
                    <a:pt x="2131" y="2373"/>
                  </a:lnTo>
                  <a:lnTo>
                    <a:pt x="2131" y="1231"/>
                  </a:lnTo>
                  <a:lnTo>
                    <a:pt x="1" y="0"/>
                  </a:lnTo>
                  <a:close/>
                </a:path>
              </a:pathLst>
            </a:custGeom>
            <a:solidFill>
              <a:srgbClr val="A09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g1e1e19b9974_1_11"/>
            <p:cNvSpPr/>
            <p:nvPr/>
          </p:nvSpPr>
          <p:spPr>
            <a:xfrm>
              <a:off x="7651075" y="4378513"/>
              <a:ext cx="36400" cy="30100"/>
            </a:xfrm>
            <a:custGeom>
              <a:rect b="b" l="l" r="r" t="t"/>
              <a:pathLst>
                <a:path extrusionOk="0" h="1204" w="1456">
                  <a:moveTo>
                    <a:pt x="0" y="1"/>
                  </a:moveTo>
                  <a:lnTo>
                    <a:pt x="0" y="364"/>
                  </a:lnTo>
                  <a:lnTo>
                    <a:pt x="1456" y="1204"/>
                  </a:lnTo>
                  <a:lnTo>
                    <a:pt x="1456" y="842"/>
                  </a:lnTo>
                  <a:lnTo>
                    <a:pt x="0" y="1"/>
                  </a:lnTo>
                  <a:close/>
                </a:path>
              </a:pathLst>
            </a:custGeom>
            <a:solidFill>
              <a:srgbClr val="F7B5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g1e1e19b9974_1_11"/>
            <p:cNvSpPr/>
            <p:nvPr/>
          </p:nvSpPr>
          <p:spPr>
            <a:xfrm>
              <a:off x="7642650" y="4363888"/>
              <a:ext cx="53300" cy="59350"/>
            </a:xfrm>
            <a:custGeom>
              <a:rect b="b" l="l" r="r" t="t"/>
              <a:pathLst>
                <a:path extrusionOk="0" h="2374" w="2132">
                  <a:moveTo>
                    <a:pt x="0" y="1"/>
                  </a:moveTo>
                  <a:lnTo>
                    <a:pt x="0" y="1143"/>
                  </a:lnTo>
                  <a:lnTo>
                    <a:pt x="2131" y="2374"/>
                  </a:lnTo>
                  <a:lnTo>
                    <a:pt x="2131" y="1231"/>
                  </a:lnTo>
                  <a:lnTo>
                    <a:pt x="0" y="1"/>
                  </a:lnTo>
                  <a:close/>
                </a:path>
              </a:pathLst>
            </a:custGeom>
            <a:solidFill>
              <a:srgbClr val="A09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g1e1e19b9974_1_11"/>
            <p:cNvSpPr/>
            <p:nvPr/>
          </p:nvSpPr>
          <p:spPr>
            <a:xfrm>
              <a:off x="6793575" y="3079588"/>
              <a:ext cx="1054725" cy="1411725"/>
            </a:xfrm>
            <a:custGeom>
              <a:rect b="b" l="l" r="r" t="t"/>
              <a:pathLst>
                <a:path extrusionOk="0" h="56469" w="42189">
                  <a:moveTo>
                    <a:pt x="1078" y="0"/>
                  </a:moveTo>
                  <a:lnTo>
                    <a:pt x="1" y="670"/>
                  </a:lnTo>
                  <a:lnTo>
                    <a:pt x="640" y="1865"/>
                  </a:lnTo>
                  <a:lnTo>
                    <a:pt x="640" y="31194"/>
                  </a:lnTo>
                  <a:cubicBezTo>
                    <a:pt x="640" y="31890"/>
                    <a:pt x="1129" y="32735"/>
                    <a:pt x="1731" y="33082"/>
                  </a:cubicBezTo>
                  <a:lnTo>
                    <a:pt x="40614" y="55532"/>
                  </a:lnTo>
                  <a:lnTo>
                    <a:pt x="40818" y="56469"/>
                  </a:lnTo>
                  <a:lnTo>
                    <a:pt x="41671" y="55950"/>
                  </a:lnTo>
                  <a:cubicBezTo>
                    <a:pt x="41981" y="55907"/>
                    <a:pt x="42189" y="55634"/>
                    <a:pt x="42189" y="55182"/>
                  </a:cubicBezTo>
                  <a:lnTo>
                    <a:pt x="42189" y="24807"/>
                  </a:lnTo>
                  <a:cubicBezTo>
                    <a:pt x="42189" y="24111"/>
                    <a:pt x="41700" y="23265"/>
                    <a:pt x="41098" y="22918"/>
                  </a:cubicBezTo>
                  <a:lnTo>
                    <a:pt x="1731" y="189"/>
                  </a:lnTo>
                  <a:cubicBezTo>
                    <a:pt x="1557" y="89"/>
                    <a:pt x="1393" y="42"/>
                    <a:pt x="1247" y="42"/>
                  </a:cubicBezTo>
                  <a:cubicBezTo>
                    <a:pt x="1208" y="42"/>
                    <a:pt x="1170" y="45"/>
                    <a:pt x="1133" y="52"/>
                  </a:cubicBezTo>
                  <a:lnTo>
                    <a:pt x="107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g1e1e19b9974_1_11"/>
            <p:cNvSpPr/>
            <p:nvPr/>
          </p:nvSpPr>
          <p:spPr>
            <a:xfrm>
              <a:off x="6786775" y="3093763"/>
              <a:ext cx="1038700" cy="1398025"/>
            </a:xfrm>
            <a:custGeom>
              <a:rect b="b" l="l" r="r" t="t"/>
              <a:pathLst>
                <a:path extrusionOk="0" h="55921" w="41548">
                  <a:moveTo>
                    <a:pt x="603" y="1"/>
                  </a:moveTo>
                  <a:cubicBezTo>
                    <a:pt x="477" y="1"/>
                    <a:pt x="365" y="36"/>
                    <a:pt x="273" y="103"/>
                  </a:cubicBezTo>
                  <a:cubicBezTo>
                    <a:pt x="103" y="227"/>
                    <a:pt x="0" y="459"/>
                    <a:pt x="0" y="779"/>
                  </a:cubicBezTo>
                  <a:lnTo>
                    <a:pt x="0" y="31154"/>
                  </a:lnTo>
                  <a:cubicBezTo>
                    <a:pt x="0" y="31850"/>
                    <a:pt x="487" y="32696"/>
                    <a:pt x="1090" y="33043"/>
                  </a:cubicBezTo>
                  <a:lnTo>
                    <a:pt x="40458" y="55772"/>
                  </a:lnTo>
                  <a:cubicBezTo>
                    <a:pt x="40633" y="55873"/>
                    <a:pt x="40798" y="55920"/>
                    <a:pt x="40944" y="55920"/>
                  </a:cubicBezTo>
                  <a:cubicBezTo>
                    <a:pt x="41302" y="55920"/>
                    <a:pt x="41547" y="55635"/>
                    <a:pt x="41547" y="55142"/>
                  </a:cubicBezTo>
                  <a:lnTo>
                    <a:pt x="41547" y="24766"/>
                  </a:lnTo>
                  <a:cubicBezTo>
                    <a:pt x="41547" y="24071"/>
                    <a:pt x="41060" y="23226"/>
                    <a:pt x="40458" y="22878"/>
                  </a:cubicBezTo>
                  <a:lnTo>
                    <a:pt x="1090" y="149"/>
                  </a:lnTo>
                  <a:cubicBezTo>
                    <a:pt x="915" y="49"/>
                    <a:pt x="750" y="1"/>
                    <a:pt x="60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g1e1e19b9974_1_11"/>
            <p:cNvSpPr/>
            <p:nvPr/>
          </p:nvSpPr>
          <p:spPr>
            <a:xfrm>
              <a:off x="6798200" y="3108563"/>
              <a:ext cx="1015800" cy="1342125"/>
            </a:xfrm>
            <a:custGeom>
              <a:rect b="b" l="l" r="r" t="t"/>
              <a:pathLst>
                <a:path extrusionOk="0" h="53685" w="40632">
                  <a:moveTo>
                    <a:pt x="356" y="1"/>
                  </a:moveTo>
                  <a:cubicBezTo>
                    <a:pt x="309" y="1"/>
                    <a:pt x="266" y="10"/>
                    <a:pt x="228" y="27"/>
                  </a:cubicBezTo>
                  <a:cubicBezTo>
                    <a:pt x="85" y="79"/>
                    <a:pt x="0" y="227"/>
                    <a:pt x="0" y="449"/>
                  </a:cubicBezTo>
                  <a:lnTo>
                    <a:pt x="0" y="29771"/>
                  </a:lnTo>
                  <a:cubicBezTo>
                    <a:pt x="0" y="30177"/>
                    <a:pt x="285" y="30667"/>
                    <a:pt x="633" y="30867"/>
                  </a:cubicBezTo>
                  <a:lnTo>
                    <a:pt x="39999" y="53595"/>
                  </a:lnTo>
                  <a:cubicBezTo>
                    <a:pt x="40103" y="53656"/>
                    <a:pt x="40201" y="53685"/>
                    <a:pt x="40287" y="53685"/>
                  </a:cubicBezTo>
                  <a:cubicBezTo>
                    <a:pt x="40484" y="53685"/>
                    <a:pt x="40621" y="53532"/>
                    <a:pt x="40632" y="53264"/>
                  </a:cubicBezTo>
                  <a:lnTo>
                    <a:pt x="40632" y="23909"/>
                  </a:lnTo>
                  <a:cubicBezTo>
                    <a:pt x="40632" y="23508"/>
                    <a:pt x="40352" y="23013"/>
                    <a:pt x="39999" y="22812"/>
                  </a:cubicBezTo>
                  <a:lnTo>
                    <a:pt x="633" y="85"/>
                  </a:lnTo>
                  <a:cubicBezTo>
                    <a:pt x="533" y="28"/>
                    <a:pt x="439" y="1"/>
                    <a:pt x="35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g1e1e19b9974_1_11"/>
            <p:cNvSpPr/>
            <p:nvPr/>
          </p:nvSpPr>
          <p:spPr>
            <a:xfrm>
              <a:off x="6803850" y="3108488"/>
              <a:ext cx="1010125" cy="1332125"/>
            </a:xfrm>
            <a:custGeom>
              <a:rect b="b" l="l" r="r" t="t"/>
              <a:pathLst>
                <a:path extrusionOk="0" h="53285" w="40405">
                  <a:moveTo>
                    <a:pt x="129" y="1"/>
                  </a:moveTo>
                  <a:cubicBezTo>
                    <a:pt x="82" y="1"/>
                    <a:pt x="39" y="10"/>
                    <a:pt x="0" y="27"/>
                  </a:cubicBezTo>
                  <a:lnTo>
                    <a:pt x="0" y="29371"/>
                  </a:lnTo>
                  <a:cubicBezTo>
                    <a:pt x="0" y="29777"/>
                    <a:pt x="284" y="30267"/>
                    <a:pt x="633" y="30467"/>
                  </a:cubicBezTo>
                  <a:lnTo>
                    <a:pt x="39998" y="53195"/>
                  </a:lnTo>
                  <a:cubicBezTo>
                    <a:pt x="40101" y="53256"/>
                    <a:pt x="40198" y="53285"/>
                    <a:pt x="40285" y="53285"/>
                  </a:cubicBezTo>
                  <a:cubicBezTo>
                    <a:pt x="40328" y="53285"/>
                    <a:pt x="40368" y="53278"/>
                    <a:pt x="40404" y="53264"/>
                  </a:cubicBezTo>
                  <a:lnTo>
                    <a:pt x="40404" y="23910"/>
                  </a:lnTo>
                  <a:cubicBezTo>
                    <a:pt x="40404" y="23508"/>
                    <a:pt x="40125" y="23013"/>
                    <a:pt x="39772" y="22812"/>
                  </a:cubicBezTo>
                  <a:lnTo>
                    <a:pt x="405" y="85"/>
                  </a:lnTo>
                  <a:cubicBezTo>
                    <a:pt x="305" y="28"/>
                    <a:pt x="211" y="1"/>
                    <a:pt x="12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g1e1e19b9974_1_11"/>
            <p:cNvSpPr/>
            <p:nvPr/>
          </p:nvSpPr>
          <p:spPr>
            <a:xfrm>
              <a:off x="7138775" y="3433038"/>
              <a:ext cx="333250" cy="320800"/>
            </a:xfrm>
            <a:custGeom>
              <a:rect b="b" l="l" r="r" t="t"/>
              <a:pathLst>
                <a:path extrusionOk="0" h="12832" w="13330">
                  <a:moveTo>
                    <a:pt x="1" y="0"/>
                  </a:moveTo>
                  <a:lnTo>
                    <a:pt x="1" y="5136"/>
                  </a:lnTo>
                  <a:lnTo>
                    <a:pt x="13329" y="12831"/>
                  </a:lnTo>
                  <a:lnTo>
                    <a:pt x="13329" y="7697"/>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g1e1e19b9974_1_11"/>
            <p:cNvSpPr/>
            <p:nvPr/>
          </p:nvSpPr>
          <p:spPr>
            <a:xfrm>
              <a:off x="7138775" y="3502738"/>
              <a:ext cx="333250" cy="722325"/>
            </a:xfrm>
            <a:custGeom>
              <a:rect b="b" l="l" r="r" t="t"/>
              <a:pathLst>
                <a:path extrusionOk="0" h="28893" w="13330">
                  <a:moveTo>
                    <a:pt x="1" y="0"/>
                  </a:moveTo>
                  <a:lnTo>
                    <a:pt x="1" y="21198"/>
                  </a:lnTo>
                  <a:lnTo>
                    <a:pt x="13329" y="28893"/>
                  </a:lnTo>
                  <a:lnTo>
                    <a:pt x="13329" y="7696"/>
                  </a:lnTo>
                  <a:lnTo>
                    <a:pt x="1" y="0"/>
                  </a:lnTo>
                  <a:close/>
                </a:path>
              </a:pathLst>
            </a:custGeom>
            <a:solidFill>
              <a:srgbClr val="878787">
                <a:alpha val="211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g1e1e19b9974_1_11"/>
            <p:cNvSpPr/>
            <p:nvPr/>
          </p:nvSpPr>
          <p:spPr>
            <a:xfrm>
              <a:off x="7343125" y="2840763"/>
              <a:ext cx="446800" cy="558325"/>
            </a:xfrm>
            <a:custGeom>
              <a:rect b="b" l="l" r="r" t="t"/>
              <a:pathLst>
                <a:path extrusionOk="0" h="22333" w="17872">
                  <a:moveTo>
                    <a:pt x="9812" y="1"/>
                  </a:moveTo>
                  <a:cubicBezTo>
                    <a:pt x="7580" y="1"/>
                    <a:pt x="4867" y="1560"/>
                    <a:pt x="1791" y="6070"/>
                  </a:cubicBezTo>
                  <a:cubicBezTo>
                    <a:pt x="1791" y="6070"/>
                    <a:pt x="955" y="10222"/>
                    <a:pt x="464" y="11448"/>
                  </a:cubicBezTo>
                  <a:cubicBezTo>
                    <a:pt x="81" y="12415"/>
                    <a:pt x="0" y="13121"/>
                    <a:pt x="156" y="13875"/>
                  </a:cubicBezTo>
                  <a:cubicBezTo>
                    <a:pt x="156" y="13880"/>
                    <a:pt x="156" y="13880"/>
                    <a:pt x="160" y="13884"/>
                  </a:cubicBezTo>
                  <a:cubicBezTo>
                    <a:pt x="236" y="14277"/>
                    <a:pt x="385" y="14687"/>
                    <a:pt x="584" y="15152"/>
                  </a:cubicBezTo>
                  <a:cubicBezTo>
                    <a:pt x="1043" y="16233"/>
                    <a:pt x="435" y="16208"/>
                    <a:pt x="866" y="17157"/>
                  </a:cubicBezTo>
                  <a:cubicBezTo>
                    <a:pt x="993" y="17441"/>
                    <a:pt x="1216" y="17894"/>
                    <a:pt x="1461" y="18404"/>
                  </a:cubicBezTo>
                  <a:cubicBezTo>
                    <a:pt x="2044" y="19600"/>
                    <a:pt x="2771" y="21095"/>
                    <a:pt x="2771" y="21386"/>
                  </a:cubicBezTo>
                  <a:cubicBezTo>
                    <a:pt x="2771" y="21805"/>
                    <a:pt x="2991" y="22333"/>
                    <a:pt x="4675" y="22333"/>
                  </a:cubicBezTo>
                  <a:cubicBezTo>
                    <a:pt x="6361" y="22333"/>
                    <a:pt x="7417" y="20960"/>
                    <a:pt x="8473" y="20960"/>
                  </a:cubicBezTo>
                  <a:cubicBezTo>
                    <a:pt x="9529" y="20960"/>
                    <a:pt x="13224" y="16842"/>
                    <a:pt x="13225" y="16842"/>
                  </a:cubicBezTo>
                  <a:lnTo>
                    <a:pt x="13225" y="16842"/>
                  </a:lnTo>
                  <a:cubicBezTo>
                    <a:pt x="13225" y="16842"/>
                    <a:pt x="13178" y="17123"/>
                    <a:pt x="13585" y="17123"/>
                  </a:cubicBezTo>
                  <a:cubicBezTo>
                    <a:pt x="13788" y="17123"/>
                    <a:pt x="14105" y="17053"/>
                    <a:pt x="14598" y="16842"/>
                  </a:cubicBezTo>
                  <a:cubicBezTo>
                    <a:pt x="16076" y="16208"/>
                    <a:pt x="17871" y="13252"/>
                    <a:pt x="16288" y="13252"/>
                  </a:cubicBezTo>
                  <a:cubicBezTo>
                    <a:pt x="14704" y="13252"/>
                    <a:pt x="15232" y="13040"/>
                    <a:pt x="15232" y="13040"/>
                  </a:cubicBezTo>
                  <a:cubicBezTo>
                    <a:pt x="15232" y="13040"/>
                    <a:pt x="17449" y="9872"/>
                    <a:pt x="16288" y="6070"/>
                  </a:cubicBezTo>
                  <a:cubicBezTo>
                    <a:pt x="15581" y="3758"/>
                    <a:pt x="13276" y="1"/>
                    <a:pt x="981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g1e1e19b9974_1_11"/>
            <p:cNvSpPr/>
            <p:nvPr/>
          </p:nvSpPr>
          <p:spPr>
            <a:xfrm>
              <a:off x="7347125" y="3187863"/>
              <a:ext cx="58950" cy="71025"/>
            </a:xfrm>
            <a:custGeom>
              <a:rect b="b" l="l" r="r" t="t"/>
              <a:pathLst>
                <a:path extrusionOk="0" h="2841" w="2358">
                  <a:moveTo>
                    <a:pt x="0" y="0"/>
                  </a:moveTo>
                  <a:cubicBezTo>
                    <a:pt x="76" y="393"/>
                    <a:pt x="225" y="803"/>
                    <a:pt x="424" y="1268"/>
                  </a:cubicBezTo>
                  <a:cubicBezTo>
                    <a:pt x="883" y="2349"/>
                    <a:pt x="398" y="1546"/>
                    <a:pt x="828" y="2497"/>
                  </a:cubicBezTo>
                  <a:cubicBezTo>
                    <a:pt x="912" y="2682"/>
                    <a:pt x="1335" y="2841"/>
                    <a:pt x="1616" y="2841"/>
                  </a:cubicBezTo>
                  <a:cubicBezTo>
                    <a:pt x="1763" y="2841"/>
                    <a:pt x="1872" y="2797"/>
                    <a:pt x="1872" y="2691"/>
                  </a:cubicBezTo>
                  <a:cubicBezTo>
                    <a:pt x="1872" y="2112"/>
                    <a:pt x="2357" y="2519"/>
                    <a:pt x="1292" y="1902"/>
                  </a:cubicBezTo>
                  <a:cubicBezTo>
                    <a:pt x="802" y="1618"/>
                    <a:pt x="343" y="800"/>
                    <a:pt x="0" y="0"/>
                  </a:cubicBezTo>
                  <a:close/>
                </a:path>
              </a:pathLst>
            </a:custGeom>
            <a:solidFill>
              <a:srgbClr val="878787">
                <a:alpha val="211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g1e1e19b9974_1_11"/>
            <p:cNvSpPr/>
            <p:nvPr/>
          </p:nvSpPr>
          <p:spPr>
            <a:xfrm>
              <a:off x="7355900" y="3260738"/>
              <a:ext cx="107975" cy="89050"/>
            </a:xfrm>
            <a:custGeom>
              <a:rect b="b" l="l" r="r" t="t"/>
              <a:pathLst>
                <a:path extrusionOk="0" h="3562" w="4319">
                  <a:moveTo>
                    <a:pt x="2006" y="1"/>
                  </a:moveTo>
                  <a:cubicBezTo>
                    <a:pt x="1707" y="1"/>
                    <a:pt x="1524" y="370"/>
                    <a:pt x="1333" y="560"/>
                  </a:cubicBezTo>
                  <a:cubicBezTo>
                    <a:pt x="1059" y="834"/>
                    <a:pt x="1035" y="1391"/>
                    <a:pt x="518" y="1785"/>
                  </a:cubicBezTo>
                  <a:cubicBezTo>
                    <a:pt x="1" y="2178"/>
                    <a:pt x="464" y="2577"/>
                    <a:pt x="518" y="3053"/>
                  </a:cubicBezTo>
                  <a:cubicBezTo>
                    <a:pt x="555" y="3384"/>
                    <a:pt x="851" y="3562"/>
                    <a:pt x="1259" y="3562"/>
                  </a:cubicBezTo>
                  <a:cubicBezTo>
                    <a:pt x="1434" y="3562"/>
                    <a:pt x="1630" y="3529"/>
                    <a:pt x="1835" y="3462"/>
                  </a:cubicBezTo>
                  <a:cubicBezTo>
                    <a:pt x="2519" y="3239"/>
                    <a:pt x="2947" y="3210"/>
                    <a:pt x="3633" y="2999"/>
                  </a:cubicBezTo>
                  <a:cubicBezTo>
                    <a:pt x="4318" y="2788"/>
                    <a:pt x="2682" y="2102"/>
                    <a:pt x="2682" y="2102"/>
                  </a:cubicBezTo>
                  <a:cubicBezTo>
                    <a:pt x="2682" y="2102"/>
                    <a:pt x="1996" y="1890"/>
                    <a:pt x="2313" y="1257"/>
                  </a:cubicBezTo>
                  <a:cubicBezTo>
                    <a:pt x="2630" y="624"/>
                    <a:pt x="2471" y="253"/>
                    <a:pt x="2471" y="253"/>
                  </a:cubicBezTo>
                  <a:cubicBezTo>
                    <a:pt x="2288" y="70"/>
                    <a:pt x="2136" y="1"/>
                    <a:pt x="200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g1e1e19b9974_1_11"/>
            <p:cNvSpPr/>
            <p:nvPr/>
          </p:nvSpPr>
          <p:spPr>
            <a:xfrm>
              <a:off x="7419800" y="3259238"/>
              <a:ext cx="113525" cy="40825"/>
            </a:xfrm>
            <a:custGeom>
              <a:rect b="b" l="l" r="r" t="t"/>
              <a:pathLst>
                <a:path extrusionOk="0" h="1633" w="4541">
                  <a:moveTo>
                    <a:pt x="0" y="1"/>
                  </a:moveTo>
                  <a:lnTo>
                    <a:pt x="0" y="1"/>
                  </a:lnTo>
                  <a:cubicBezTo>
                    <a:pt x="0" y="1"/>
                    <a:pt x="335" y="930"/>
                    <a:pt x="1065" y="1352"/>
                  </a:cubicBezTo>
                  <a:cubicBezTo>
                    <a:pt x="1420" y="1557"/>
                    <a:pt x="1822" y="1633"/>
                    <a:pt x="2225" y="1633"/>
                  </a:cubicBezTo>
                  <a:cubicBezTo>
                    <a:pt x="3383" y="1633"/>
                    <a:pt x="4540" y="1003"/>
                    <a:pt x="4540" y="1003"/>
                  </a:cubicBezTo>
                  <a:cubicBezTo>
                    <a:pt x="4540" y="1003"/>
                    <a:pt x="3062" y="950"/>
                    <a:pt x="1847" y="740"/>
                  </a:cubicBezTo>
                  <a:cubicBezTo>
                    <a:pt x="633" y="528"/>
                    <a:pt x="1" y="1"/>
                    <a:pt x="0" y="1"/>
                  </a:cubicBezTo>
                  <a:close/>
                </a:path>
              </a:pathLst>
            </a:custGeom>
            <a:solidFill>
              <a:srgbClr val="878787">
                <a:alpha val="211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g1e1e19b9974_1_11"/>
            <p:cNvSpPr/>
            <p:nvPr/>
          </p:nvSpPr>
          <p:spPr>
            <a:xfrm>
              <a:off x="7282025" y="2839113"/>
              <a:ext cx="556725" cy="400650"/>
            </a:xfrm>
            <a:custGeom>
              <a:rect b="b" l="l" r="r" t="t"/>
              <a:pathLst>
                <a:path extrusionOk="0" h="16026" w="22269">
                  <a:moveTo>
                    <a:pt x="11546" y="1"/>
                  </a:moveTo>
                  <a:cubicBezTo>
                    <a:pt x="7556" y="1"/>
                    <a:pt x="5287" y="3466"/>
                    <a:pt x="3595" y="7193"/>
                  </a:cubicBezTo>
                  <a:cubicBezTo>
                    <a:pt x="1" y="15110"/>
                    <a:pt x="8580" y="15745"/>
                    <a:pt x="10937" y="16010"/>
                  </a:cubicBezTo>
                  <a:cubicBezTo>
                    <a:pt x="11031" y="16021"/>
                    <a:pt x="11130" y="16026"/>
                    <a:pt x="11232" y="16026"/>
                  </a:cubicBezTo>
                  <a:cubicBezTo>
                    <a:pt x="13686" y="16026"/>
                    <a:pt x="18310" y="13106"/>
                    <a:pt x="18310" y="13106"/>
                  </a:cubicBezTo>
                  <a:cubicBezTo>
                    <a:pt x="18310" y="13106"/>
                    <a:pt x="22269" y="4077"/>
                    <a:pt x="15617" y="1015"/>
                  </a:cubicBezTo>
                  <a:cubicBezTo>
                    <a:pt x="14086" y="310"/>
                    <a:pt x="12739" y="1"/>
                    <a:pt x="115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g1e1e19b9974_1_11"/>
            <p:cNvSpPr/>
            <p:nvPr/>
          </p:nvSpPr>
          <p:spPr>
            <a:xfrm>
              <a:off x="7106650" y="3238613"/>
              <a:ext cx="83450" cy="49300"/>
            </a:xfrm>
            <a:custGeom>
              <a:rect b="b" l="l" r="r" t="t"/>
              <a:pathLst>
                <a:path extrusionOk="0" h="1972" w="3338">
                  <a:moveTo>
                    <a:pt x="1456" y="0"/>
                  </a:moveTo>
                  <a:cubicBezTo>
                    <a:pt x="1223" y="0"/>
                    <a:pt x="962" y="41"/>
                    <a:pt x="669" y="134"/>
                  </a:cubicBezTo>
                  <a:cubicBezTo>
                    <a:pt x="669" y="134"/>
                    <a:pt x="1" y="1135"/>
                    <a:pt x="1" y="1398"/>
                  </a:cubicBezTo>
                  <a:cubicBezTo>
                    <a:pt x="1" y="1588"/>
                    <a:pt x="116" y="1801"/>
                    <a:pt x="568" y="1801"/>
                  </a:cubicBezTo>
                  <a:cubicBezTo>
                    <a:pt x="735" y="1801"/>
                    <a:pt x="948" y="1772"/>
                    <a:pt x="1218" y="1702"/>
                  </a:cubicBezTo>
                  <a:cubicBezTo>
                    <a:pt x="2219" y="1441"/>
                    <a:pt x="1734" y="958"/>
                    <a:pt x="1734" y="958"/>
                  </a:cubicBezTo>
                  <a:lnTo>
                    <a:pt x="1734" y="958"/>
                  </a:lnTo>
                  <a:lnTo>
                    <a:pt x="3337" y="1971"/>
                  </a:lnTo>
                  <a:cubicBezTo>
                    <a:pt x="3337" y="1971"/>
                    <a:pt x="3078" y="0"/>
                    <a:pt x="14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g1e1e19b9974_1_11"/>
            <p:cNvSpPr/>
            <p:nvPr/>
          </p:nvSpPr>
          <p:spPr>
            <a:xfrm>
              <a:off x="7134525" y="3244688"/>
              <a:ext cx="142025" cy="75600"/>
            </a:xfrm>
            <a:custGeom>
              <a:rect b="b" l="l" r="r" t="t"/>
              <a:pathLst>
                <a:path extrusionOk="0" h="3024" w="5681">
                  <a:moveTo>
                    <a:pt x="1707" y="1"/>
                  </a:moveTo>
                  <a:cubicBezTo>
                    <a:pt x="1707" y="1"/>
                    <a:pt x="119" y="1993"/>
                    <a:pt x="119" y="2310"/>
                  </a:cubicBezTo>
                  <a:cubicBezTo>
                    <a:pt x="119" y="2566"/>
                    <a:pt x="1" y="3024"/>
                    <a:pt x="594" y="3024"/>
                  </a:cubicBezTo>
                  <a:cubicBezTo>
                    <a:pt x="735" y="3024"/>
                    <a:pt x="917" y="2998"/>
                    <a:pt x="1150" y="2937"/>
                  </a:cubicBezTo>
                  <a:cubicBezTo>
                    <a:pt x="2365" y="2621"/>
                    <a:pt x="2222" y="1779"/>
                    <a:pt x="2222" y="1778"/>
                  </a:cubicBezTo>
                  <a:lnTo>
                    <a:pt x="2222" y="1778"/>
                  </a:lnTo>
                  <a:lnTo>
                    <a:pt x="4326" y="2846"/>
                  </a:lnTo>
                  <a:cubicBezTo>
                    <a:pt x="4326" y="2846"/>
                    <a:pt x="5680" y="913"/>
                    <a:pt x="170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g1e1e19b9974_1_11"/>
            <p:cNvSpPr/>
            <p:nvPr/>
          </p:nvSpPr>
          <p:spPr>
            <a:xfrm>
              <a:off x="7190575" y="3274888"/>
              <a:ext cx="91525" cy="69200"/>
            </a:xfrm>
            <a:custGeom>
              <a:rect b="b" l="l" r="r" t="t"/>
              <a:pathLst>
                <a:path extrusionOk="0" h="2768" w="3661">
                  <a:moveTo>
                    <a:pt x="1674" y="1"/>
                  </a:moveTo>
                  <a:cubicBezTo>
                    <a:pt x="1472" y="1"/>
                    <a:pt x="1249" y="36"/>
                    <a:pt x="1003" y="114"/>
                  </a:cubicBezTo>
                  <a:cubicBezTo>
                    <a:pt x="1003" y="114"/>
                    <a:pt x="165" y="1860"/>
                    <a:pt x="165" y="2122"/>
                  </a:cubicBezTo>
                  <a:cubicBezTo>
                    <a:pt x="165" y="2338"/>
                    <a:pt x="0" y="2768"/>
                    <a:pt x="494" y="2768"/>
                  </a:cubicBezTo>
                  <a:cubicBezTo>
                    <a:pt x="603" y="2768"/>
                    <a:pt x="744" y="2747"/>
                    <a:pt x="925" y="2698"/>
                  </a:cubicBezTo>
                  <a:cubicBezTo>
                    <a:pt x="1927" y="2431"/>
                    <a:pt x="1908" y="1681"/>
                    <a:pt x="1911" y="1681"/>
                  </a:cubicBezTo>
                  <a:lnTo>
                    <a:pt x="1911" y="1681"/>
                  </a:lnTo>
                  <a:cubicBezTo>
                    <a:pt x="1911" y="1681"/>
                    <a:pt x="1911" y="1681"/>
                    <a:pt x="1911" y="1681"/>
                  </a:cubicBezTo>
                  <a:lnTo>
                    <a:pt x="3660" y="2569"/>
                  </a:lnTo>
                  <a:cubicBezTo>
                    <a:pt x="3660" y="2567"/>
                    <a:pt x="3413" y="1"/>
                    <a:pt x="16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g1e1e19b9974_1_11"/>
            <p:cNvSpPr/>
            <p:nvPr/>
          </p:nvSpPr>
          <p:spPr>
            <a:xfrm>
              <a:off x="7085975" y="3217363"/>
              <a:ext cx="55125" cy="42225"/>
            </a:xfrm>
            <a:custGeom>
              <a:rect b="b" l="l" r="r" t="t"/>
              <a:pathLst>
                <a:path extrusionOk="0" h="1689" w="2205">
                  <a:moveTo>
                    <a:pt x="578" y="0"/>
                  </a:moveTo>
                  <a:cubicBezTo>
                    <a:pt x="156" y="0"/>
                    <a:pt x="1" y="416"/>
                    <a:pt x="1" y="416"/>
                  </a:cubicBezTo>
                  <a:lnTo>
                    <a:pt x="2205" y="1689"/>
                  </a:lnTo>
                  <a:cubicBezTo>
                    <a:pt x="2205" y="1689"/>
                    <a:pt x="1000" y="0"/>
                    <a:pt x="5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g1e1e19b9974_1_11"/>
            <p:cNvSpPr/>
            <p:nvPr/>
          </p:nvSpPr>
          <p:spPr>
            <a:xfrm>
              <a:off x="7213125" y="3732813"/>
              <a:ext cx="852150" cy="370450"/>
            </a:xfrm>
            <a:custGeom>
              <a:rect b="b" l="l" r="r" t="t"/>
              <a:pathLst>
                <a:path extrusionOk="0" h="14818" w="34086">
                  <a:moveTo>
                    <a:pt x="27992" y="1"/>
                  </a:moveTo>
                  <a:cubicBezTo>
                    <a:pt x="26230" y="1"/>
                    <a:pt x="24043" y="229"/>
                    <a:pt x="21976" y="1071"/>
                  </a:cubicBezTo>
                  <a:cubicBezTo>
                    <a:pt x="18191" y="2615"/>
                    <a:pt x="14643" y="2799"/>
                    <a:pt x="13161" y="2799"/>
                  </a:cubicBezTo>
                  <a:cubicBezTo>
                    <a:pt x="12693" y="2799"/>
                    <a:pt x="12431" y="2781"/>
                    <a:pt x="12431" y="2781"/>
                  </a:cubicBezTo>
                  <a:lnTo>
                    <a:pt x="7505" y="2834"/>
                  </a:lnTo>
                  <a:cubicBezTo>
                    <a:pt x="7505" y="2834"/>
                    <a:pt x="4991" y="3758"/>
                    <a:pt x="4122" y="4107"/>
                  </a:cubicBezTo>
                  <a:cubicBezTo>
                    <a:pt x="3254" y="4455"/>
                    <a:pt x="0" y="4352"/>
                    <a:pt x="3274" y="5598"/>
                  </a:cubicBezTo>
                  <a:cubicBezTo>
                    <a:pt x="3317" y="5614"/>
                    <a:pt x="3371" y="5622"/>
                    <a:pt x="3434" y="5622"/>
                  </a:cubicBezTo>
                  <a:cubicBezTo>
                    <a:pt x="4034" y="5622"/>
                    <a:pt x="5463" y="4947"/>
                    <a:pt x="6330" y="4921"/>
                  </a:cubicBezTo>
                  <a:cubicBezTo>
                    <a:pt x="6353" y="4920"/>
                    <a:pt x="6375" y="4920"/>
                    <a:pt x="6397" y="4920"/>
                  </a:cubicBezTo>
                  <a:cubicBezTo>
                    <a:pt x="7315" y="4920"/>
                    <a:pt x="7130" y="5498"/>
                    <a:pt x="7046" y="5848"/>
                  </a:cubicBezTo>
                  <a:cubicBezTo>
                    <a:pt x="6874" y="6557"/>
                    <a:pt x="4238" y="8008"/>
                    <a:pt x="4238" y="8008"/>
                  </a:cubicBezTo>
                  <a:cubicBezTo>
                    <a:pt x="4238" y="8008"/>
                    <a:pt x="2321" y="8012"/>
                    <a:pt x="1713" y="8364"/>
                  </a:cubicBezTo>
                  <a:cubicBezTo>
                    <a:pt x="1104" y="8714"/>
                    <a:pt x="1100" y="9295"/>
                    <a:pt x="1100" y="9295"/>
                  </a:cubicBezTo>
                  <a:cubicBezTo>
                    <a:pt x="1100" y="9295"/>
                    <a:pt x="3269" y="9404"/>
                    <a:pt x="3903" y="9404"/>
                  </a:cubicBezTo>
                  <a:cubicBezTo>
                    <a:pt x="4537" y="9404"/>
                    <a:pt x="6822" y="8364"/>
                    <a:pt x="6822" y="8364"/>
                  </a:cubicBezTo>
                  <a:lnTo>
                    <a:pt x="6822" y="8364"/>
                  </a:lnTo>
                  <a:lnTo>
                    <a:pt x="4379" y="10854"/>
                  </a:lnTo>
                  <a:cubicBezTo>
                    <a:pt x="4379" y="10854"/>
                    <a:pt x="3079" y="11119"/>
                    <a:pt x="2030" y="11616"/>
                  </a:cubicBezTo>
                  <a:cubicBezTo>
                    <a:pt x="1265" y="11979"/>
                    <a:pt x="1561" y="12787"/>
                    <a:pt x="1561" y="12787"/>
                  </a:cubicBezTo>
                  <a:lnTo>
                    <a:pt x="4919" y="12152"/>
                  </a:lnTo>
                  <a:lnTo>
                    <a:pt x="7046" y="10440"/>
                  </a:lnTo>
                  <a:lnTo>
                    <a:pt x="6102" y="11730"/>
                  </a:lnTo>
                  <a:lnTo>
                    <a:pt x="5013" y="12930"/>
                  </a:lnTo>
                  <a:cubicBezTo>
                    <a:pt x="5013" y="12930"/>
                    <a:pt x="3774" y="13430"/>
                    <a:pt x="3362" y="13882"/>
                  </a:cubicBezTo>
                  <a:cubicBezTo>
                    <a:pt x="3124" y="14141"/>
                    <a:pt x="3494" y="14817"/>
                    <a:pt x="3494" y="14817"/>
                  </a:cubicBezTo>
                  <a:lnTo>
                    <a:pt x="6102" y="13209"/>
                  </a:lnTo>
                  <a:lnTo>
                    <a:pt x="8556" y="11096"/>
                  </a:lnTo>
                  <a:lnTo>
                    <a:pt x="7187" y="12757"/>
                  </a:lnTo>
                  <a:cubicBezTo>
                    <a:pt x="7187" y="12757"/>
                    <a:pt x="6370" y="13772"/>
                    <a:pt x="6370" y="14055"/>
                  </a:cubicBezTo>
                  <a:cubicBezTo>
                    <a:pt x="6370" y="14337"/>
                    <a:pt x="6877" y="14623"/>
                    <a:pt x="6877" y="14623"/>
                  </a:cubicBezTo>
                  <a:cubicBezTo>
                    <a:pt x="6877" y="14623"/>
                    <a:pt x="9409" y="11329"/>
                    <a:pt x="10466" y="10642"/>
                  </a:cubicBezTo>
                  <a:cubicBezTo>
                    <a:pt x="11011" y="10287"/>
                    <a:pt x="13215" y="8890"/>
                    <a:pt x="13833" y="8272"/>
                  </a:cubicBezTo>
                  <a:cubicBezTo>
                    <a:pt x="14451" y="7652"/>
                    <a:pt x="32394" y="7278"/>
                    <a:pt x="33240" y="5021"/>
                  </a:cubicBezTo>
                  <a:cubicBezTo>
                    <a:pt x="34086" y="2767"/>
                    <a:pt x="31563" y="319"/>
                    <a:pt x="31563" y="319"/>
                  </a:cubicBezTo>
                  <a:cubicBezTo>
                    <a:pt x="31563" y="319"/>
                    <a:pt x="30073" y="1"/>
                    <a:pt x="2799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g1e1e19b9974_1_11"/>
            <p:cNvSpPr/>
            <p:nvPr/>
          </p:nvSpPr>
          <p:spPr>
            <a:xfrm>
              <a:off x="7533300" y="3202513"/>
              <a:ext cx="600125" cy="800825"/>
            </a:xfrm>
            <a:custGeom>
              <a:rect b="b" l="l" r="r" t="t"/>
              <a:pathLst>
                <a:path extrusionOk="0" h="32033" w="24005">
                  <a:moveTo>
                    <a:pt x="14338" y="0"/>
                  </a:moveTo>
                  <a:cubicBezTo>
                    <a:pt x="12916" y="0"/>
                    <a:pt x="11286" y="538"/>
                    <a:pt x="9428" y="1765"/>
                  </a:cubicBezTo>
                  <a:cubicBezTo>
                    <a:pt x="9428" y="1765"/>
                    <a:pt x="7344" y="5153"/>
                    <a:pt x="8188" y="8531"/>
                  </a:cubicBezTo>
                  <a:cubicBezTo>
                    <a:pt x="9032" y="11911"/>
                    <a:pt x="17240" y="17128"/>
                    <a:pt x="15328" y="19881"/>
                  </a:cubicBezTo>
                  <a:cubicBezTo>
                    <a:pt x="14301" y="21361"/>
                    <a:pt x="11205" y="19655"/>
                    <a:pt x="6475" y="22228"/>
                  </a:cubicBezTo>
                  <a:cubicBezTo>
                    <a:pt x="3548" y="23820"/>
                    <a:pt x="1460" y="24039"/>
                    <a:pt x="534" y="24039"/>
                  </a:cubicBezTo>
                  <a:cubicBezTo>
                    <a:pt x="184" y="24039"/>
                    <a:pt x="0" y="24008"/>
                    <a:pt x="0" y="24008"/>
                  </a:cubicBezTo>
                  <a:lnTo>
                    <a:pt x="0" y="24008"/>
                  </a:lnTo>
                  <a:cubicBezTo>
                    <a:pt x="0" y="24008"/>
                    <a:pt x="2278" y="31424"/>
                    <a:pt x="3150" y="31927"/>
                  </a:cubicBezTo>
                  <a:cubicBezTo>
                    <a:pt x="3267" y="31995"/>
                    <a:pt x="3662" y="32033"/>
                    <a:pt x="4262" y="32033"/>
                  </a:cubicBezTo>
                  <a:cubicBezTo>
                    <a:pt x="8102" y="32033"/>
                    <a:pt x="20351" y="30495"/>
                    <a:pt x="22127" y="25568"/>
                  </a:cubicBezTo>
                  <a:cubicBezTo>
                    <a:pt x="24005" y="20360"/>
                    <a:pt x="23091" y="0"/>
                    <a:pt x="143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g1e1e19b9974_1_11"/>
            <p:cNvSpPr/>
            <p:nvPr/>
          </p:nvSpPr>
          <p:spPr>
            <a:xfrm>
              <a:off x="6987175" y="3809688"/>
              <a:ext cx="399950" cy="230350"/>
            </a:xfrm>
            <a:custGeom>
              <a:rect b="b" l="l" r="r" t="t"/>
              <a:pathLst>
                <a:path extrusionOk="0" h="9214" w="15998">
                  <a:moveTo>
                    <a:pt x="9862" y="1"/>
                  </a:moveTo>
                  <a:cubicBezTo>
                    <a:pt x="9700" y="1"/>
                    <a:pt x="9539" y="36"/>
                    <a:pt x="9416" y="107"/>
                  </a:cubicBezTo>
                  <a:lnTo>
                    <a:pt x="248" y="5400"/>
                  </a:lnTo>
                  <a:cubicBezTo>
                    <a:pt x="2" y="5543"/>
                    <a:pt x="1" y="5773"/>
                    <a:pt x="247" y="5916"/>
                  </a:cubicBezTo>
                  <a:lnTo>
                    <a:pt x="5690" y="9058"/>
                  </a:lnTo>
                  <a:cubicBezTo>
                    <a:pt x="5836" y="9155"/>
                    <a:pt x="6025" y="9213"/>
                    <a:pt x="6197" y="9213"/>
                  </a:cubicBezTo>
                  <a:cubicBezTo>
                    <a:pt x="6353" y="9213"/>
                    <a:pt x="6495" y="9166"/>
                    <a:pt x="6582" y="9056"/>
                  </a:cubicBezTo>
                  <a:lnTo>
                    <a:pt x="15749" y="3765"/>
                  </a:lnTo>
                  <a:cubicBezTo>
                    <a:pt x="15996" y="3622"/>
                    <a:pt x="15997" y="3392"/>
                    <a:pt x="15751" y="3249"/>
                  </a:cubicBezTo>
                  <a:lnTo>
                    <a:pt x="10308" y="107"/>
                  </a:lnTo>
                  <a:cubicBezTo>
                    <a:pt x="10185" y="36"/>
                    <a:pt x="10023" y="1"/>
                    <a:pt x="986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g1e1e19b9974_1_11"/>
            <p:cNvSpPr/>
            <p:nvPr/>
          </p:nvSpPr>
          <p:spPr>
            <a:xfrm>
              <a:off x="6987175" y="3806663"/>
              <a:ext cx="399950" cy="229100"/>
            </a:xfrm>
            <a:custGeom>
              <a:rect b="b" l="l" r="r" t="t"/>
              <a:pathLst>
                <a:path extrusionOk="0" h="9164" w="15998">
                  <a:moveTo>
                    <a:pt x="9863" y="0"/>
                  </a:moveTo>
                  <a:cubicBezTo>
                    <a:pt x="9701" y="0"/>
                    <a:pt x="9539" y="36"/>
                    <a:pt x="9416" y="107"/>
                  </a:cubicBezTo>
                  <a:lnTo>
                    <a:pt x="248" y="5400"/>
                  </a:lnTo>
                  <a:cubicBezTo>
                    <a:pt x="2" y="5543"/>
                    <a:pt x="1" y="5773"/>
                    <a:pt x="247" y="5914"/>
                  </a:cubicBezTo>
                  <a:lnTo>
                    <a:pt x="5690" y="9058"/>
                  </a:lnTo>
                  <a:cubicBezTo>
                    <a:pt x="5813" y="9128"/>
                    <a:pt x="5974" y="9164"/>
                    <a:pt x="6135" y="9164"/>
                  </a:cubicBezTo>
                  <a:cubicBezTo>
                    <a:pt x="6297" y="9164"/>
                    <a:pt x="6458" y="9128"/>
                    <a:pt x="6582" y="9056"/>
                  </a:cubicBezTo>
                  <a:lnTo>
                    <a:pt x="15749" y="3765"/>
                  </a:lnTo>
                  <a:cubicBezTo>
                    <a:pt x="15996" y="3622"/>
                    <a:pt x="15997" y="3391"/>
                    <a:pt x="15751" y="3249"/>
                  </a:cubicBezTo>
                  <a:lnTo>
                    <a:pt x="10308" y="107"/>
                  </a:lnTo>
                  <a:cubicBezTo>
                    <a:pt x="10185" y="35"/>
                    <a:pt x="10024" y="0"/>
                    <a:pt x="98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g1e1e19b9974_1_11"/>
            <p:cNvSpPr/>
            <p:nvPr/>
          </p:nvSpPr>
          <p:spPr>
            <a:xfrm>
              <a:off x="7095700" y="3946663"/>
              <a:ext cx="18975" cy="10975"/>
            </a:xfrm>
            <a:custGeom>
              <a:rect b="b" l="l" r="r" t="t"/>
              <a:pathLst>
                <a:path extrusionOk="0" h="439" w="759">
                  <a:moveTo>
                    <a:pt x="496" y="0"/>
                  </a:moveTo>
                  <a:lnTo>
                    <a:pt x="1" y="285"/>
                  </a:lnTo>
                  <a:lnTo>
                    <a:pt x="263" y="438"/>
                  </a:lnTo>
                  <a:lnTo>
                    <a:pt x="758" y="151"/>
                  </a:lnTo>
                  <a:lnTo>
                    <a:pt x="49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g1e1e19b9974_1_11"/>
            <p:cNvSpPr/>
            <p:nvPr/>
          </p:nvSpPr>
          <p:spPr>
            <a:xfrm>
              <a:off x="7068800" y="3963338"/>
              <a:ext cx="16950" cy="9825"/>
            </a:xfrm>
            <a:custGeom>
              <a:rect b="b" l="l" r="r" t="t"/>
              <a:pathLst>
                <a:path extrusionOk="0" h="393" w="678">
                  <a:moveTo>
                    <a:pt x="415" y="0"/>
                  </a:moveTo>
                  <a:lnTo>
                    <a:pt x="0" y="241"/>
                  </a:lnTo>
                  <a:lnTo>
                    <a:pt x="263" y="392"/>
                  </a:lnTo>
                  <a:lnTo>
                    <a:pt x="678" y="153"/>
                  </a:lnTo>
                  <a:lnTo>
                    <a:pt x="41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g1e1e19b9974_1_11"/>
            <p:cNvSpPr/>
            <p:nvPr/>
          </p:nvSpPr>
          <p:spPr>
            <a:xfrm>
              <a:off x="7103600" y="3951188"/>
              <a:ext cx="21150" cy="12250"/>
            </a:xfrm>
            <a:custGeom>
              <a:rect b="b" l="l" r="r" t="t"/>
              <a:pathLst>
                <a:path extrusionOk="0" h="490" w="846">
                  <a:moveTo>
                    <a:pt x="496" y="1"/>
                  </a:moveTo>
                  <a:lnTo>
                    <a:pt x="0" y="287"/>
                  </a:lnTo>
                  <a:lnTo>
                    <a:pt x="350" y="489"/>
                  </a:lnTo>
                  <a:lnTo>
                    <a:pt x="846" y="202"/>
                  </a:lnTo>
                  <a:lnTo>
                    <a:pt x="49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g1e1e19b9974_1_11"/>
            <p:cNvSpPr/>
            <p:nvPr/>
          </p:nvSpPr>
          <p:spPr>
            <a:xfrm>
              <a:off x="7086725" y="3956988"/>
              <a:ext cx="41875" cy="23700"/>
            </a:xfrm>
            <a:custGeom>
              <a:rect b="b" l="l" r="r" t="t"/>
              <a:pathLst>
                <a:path extrusionOk="0" h="948" w="1675">
                  <a:moveTo>
                    <a:pt x="1573" y="1"/>
                  </a:moveTo>
                  <a:lnTo>
                    <a:pt x="1077" y="287"/>
                  </a:lnTo>
                  <a:lnTo>
                    <a:pt x="416" y="669"/>
                  </a:lnTo>
                  <a:lnTo>
                    <a:pt x="1" y="908"/>
                  </a:lnTo>
                  <a:cubicBezTo>
                    <a:pt x="55" y="934"/>
                    <a:pt x="122" y="947"/>
                    <a:pt x="192" y="947"/>
                  </a:cubicBezTo>
                  <a:cubicBezTo>
                    <a:pt x="280" y="947"/>
                    <a:pt x="371" y="926"/>
                    <a:pt x="443" y="885"/>
                  </a:cubicBezTo>
                  <a:lnTo>
                    <a:pt x="1532" y="256"/>
                  </a:lnTo>
                  <a:cubicBezTo>
                    <a:pt x="1659" y="184"/>
                    <a:pt x="1675" y="71"/>
                    <a:pt x="15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g1e1e19b9974_1_11"/>
            <p:cNvSpPr/>
            <p:nvPr/>
          </p:nvSpPr>
          <p:spPr>
            <a:xfrm>
              <a:off x="7076650" y="3967913"/>
              <a:ext cx="19150" cy="11050"/>
            </a:xfrm>
            <a:custGeom>
              <a:rect b="b" l="l" r="r" t="t"/>
              <a:pathLst>
                <a:path extrusionOk="0" h="442" w="766">
                  <a:moveTo>
                    <a:pt x="415" y="0"/>
                  </a:moveTo>
                  <a:lnTo>
                    <a:pt x="0" y="239"/>
                  </a:lnTo>
                  <a:lnTo>
                    <a:pt x="352" y="441"/>
                  </a:lnTo>
                  <a:lnTo>
                    <a:pt x="765" y="202"/>
                  </a:lnTo>
                  <a:lnTo>
                    <a:pt x="41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g1e1e19b9974_1_11"/>
            <p:cNvSpPr/>
            <p:nvPr/>
          </p:nvSpPr>
          <p:spPr>
            <a:xfrm>
              <a:off x="7069475" y="3948213"/>
              <a:ext cx="41425" cy="23925"/>
            </a:xfrm>
            <a:custGeom>
              <a:rect b="b" l="l" r="r" t="t"/>
              <a:pathLst>
                <a:path extrusionOk="0" h="957" w="1657">
                  <a:moveTo>
                    <a:pt x="545" y="0"/>
                  </a:moveTo>
                  <a:lnTo>
                    <a:pt x="1" y="314"/>
                  </a:lnTo>
                  <a:lnTo>
                    <a:pt x="394" y="542"/>
                  </a:lnTo>
                  <a:lnTo>
                    <a:pt x="761" y="754"/>
                  </a:lnTo>
                  <a:lnTo>
                    <a:pt x="1112" y="957"/>
                  </a:lnTo>
                  <a:lnTo>
                    <a:pt x="1656" y="641"/>
                  </a:lnTo>
                  <a:lnTo>
                    <a:pt x="1306" y="440"/>
                  </a:lnTo>
                  <a:lnTo>
                    <a:pt x="939" y="228"/>
                  </a:lnTo>
                  <a:lnTo>
                    <a:pt x="54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g1e1e19b9974_1_11"/>
            <p:cNvSpPr/>
            <p:nvPr/>
          </p:nvSpPr>
          <p:spPr>
            <a:xfrm>
              <a:off x="7084525" y="3942138"/>
              <a:ext cx="22300" cy="10925"/>
            </a:xfrm>
            <a:custGeom>
              <a:rect b="b" l="l" r="r" t="t"/>
              <a:pathLst>
                <a:path extrusionOk="0" h="437" w="892">
                  <a:moveTo>
                    <a:pt x="507" y="0"/>
                  </a:moveTo>
                  <a:cubicBezTo>
                    <a:pt x="419" y="0"/>
                    <a:pt x="327" y="21"/>
                    <a:pt x="256" y="63"/>
                  </a:cubicBezTo>
                  <a:lnTo>
                    <a:pt x="1" y="209"/>
                  </a:lnTo>
                  <a:lnTo>
                    <a:pt x="394" y="436"/>
                  </a:lnTo>
                  <a:lnTo>
                    <a:pt x="891" y="151"/>
                  </a:lnTo>
                  <a:lnTo>
                    <a:pt x="714" y="49"/>
                  </a:lnTo>
                  <a:cubicBezTo>
                    <a:pt x="658" y="16"/>
                    <a:pt x="584" y="0"/>
                    <a:pt x="5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g1e1e19b9974_1_11"/>
            <p:cNvSpPr/>
            <p:nvPr/>
          </p:nvSpPr>
          <p:spPr>
            <a:xfrm>
              <a:off x="7060075" y="3956913"/>
              <a:ext cx="17775" cy="11675"/>
            </a:xfrm>
            <a:custGeom>
              <a:rect b="b" l="l" r="r" t="t"/>
              <a:pathLst>
                <a:path extrusionOk="0" h="467" w="711">
                  <a:moveTo>
                    <a:pt x="318" y="1"/>
                  </a:moveTo>
                  <a:lnTo>
                    <a:pt x="145" y="100"/>
                  </a:lnTo>
                  <a:cubicBezTo>
                    <a:pt x="11" y="177"/>
                    <a:pt x="1" y="296"/>
                    <a:pt x="120" y="365"/>
                  </a:cubicBezTo>
                  <a:lnTo>
                    <a:pt x="296" y="466"/>
                  </a:lnTo>
                  <a:lnTo>
                    <a:pt x="711" y="227"/>
                  </a:lnTo>
                  <a:lnTo>
                    <a:pt x="31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g1e1e19b9974_1_11"/>
            <p:cNvSpPr/>
            <p:nvPr/>
          </p:nvSpPr>
          <p:spPr>
            <a:xfrm>
              <a:off x="7018700" y="3880663"/>
              <a:ext cx="133900" cy="77325"/>
            </a:xfrm>
            <a:custGeom>
              <a:rect b="b" l="l" r="r" t="t"/>
              <a:pathLst>
                <a:path extrusionOk="0" h="3093" w="5356">
                  <a:moveTo>
                    <a:pt x="4347" y="1"/>
                  </a:moveTo>
                  <a:lnTo>
                    <a:pt x="0" y="2510"/>
                  </a:lnTo>
                  <a:lnTo>
                    <a:pt x="1010" y="3093"/>
                  </a:lnTo>
                  <a:lnTo>
                    <a:pt x="5356" y="583"/>
                  </a:lnTo>
                  <a:lnTo>
                    <a:pt x="434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g1e1e19b9974_1_11"/>
            <p:cNvSpPr/>
            <p:nvPr/>
          </p:nvSpPr>
          <p:spPr>
            <a:xfrm>
              <a:off x="7105175" y="3962963"/>
              <a:ext cx="52100" cy="30100"/>
            </a:xfrm>
            <a:custGeom>
              <a:rect b="b" l="l" r="r" t="t"/>
              <a:pathLst>
                <a:path extrusionOk="0" h="1204" w="2084">
                  <a:moveTo>
                    <a:pt x="1665" y="1"/>
                  </a:moveTo>
                  <a:lnTo>
                    <a:pt x="1" y="962"/>
                  </a:lnTo>
                  <a:lnTo>
                    <a:pt x="420" y="1204"/>
                  </a:lnTo>
                  <a:lnTo>
                    <a:pt x="2084" y="243"/>
                  </a:lnTo>
                  <a:lnTo>
                    <a:pt x="166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g1e1e19b9974_1_11"/>
            <p:cNvSpPr/>
            <p:nvPr/>
          </p:nvSpPr>
          <p:spPr>
            <a:xfrm>
              <a:off x="7157825" y="3932563"/>
              <a:ext cx="52125" cy="30100"/>
            </a:xfrm>
            <a:custGeom>
              <a:rect b="b" l="l" r="r" t="t"/>
              <a:pathLst>
                <a:path extrusionOk="0" h="1204" w="2085">
                  <a:moveTo>
                    <a:pt x="1664" y="1"/>
                  </a:moveTo>
                  <a:lnTo>
                    <a:pt x="1" y="962"/>
                  </a:lnTo>
                  <a:lnTo>
                    <a:pt x="420" y="1204"/>
                  </a:lnTo>
                  <a:lnTo>
                    <a:pt x="2084" y="243"/>
                  </a:lnTo>
                  <a:lnTo>
                    <a:pt x="16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g1e1e19b9974_1_11"/>
            <p:cNvSpPr/>
            <p:nvPr/>
          </p:nvSpPr>
          <p:spPr>
            <a:xfrm>
              <a:off x="7210500" y="3902163"/>
              <a:ext cx="52100" cy="30100"/>
            </a:xfrm>
            <a:custGeom>
              <a:rect b="b" l="l" r="r" t="t"/>
              <a:pathLst>
                <a:path extrusionOk="0" h="1204" w="2084">
                  <a:moveTo>
                    <a:pt x="1663" y="1"/>
                  </a:moveTo>
                  <a:lnTo>
                    <a:pt x="0" y="962"/>
                  </a:lnTo>
                  <a:lnTo>
                    <a:pt x="420" y="1204"/>
                  </a:lnTo>
                  <a:lnTo>
                    <a:pt x="2084" y="243"/>
                  </a:lnTo>
                  <a:lnTo>
                    <a:pt x="16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g1e1e19b9974_1_11"/>
            <p:cNvSpPr/>
            <p:nvPr/>
          </p:nvSpPr>
          <p:spPr>
            <a:xfrm>
              <a:off x="7263150" y="3871763"/>
              <a:ext cx="52100" cy="30100"/>
            </a:xfrm>
            <a:custGeom>
              <a:rect b="b" l="l" r="r" t="t"/>
              <a:pathLst>
                <a:path extrusionOk="0" h="1204" w="2084">
                  <a:moveTo>
                    <a:pt x="1663" y="1"/>
                  </a:moveTo>
                  <a:lnTo>
                    <a:pt x="1" y="960"/>
                  </a:lnTo>
                  <a:lnTo>
                    <a:pt x="420" y="1204"/>
                  </a:lnTo>
                  <a:lnTo>
                    <a:pt x="2084" y="243"/>
                  </a:lnTo>
                  <a:lnTo>
                    <a:pt x="16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g1e1e19b9974_1_11"/>
            <p:cNvSpPr/>
            <p:nvPr/>
          </p:nvSpPr>
          <p:spPr>
            <a:xfrm>
              <a:off x="7128225" y="3992863"/>
              <a:ext cx="31550" cy="18225"/>
            </a:xfrm>
            <a:custGeom>
              <a:rect b="b" l="l" r="r" t="t"/>
              <a:pathLst>
                <a:path extrusionOk="0" h="729" w="1262">
                  <a:moveTo>
                    <a:pt x="842" y="1"/>
                  </a:moveTo>
                  <a:lnTo>
                    <a:pt x="1" y="485"/>
                  </a:lnTo>
                  <a:lnTo>
                    <a:pt x="421" y="728"/>
                  </a:lnTo>
                  <a:lnTo>
                    <a:pt x="1261" y="243"/>
                  </a:lnTo>
                  <a:lnTo>
                    <a:pt x="84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g1e1e19b9974_1_11"/>
            <p:cNvSpPr/>
            <p:nvPr/>
          </p:nvSpPr>
          <p:spPr>
            <a:xfrm>
              <a:off x="7152875" y="3965738"/>
              <a:ext cx="53850" cy="31125"/>
            </a:xfrm>
            <a:custGeom>
              <a:rect b="b" l="l" r="r" t="t"/>
              <a:pathLst>
                <a:path extrusionOk="0" h="1245" w="2154">
                  <a:moveTo>
                    <a:pt x="1733" y="1"/>
                  </a:moveTo>
                  <a:lnTo>
                    <a:pt x="0" y="1001"/>
                  </a:lnTo>
                  <a:lnTo>
                    <a:pt x="421" y="1244"/>
                  </a:lnTo>
                  <a:lnTo>
                    <a:pt x="2154" y="243"/>
                  </a:lnTo>
                  <a:lnTo>
                    <a:pt x="173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g1e1e19b9974_1_11"/>
            <p:cNvSpPr/>
            <p:nvPr/>
          </p:nvSpPr>
          <p:spPr>
            <a:xfrm>
              <a:off x="7221875" y="3943388"/>
              <a:ext cx="23575" cy="13625"/>
            </a:xfrm>
            <a:custGeom>
              <a:rect b="b" l="l" r="r" t="t"/>
              <a:pathLst>
                <a:path extrusionOk="0" h="545" w="943">
                  <a:moveTo>
                    <a:pt x="524" y="0"/>
                  </a:moveTo>
                  <a:lnTo>
                    <a:pt x="1" y="303"/>
                  </a:lnTo>
                  <a:lnTo>
                    <a:pt x="420" y="545"/>
                  </a:lnTo>
                  <a:lnTo>
                    <a:pt x="943" y="242"/>
                  </a:lnTo>
                  <a:lnTo>
                    <a:pt x="5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g1e1e19b9974_1_11"/>
            <p:cNvSpPr/>
            <p:nvPr/>
          </p:nvSpPr>
          <p:spPr>
            <a:xfrm>
              <a:off x="7243375" y="3930938"/>
              <a:ext cx="23625" cy="13650"/>
            </a:xfrm>
            <a:custGeom>
              <a:rect b="b" l="l" r="r" t="t"/>
              <a:pathLst>
                <a:path extrusionOk="0" h="546" w="945">
                  <a:moveTo>
                    <a:pt x="524" y="1"/>
                  </a:moveTo>
                  <a:lnTo>
                    <a:pt x="1" y="304"/>
                  </a:lnTo>
                  <a:lnTo>
                    <a:pt x="421" y="546"/>
                  </a:lnTo>
                  <a:lnTo>
                    <a:pt x="944" y="243"/>
                  </a:lnTo>
                  <a:lnTo>
                    <a:pt x="5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g1e1e19b9974_1_11"/>
            <p:cNvSpPr/>
            <p:nvPr/>
          </p:nvSpPr>
          <p:spPr>
            <a:xfrm>
              <a:off x="7281850" y="3884338"/>
              <a:ext cx="73725" cy="42600"/>
            </a:xfrm>
            <a:custGeom>
              <a:rect b="b" l="l" r="r" t="t"/>
              <a:pathLst>
                <a:path extrusionOk="0" h="1704" w="2949">
                  <a:moveTo>
                    <a:pt x="1934" y="1"/>
                  </a:moveTo>
                  <a:lnTo>
                    <a:pt x="0" y="1117"/>
                  </a:lnTo>
                  <a:lnTo>
                    <a:pt x="1015" y="1704"/>
                  </a:lnTo>
                  <a:lnTo>
                    <a:pt x="2948" y="587"/>
                  </a:lnTo>
                  <a:lnTo>
                    <a:pt x="19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g1e1e19b9974_1_11"/>
            <p:cNvSpPr/>
            <p:nvPr/>
          </p:nvSpPr>
          <p:spPr>
            <a:xfrm>
              <a:off x="7220175" y="3823038"/>
              <a:ext cx="131325" cy="48750"/>
            </a:xfrm>
            <a:custGeom>
              <a:rect b="b" l="l" r="r" t="t"/>
              <a:pathLst>
                <a:path extrusionOk="0" h="1950" w="5253">
                  <a:moveTo>
                    <a:pt x="5252" y="1"/>
                  </a:moveTo>
                  <a:lnTo>
                    <a:pt x="5252" y="1"/>
                  </a:lnTo>
                  <a:cubicBezTo>
                    <a:pt x="4803" y="171"/>
                    <a:pt x="4386" y="329"/>
                    <a:pt x="4123" y="434"/>
                  </a:cubicBezTo>
                  <a:cubicBezTo>
                    <a:pt x="3254" y="783"/>
                    <a:pt x="1" y="679"/>
                    <a:pt x="3276" y="1925"/>
                  </a:cubicBezTo>
                  <a:cubicBezTo>
                    <a:pt x="3318" y="1942"/>
                    <a:pt x="3372" y="1949"/>
                    <a:pt x="3435" y="1949"/>
                  </a:cubicBezTo>
                  <a:cubicBezTo>
                    <a:pt x="3698" y="1949"/>
                    <a:pt x="4120" y="1819"/>
                    <a:pt x="4585" y="1672"/>
                  </a:cubicBezTo>
                  <a:cubicBezTo>
                    <a:pt x="4748" y="1335"/>
                    <a:pt x="4881" y="969"/>
                    <a:pt x="5009" y="593"/>
                  </a:cubicBezTo>
                  <a:cubicBezTo>
                    <a:pt x="5062" y="434"/>
                    <a:pt x="5160" y="225"/>
                    <a:pt x="525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g1e1e19b9974_1_11"/>
            <p:cNvSpPr/>
            <p:nvPr/>
          </p:nvSpPr>
          <p:spPr>
            <a:xfrm>
              <a:off x="7660650" y="3170963"/>
              <a:ext cx="106975" cy="52425"/>
            </a:xfrm>
            <a:custGeom>
              <a:rect b="b" l="l" r="r" t="t"/>
              <a:pathLst>
                <a:path extrusionOk="0" h="2097" w="4279">
                  <a:moveTo>
                    <a:pt x="3440" y="0"/>
                  </a:moveTo>
                  <a:cubicBezTo>
                    <a:pt x="3349" y="0"/>
                    <a:pt x="3249" y="11"/>
                    <a:pt x="3142" y="36"/>
                  </a:cubicBezTo>
                  <a:cubicBezTo>
                    <a:pt x="2199" y="255"/>
                    <a:pt x="1" y="2097"/>
                    <a:pt x="1" y="2097"/>
                  </a:cubicBezTo>
                  <a:cubicBezTo>
                    <a:pt x="1" y="2097"/>
                    <a:pt x="2930" y="359"/>
                    <a:pt x="3757" y="359"/>
                  </a:cubicBezTo>
                  <a:cubicBezTo>
                    <a:pt x="3819" y="359"/>
                    <a:pt x="3869" y="369"/>
                    <a:pt x="3905" y="389"/>
                  </a:cubicBezTo>
                  <a:cubicBezTo>
                    <a:pt x="3983" y="434"/>
                    <a:pt x="4042" y="453"/>
                    <a:pt x="4082" y="453"/>
                  </a:cubicBezTo>
                  <a:cubicBezTo>
                    <a:pt x="4279" y="453"/>
                    <a:pt x="4030" y="0"/>
                    <a:pt x="3440" y="0"/>
                  </a:cubicBezTo>
                  <a:close/>
                </a:path>
              </a:pathLst>
            </a:custGeom>
            <a:solidFill>
              <a:srgbClr val="FFDE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g1e1e19b9974_1_11"/>
            <p:cNvSpPr/>
            <p:nvPr/>
          </p:nvSpPr>
          <p:spPr>
            <a:xfrm>
              <a:off x="7326325" y="3000763"/>
              <a:ext cx="449675" cy="240500"/>
            </a:xfrm>
            <a:custGeom>
              <a:rect b="b" l="l" r="r" t="t"/>
              <a:pathLst>
                <a:path extrusionOk="0" h="9620" w="17987">
                  <a:moveTo>
                    <a:pt x="2163" y="1"/>
                  </a:moveTo>
                  <a:cubicBezTo>
                    <a:pt x="2163" y="1"/>
                    <a:pt x="1" y="1364"/>
                    <a:pt x="943" y="5358"/>
                  </a:cubicBezTo>
                  <a:cubicBezTo>
                    <a:pt x="1885" y="9351"/>
                    <a:pt x="6643" y="9619"/>
                    <a:pt x="9547" y="9619"/>
                  </a:cubicBezTo>
                  <a:cubicBezTo>
                    <a:pt x="12453" y="9619"/>
                    <a:pt x="15839" y="7277"/>
                    <a:pt x="16515" y="6844"/>
                  </a:cubicBezTo>
                  <a:cubicBezTo>
                    <a:pt x="17987" y="5901"/>
                    <a:pt x="17301" y="4253"/>
                    <a:pt x="17301" y="4253"/>
                  </a:cubicBezTo>
                  <a:lnTo>
                    <a:pt x="17301" y="4253"/>
                  </a:lnTo>
                  <a:cubicBezTo>
                    <a:pt x="17301" y="4253"/>
                    <a:pt x="14046" y="5582"/>
                    <a:pt x="11893" y="6435"/>
                  </a:cubicBezTo>
                  <a:cubicBezTo>
                    <a:pt x="11179" y="6718"/>
                    <a:pt x="10367" y="6853"/>
                    <a:pt x="9491" y="6853"/>
                  </a:cubicBezTo>
                  <a:cubicBezTo>
                    <a:pt x="7722" y="6853"/>
                    <a:pt x="5691" y="6303"/>
                    <a:pt x="3680" y="5313"/>
                  </a:cubicBezTo>
                  <a:cubicBezTo>
                    <a:pt x="674" y="3832"/>
                    <a:pt x="2163" y="1"/>
                    <a:pt x="21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g1e1e19b9974_1_11"/>
            <p:cNvSpPr/>
            <p:nvPr/>
          </p:nvSpPr>
          <p:spPr>
            <a:xfrm>
              <a:off x="7697275" y="3197138"/>
              <a:ext cx="28950" cy="38775"/>
            </a:xfrm>
            <a:custGeom>
              <a:rect b="b" l="l" r="r" t="t"/>
              <a:pathLst>
                <a:path extrusionOk="0" h="1551" w="1158">
                  <a:moveTo>
                    <a:pt x="1158" y="1"/>
                  </a:moveTo>
                  <a:lnTo>
                    <a:pt x="1158" y="1"/>
                  </a:lnTo>
                  <a:cubicBezTo>
                    <a:pt x="1158" y="1"/>
                    <a:pt x="120" y="390"/>
                    <a:pt x="1" y="749"/>
                  </a:cubicBezTo>
                  <a:cubicBezTo>
                    <a:pt x="1" y="749"/>
                    <a:pt x="40" y="1550"/>
                    <a:pt x="352" y="1550"/>
                  </a:cubicBezTo>
                  <a:cubicBezTo>
                    <a:pt x="422" y="1550"/>
                    <a:pt x="507" y="1509"/>
                    <a:pt x="609" y="1407"/>
                  </a:cubicBezTo>
                  <a:cubicBezTo>
                    <a:pt x="1158" y="858"/>
                    <a:pt x="1158" y="1"/>
                    <a:pt x="1158" y="1"/>
                  </a:cubicBezTo>
                  <a:close/>
                </a:path>
              </a:pathLst>
            </a:custGeom>
            <a:solidFill>
              <a:srgbClr val="878787">
                <a:alpha val="211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g1e1e19b9974_1_11"/>
            <p:cNvSpPr/>
            <p:nvPr/>
          </p:nvSpPr>
          <p:spPr>
            <a:xfrm>
              <a:off x="7718850" y="3191138"/>
              <a:ext cx="35700" cy="45825"/>
            </a:xfrm>
            <a:custGeom>
              <a:rect b="b" l="l" r="r" t="t"/>
              <a:pathLst>
                <a:path extrusionOk="0" h="1833" w="1428">
                  <a:moveTo>
                    <a:pt x="1220" y="0"/>
                  </a:moveTo>
                  <a:cubicBezTo>
                    <a:pt x="1090" y="0"/>
                    <a:pt x="933" y="241"/>
                    <a:pt x="933" y="241"/>
                  </a:cubicBezTo>
                  <a:cubicBezTo>
                    <a:pt x="1217" y="526"/>
                    <a:pt x="211" y="1614"/>
                    <a:pt x="36" y="1790"/>
                  </a:cubicBezTo>
                  <a:cubicBezTo>
                    <a:pt x="6" y="1820"/>
                    <a:pt x="1" y="1833"/>
                    <a:pt x="14" y="1833"/>
                  </a:cubicBezTo>
                  <a:cubicBezTo>
                    <a:pt x="79" y="1833"/>
                    <a:pt x="591" y="1512"/>
                    <a:pt x="814" y="1290"/>
                  </a:cubicBezTo>
                  <a:cubicBezTo>
                    <a:pt x="1081" y="1022"/>
                    <a:pt x="1427" y="166"/>
                    <a:pt x="1292" y="32"/>
                  </a:cubicBezTo>
                  <a:cubicBezTo>
                    <a:pt x="1270" y="10"/>
                    <a:pt x="1245" y="0"/>
                    <a:pt x="1220" y="0"/>
                  </a:cubicBezTo>
                  <a:close/>
                </a:path>
              </a:pathLst>
            </a:custGeom>
            <a:solidFill>
              <a:srgbClr val="878787">
                <a:alpha val="211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205" name="Google Shape;1205;g1e1e19b9974_1_11"/>
          <p:cNvPicPr preferRelativeResize="0"/>
          <p:nvPr/>
        </p:nvPicPr>
        <p:blipFill>
          <a:blip r:embed="rId3">
            <a:alphaModFix/>
          </a:blip>
          <a:stretch>
            <a:fillRect/>
          </a:stretch>
        </p:blipFill>
        <p:spPr>
          <a:xfrm>
            <a:off x="5080750" y="1182925"/>
            <a:ext cx="3067050" cy="3733800"/>
          </a:xfrm>
          <a:prstGeom prst="rect">
            <a:avLst/>
          </a:prstGeom>
          <a:noFill/>
          <a:ln>
            <a:noFill/>
          </a:ln>
        </p:spPr>
      </p:pic>
      <p:pic>
        <p:nvPicPr>
          <p:cNvPr id="1206" name="Google Shape;1206;g1e1e19b9974_1_11"/>
          <p:cNvPicPr preferRelativeResize="0"/>
          <p:nvPr/>
        </p:nvPicPr>
        <p:blipFill>
          <a:blip r:embed="rId4">
            <a:alphaModFix/>
          </a:blip>
          <a:stretch>
            <a:fillRect/>
          </a:stretch>
        </p:blipFill>
        <p:spPr>
          <a:xfrm>
            <a:off x="828675" y="1182925"/>
            <a:ext cx="3067050" cy="3733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p8"/>
          <p:cNvSpPr txBox="1"/>
          <p:nvPr>
            <p:ph type="title"/>
          </p:nvPr>
        </p:nvSpPr>
        <p:spPr>
          <a:xfrm>
            <a:off x="720000" y="2164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lt2"/>
                </a:solidFill>
              </a:rPr>
              <a:t>ERD</a:t>
            </a:r>
            <a:endParaRPr/>
          </a:p>
        </p:txBody>
      </p:sp>
      <p:pic>
        <p:nvPicPr>
          <p:cNvPr id="1212" name="Google Shape;1212;p8"/>
          <p:cNvPicPr preferRelativeResize="0"/>
          <p:nvPr/>
        </p:nvPicPr>
        <p:blipFill>
          <a:blip r:embed="rId3">
            <a:alphaModFix/>
          </a:blip>
          <a:stretch>
            <a:fillRect/>
          </a:stretch>
        </p:blipFill>
        <p:spPr>
          <a:xfrm>
            <a:off x="1485176" y="789125"/>
            <a:ext cx="6173647" cy="4354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9"/>
          <p:cNvSpPr txBox="1"/>
          <p:nvPr>
            <p:ph type="title"/>
          </p:nvPr>
        </p:nvSpPr>
        <p:spPr>
          <a:xfrm>
            <a:off x="223375" y="2100400"/>
            <a:ext cx="2062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lt2"/>
                </a:solidFill>
              </a:rPr>
              <a:t>USE CASE</a:t>
            </a:r>
            <a:endParaRPr>
              <a:solidFill>
                <a:schemeClr val="lt2"/>
              </a:solidFill>
            </a:endParaRPr>
          </a:p>
        </p:txBody>
      </p:sp>
      <p:pic>
        <p:nvPicPr>
          <p:cNvPr id="1218" name="Google Shape;1218;p9"/>
          <p:cNvPicPr preferRelativeResize="0"/>
          <p:nvPr/>
        </p:nvPicPr>
        <p:blipFill>
          <a:blip r:embed="rId3">
            <a:alphaModFix/>
          </a:blip>
          <a:stretch>
            <a:fillRect/>
          </a:stretch>
        </p:blipFill>
        <p:spPr>
          <a:xfrm>
            <a:off x="3485750" y="152400"/>
            <a:ext cx="4044485" cy="4838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sp>
        <p:nvSpPr>
          <p:cNvPr id="1223" name="Google Shape;1223;p10"/>
          <p:cNvSpPr txBox="1"/>
          <p:nvPr>
            <p:ph type="title"/>
          </p:nvPr>
        </p:nvSpPr>
        <p:spPr>
          <a:xfrm>
            <a:off x="1388100" y="1307100"/>
            <a:ext cx="6367800" cy="252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THANK</a:t>
            </a:r>
            <a:r>
              <a:rPr lang="en"/>
              <a:t> </a:t>
            </a:r>
            <a:r>
              <a:rPr lang="en">
                <a:solidFill>
                  <a:schemeClr val="lt2"/>
                </a:solidFill>
              </a:rPr>
              <a:t>YOU</a:t>
            </a:r>
            <a:endParaRPr>
              <a:solidFill>
                <a:schemeClr val="lt2"/>
              </a:solidFill>
            </a:endParaRPr>
          </a:p>
        </p:txBody>
      </p:sp>
      <p:grpSp>
        <p:nvGrpSpPr>
          <p:cNvPr id="1224" name="Google Shape;1224;p10"/>
          <p:cNvGrpSpPr/>
          <p:nvPr/>
        </p:nvGrpSpPr>
        <p:grpSpPr>
          <a:xfrm>
            <a:off x="506152" y="339964"/>
            <a:ext cx="597776" cy="667776"/>
            <a:chOff x="-1981011" y="3336622"/>
            <a:chExt cx="536748" cy="599601"/>
          </a:xfrm>
        </p:grpSpPr>
        <p:sp>
          <p:nvSpPr>
            <p:cNvPr id="1225" name="Google Shape;1225;p10"/>
            <p:cNvSpPr/>
            <p:nvPr/>
          </p:nvSpPr>
          <p:spPr>
            <a:xfrm>
              <a:off x="-1763871" y="3680199"/>
              <a:ext cx="26291" cy="17747"/>
            </a:xfrm>
            <a:custGeom>
              <a:rect b="b" l="l" r="r" t="t"/>
              <a:pathLst>
                <a:path extrusionOk="0" h="216" w="320">
                  <a:moveTo>
                    <a:pt x="50" y="1"/>
                  </a:moveTo>
                  <a:cubicBezTo>
                    <a:pt x="35" y="1"/>
                    <a:pt x="21" y="8"/>
                    <a:pt x="13" y="22"/>
                  </a:cubicBezTo>
                  <a:cubicBezTo>
                    <a:pt x="1" y="42"/>
                    <a:pt x="7" y="68"/>
                    <a:pt x="28" y="80"/>
                  </a:cubicBezTo>
                  <a:lnTo>
                    <a:pt x="248" y="210"/>
                  </a:lnTo>
                  <a:cubicBezTo>
                    <a:pt x="255" y="214"/>
                    <a:pt x="263" y="215"/>
                    <a:pt x="271" y="215"/>
                  </a:cubicBezTo>
                  <a:cubicBezTo>
                    <a:pt x="285" y="215"/>
                    <a:pt x="299" y="209"/>
                    <a:pt x="307" y="195"/>
                  </a:cubicBezTo>
                  <a:cubicBezTo>
                    <a:pt x="319" y="175"/>
                    <a:pt x="312" y="148"/>
                    <a:pt x="292" y="137"/>
                  </a:cubicBezTo>
                  <a:lnTo>
                    <a:pt x="70" y="6"/>
                  </a:lnTo>
                  <a:cubicBezTo>
                    <a:pt x="64" y="2"/>
                    <a:pt x="57" y="1"/>
                    <a:pt x="50" y="1"/>
                  </a:cubicBezTo>
                  <a:close/>
                </a:path>
              </a:pathLst>
            </a:custGeom>
            <a:solidFill>
              <a:srgbClr val="3C3C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10"/>
            <p:cNvSpPr/>
            <p:nvPr/>
          </p:nvSpPr>
          <p:spPr>
            <a:xfrm>
              <a:off x="-1788272" y="3537083"/>
              <a:ext cx="26373" cy="17664"/>
            </a:xfrm>
            <a:custGeom>
              <a:rect b="b" l="l" r="r" t="t"/>
              <a:pathLst>
                <a:path extrusionOk="0" h="215" w="321">
                  <a:moveTo>
                    <a:pt x="272" y="1"/>
                  </a:moveTo>
                  <a:cubicBezTo>
                    <a:pt x="264" y="1"/>
                    <a:pt x="256" y="3"/>
                    <a:pt x="249" y="7"/>
                  </a:cubicBezTo>
                  <a:lnTo>
                    <a:pt x="27" y="135"/>
                  </a:lnTo>
                  <a:cubicBezTo>
                    <a:pt x="7" y="147"/>
                    <a:pt x="0" y="173"/>
                    <a:pt x="12" y="193"/>
                  </a:cubicBezTo>
                  <a:cubicBezTo>
                    <a:pt x="19" y="208"/>
                    <a:pt x="34" y="214"/>
                    <a:pt x="49" y="214"/>
                  </a:cubicBezTo>
                  <a:cubicBezTo>
                    <a:pt x="57" y="214"/>
                    <a:pt x="63" y="213"/>
                    <a:pt x="70" y="209"/>
                  </a:cubicBezTo>
                  <a:lnTo>
                    <a:pt x="292" y="80"/>
                  </a:lnTo>
                  <a:cubicBezTo>
                    <a:pt x="312" y="69"/>
                    <a:pt x="320" y="43"/>
                    <a:pt x="308" y="23"/>
                  </a:cubicBezTo>
                  <a:cubicBezTo>
                    <a:pt x="300" y="9"/>
                    <a:pt x="286" y="1"/>
                    <a:pt x="272" y="1"/>
                  </a:cubicBezTo>
                  <a:close/>
                </a:path>
              </a:pathLst>
            </a:custGeom>
            <a:solidFill>
              <a:srgbClr val="3C3C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10"/>
            <p:cNvSpPr/>
            <p:nvPr/>
          </p:nvSpPr>
          <p:spPr>
            <a:xfrm>
              <a:off x="-1981011" y="3336622"/>
              <a:ext cx="454756" cy="585472"/>
            </a:xfrm>
            <a:custGeom>
              <a:rect b="b" l="l" r="r" t="t"/>
              <a:pathLst>
                <a:path extrusionOk="0" h="7126" w="5535">
                  <a:moveTo>
                    <a:pt x="3716" y="1"/>
                  </a:moveTo>
                  <a:cubicBezTo>
                    <a:pt x="3371" y="1"/>
                    <a:pt x="2982" y="113"/>
                    <a:pt x="2569" y="351"/>
                  </a:cubicBezTo>
                  <a:cubicBezTo>
                    <a:pt x="1150" y="1170"/>
                    <a:pt x="1" y="3162"/>
                    <a:pt x="1" y="4799"/>
                  </a:cubicBezTo>
                  <a:cubicBezTo>
                    <a:pt x="1" y="5618"/>
                    <a:pt x="289" y="6193"/>
                    <a:pt x="753" y="6463"/>
                  </a:cubicBezTo>
                  <a:lnTo>
                    <a:pt x="1901" y="7126"/>
                  </a:lnTo>
                  <a:lnTo>
                    <a:pt x="5534" y="835"/>
                  </a:lnTo>
                  <a:lnTo>
                    <a:pt x="4386" y="171"/>
                  </a:lnTo>
                  <a:cubicBezTo>
                    <a:pt x="4191" y="59"/>
                    <a:pt x="3965" y="1"/>
                    <a:pt x="37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10"/>
            <p:cNvSpPr/>
            <p:nvPr/>
          </p:nvSpPr>
          <p:spPr>
            <a:xfrm>
              <a:off x="-1907481" y="3391174"/>
              <a:ext cx="463218" cy="545049"/>
            </a:xfrm>
            <a:custGeom>
              <a:rect b="b" l="l" r="r" t="t"/>
              <a:pathLst>
                <a:path extrusionOk="0" h="6634" w="5638">
                  <a:moveTo>
                    <a:pt x="3968" y="1"/>
                  </a:moveTo>
                  <a:cubicBezTo>
                    <a:pt x="3006" y="1"/>
                    <a:pt x="1806" y="880"/>
                    <a:pt x="1003" y="2268"/>
                  </a:cubicBezTo>
                  <a:cubicBezTo>
                    <a:pt x="1" y="4006"/>
                    <a:pt x="1" y="5883"/>
                    <a:pt x="1003" y="6463"/>
                  </a:cubicBezTo>
                  <a:cubicBezTo>
                    <a:pt x="1204" y="6579"/>
                    <a:pt x="1430" y="6634"/>
                    <a:pt x="1670" y="6634"/>
                  </a:cubicBezTo>
                  <a:cubicBezTo>
                    <a:pt x="2632" y="6634"/>
                    <a:pt x="3833" y="5755"/>
                    <a:pt x="4636" y="4365"/>
                  </a:cubicBezTo>
                  <a:cubicBezTo>
                    <a:pt x="5638" y="2629"/>
                    <a:pt x="5638" y="752"/>
                    <a:pt x="4636" y="172"/>
                  </a:cubicBezTo>
                  <a:cubicBezTo>
                    <a:pt x="4435" y="56"/>
                    <a:pt x="4209" y="1"/>
                    <a:pt x="396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10"/>
            <p:cNvSpPr/>
            <p:nvPr/>
          </p:nvSpPr>
          <p:spPr>
            <a:xfrm>
              <a:off x="-1785068" y="3457884"/>
              <a:ext cx="249684" cy="396176"/>
            </a:xfrm>
            <a:custGeom>
              <a:rect b="b" l="l" r="r" t="t"/>
              <a:pathLst>
                <a:path extrusionOk="0" h="4822" w="3039">
                  <a:moveTo>
                    <a:pt x="3039" y="0"/>
                  </a:moveTo>
                  <a:lnTo>
                    <a:pt x="2156" y="511"/>
                  </a:lnTo>
                  <a:lnTo>
                    <a:pt x="1333" y="3345"/>
                  </a:lnTo>
                  <a:lnTo>
                    <a:pt x="884" y="2313"/>
                  </a:lnTo>
                  <a:lnTo>
                    <a:pt x="1" y="2822"/>
                  </a:lnTo>
                  <a:lnTo>
                    <a:pt x="872" y="4821"/>
                  </a:lnTo>
                  <a:lnTo>
                    <a:pt x="912" y="4799"/>
                  </a:lnTo>
                  <a:lnTo>
                    <a:pt x="1755" y="4312"/>
                  </a:lnTo>
                  <a:lnTo>
                    <a:pt x="1794" y="4288"/>
                  </a:lnTo>
                  <a:lnTo>
                    <a:pt x="303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0" name="Google Shape;1230;p10"/>
          <p:cNvGrpSpPr/>
          <p:nvPr/>
        </p:nvGrpSpPr>
        <p:grpSpPr>
          <a:xfrm>
            <a:off x="159525" y="1065017"/>
            <a:ext cx="1111141" cy="1006507"/>
            <a:chOff x="7443684" y="123535"/>
            <a:chExt cx="968230" cy="877130"/>
          </a:xfrm>
        </p:grpSpPr>
        <p:sp>
          <p:nvSpPr>
            <p:cNvPr id="1231" name="Google Shape;1231;p10"/>
            <p:cNvSpPr/>
            <p:nvPr/>
          </p:nvSpPr>
          <p:spPr>
            <a:xfrm>
              <a:off x="8225567" y="539901"/>
              <a:ext cx="26291" cy="17747"/>
            </a:xfrm>
            <a:custGeom>
              <a:rect b="b" l="l" r="r" t="t"/>
              <a:pathLst>
                <a:path extrusionOk="0" h="216" w="320">
                  <a:moveTo>
                    <a:pt x="49" y="1"/>
                  </a:moveTo>
                  <a:cubicBezTo>
                    <a:pt x="34" y="1"/>
                    <a:pt x="20" y="8"/>
                    <a:pt x="12" y="22"/>
                  </a:cubicBezTo>
                  <a:cubicBezTo>
                    <a:pt x="1" y="42"/>
                    <a:pt x="7" y="68"/>
                    <a:pt x="28" y="81"/>
                  </a:cubicBezTo>
                  <a:lnTo>
                    <a:pt x="248" y="210"/>
                  </a:lnTo>
                  <a:cubicBezTo>
                    <a:pt x="255" y="215"/>
                    <a:pt x="263" y="216"/>
                    <a:pt x="270" y="216"/>
                  </a:cubicBezTo>
                  <a:cubicBezTo>
                    <a:pt x="284" y="216"/>
                    <a:pt x="299" y="209"/>
                    <a:pt x="307" y="194"/>
                  </a:cubicBezTo>
                  <a:cubicBezTo>
                    <a:pt x="319" y="174"/>
                    <a:pt x="312" y="148"/>
                    <a:pt x="292" y="136"/>
                  </a:cubicBezTo>
                  <a:lnTo>
                    <a:pt x="70" y="6"/>
                  </a:lnTo>
                  <a:cubicBezTo>
                    <a:pt x="64" y="3"/>
                    <a:pt x="56" y="1"/>
                    <a:pt x="49" y="1"/>
                  </a:cubicBezTo>
                  <a:close/>
                </a:path>
              </a:pathLst>
            </a:custGeom>
            <a:solidFill>
              <a:srgbClr val="3C3C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10"/>
            <p:cNvSpPr/>
            <p:nvPr/>
          </p:nvSpPr>
          <p:spPr>
            <a:xfrm>
              <a:off x="8134866" y="441807"/>
              <a:ext cx="26373" cy="17829"/>
            </a:xfrm>
            <a:custGeom>
              <a:rect b="b" l="l" r="r" t="t"/>
              <a:pathLst>
                <a:path extrusionOk="0" h="217" w="321">
                  <a:moveTo>
                    <a:pt x="271" y="1"/>
                  </a:moveTo>
                  <a:cubicBezTo>
                    <a:pt x="264" y="1"/>
                    <a:pt x="256" y="3"/>
                    <a:pt x="250" y="7"/>
                  </a:cubicBezTo>
                  <a:lnTo>
                    <a:pt x="29" y="136"/>
                  </a:lnTo>
                  <a:cubicBezTo>
                    <a:pt x="8" y="148"/>
                    <a:pt x="1" y="175"/>
                    <a:pt x="13" y="195"/>
                  </a:cubicBezTo>
                  <a:cubicBezTo>
                    <a:pt x="21" y="208"/>
                    <a:pt x="36" y="216"/>
                    <a:pt x="51" y="216"/>
                  </a:cubicBezTo>
                  <a:cubicBezTo>
                    <a:pt x="57" y="216"/>
                    <a:pt x="65" y="214"/>
                    <a:pt x="72" y="211"/>
                  </a:cubicBezTo>
                  <a:lnTo>
                    <a:pt x="293" y="81"/>
                  </a:lnTo>
                  <a:cubicBezTo>
                    <a:pt x="314" y="69"/>
                    <a:pt x="321" y="43"/>
                    <a:pt x="308" y="23"/>
                  </a:cubicBezTo>
                  <a:cubicBezTo>
                    <a:pt x="300" y="9"/>
                    <a:pt x="286" y="1"/>
                    <a:pt x="271" y="1"/>
                  </a:cubicBezTo>
                  <a:close/>
                </a:path>
              </a:pathLst>
            </a:custGeom>
            <a:solidFill>
              <a:srgbClr val="3C3C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10"/>
            <p:cNvSpPr/>
            <p:nvPr/>
          </p:nvSpPr>
          <p:spPr>
            <a:xfrm>
              <a:off x="7761629" y="864582"/>
              <a:ext cx="26373" cy="17664"/>
            </a:xfrm>
            <a:custGeom>
              <a:rect b="b" l="l" r="r" t="t"/>
              <a:pathLst>
                <a:path extrusionOk="0" h="215" w="321">
                  <a:moveTo>
                    <a:pt x="270" y="0"/>
                  </a:moveTo>
                  <a:cubicBezTo>
                    <a:pt x="263" y="0"/>
                    <a:pt x="256" y="2"/>
                    <a:pt x="249" y="6"/>
                  </a:cubicBezTo>
                  <a:lnTo>
                    <a:pt x="27" y="134"/>
                  </a:lnTo>
                  <a:cubicBezTo>
                    <a:pt x="7" y="145"/>
                    <a:pt x="0" y="172"/>
                    <a:pt x="12" y="193"/>
                  </a:cubicBezTo>
                  <a:cubicBezTo>
                    <a:pt x="20" y="206"/>
                    <a:pt x="34" y="214"/>
                    <a:pt x="49" y="214"/>
                  </a:cubicBezTo>
                  <a:cubicBezTo>
                    <a:pt x="57" y="214"/>
                    <a:pt x="63" y="212"/>
                    <a:pt x="70" y="208"/>
                  </a:cubicBezTo>
                  <a:lnTo>
                    <a:pt x="292" y="80"/>
                  </a:lnTo>
                  <a:cubicBezTo>
                    <a:pt x="312" y="68"/>
                    <a:pt x="320" y="42"/>
                    <a:pt x="308" y="21"/>
                  </a:cubicBezTo>
                  <a:cubicBezTo>
                    <a:pt x="300" y="8"/>
                    <a:pt x="285" y="0"/>
                    <a:pt x="270" y="0"/>
                  </a:cubicBezTo>
                  <a:close/>
                </a:path>
              </a:pathLst>
            </a:custGeom>
            <a:solidFill>
              <a:srgbClr val="3C3C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10"/>
            <p:cNvSpPr/>
            <p:nvPr/>
          </p:nvSpPr>
          <p:spPr>
            <a:xfrm>
              <a:off x="8054024" y="598150"/>
              <a:ext cx="78709" cy="79120"/>
            </a:xfrm>
            <a:custGeom>
              <a:rect b="b" l="l" r="r" t="t"/>
              <a:pathLst>
                <a:path extrusionOk="0" h="963" w="958">
                  <a:moveTo>
                    <a:pt x="661" y="0"/>
                  </a:moveTo>
                  <a:lnTo>
                    <a:pt x="1" y="428"/>
                  </a:lnTo>
                  <a:lnTo>
                    <a:pt x="931" y="963"/>
                  </a:lnTo>
                  <a:lnTo>
                    <a:pt x="958" y="163"/>
                  </a:lnTo>
                  <a:lnTo>
                    <a:pt x="6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10"/>
            <p:cNvSpPr/>
            <p:nvPr/>
          </p:nvSpPr>
          <p:spPr>
            <a:xfrm>
              <a:off x="8164360" y="357762"/>
              <a:ext cx="117489" cy="133428"/>
            </a:xfrm>
            <a:custGeom>
              <a:rect b="b" l="l" r="r" t="t"/>
              <a:pathLst>
                <a:path extrusionOk="0" h="1624" w="1430">
                  <a:moveTo>
                    <a:pt x="997" y="0"/>
                  </a:moveTo>
                  <a:cubicBezTo>
                    <a:pt x="837" y="0"/>
                    <a:pt x="645" y="98"/>
                    <a:pt x="467" y="288"/>
                  </a:cubicBezTo>
                  <a:cubicBezTo>
                    <a:pt x="149" y="629"/>
                    <a:pt x="0" y="1141"/>
                    <a:pt x="136" y="1431"/>
                  </a:cubicBezTo>
                  <a:cubicBezTo>
                    <a:pt x="198" y="1560"/>
                    <a:pt x="305" y="1624"/>
                    <a:pt x="434" y="1624"/>
                  </a:cubicBezTo>
                  <a:cubicBezTo>
                    <a:pt x="593" y="1624"/>
                    <a:pt x="785" y="1526"/>
                    <a:pt x="962" y="1337"/>
                  </a:cubicBezTo>
                  <a:cubicBezTo>
                    <a:pt x="1282" y="995"/>
                    <a:pt x="1429" y="483"/>
                    <a:pt x="1293" y="193"/>
                  </a:cubicBezTo>
                  <a:cubicBezTo>
                    <a:pt x="1232" y="64"/>
                    <a:pt x="1125" y="0"/>
                    <a:pt x="99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10"/>
            <p:cNvSpPr/>
            <p:nvPr/>
          </p:nvSpPr>
          <p:spPr>
            <a:xfrm>
              <a:off x="8123611" y="197722"/>
              <a:ext cx="114942" cy="68439"/>
            </a:xfrm>
            <a:custGeom>
              <a:rect b="b" l="l" r="r" t="t"/>
              <a:pathLst>
                <a:path extrusionOk="0" h="833" w="1399">
                  <a:moveTo>
                    <a:pt x="378" y="0"/>
                  </a:moveTo>
                  <a:lnTo>
                    <a:pt x="1" y="223"/>
                  </a:lnTo>
                  <a:lnTo>
                    <a:pt x="522" y="522"/>
                  </a:lnTo>
                  <a:lnTo>
                    <a:pt x="983" y="833"/>
                  </a:lnTo>
                  <a:lnTo>
                    <a:pt x="1398" y="587"/>
                  </a:lnTo>
                  <a:lnTo>
                    <a:pt x="37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10"/>
            <p:cNvSpPr/>
            <p:nvPr/>
          </p:nvSpPr>
          <p:spPr>
            <a:xfrm>
              <a:off x="7989038" y="235185"/>
              <a:ext cx="141151" cy="182067"/>
            </a:xfrm>
            <a:custGeom>
              <a:rect b="b" l="l" r="r" t="t"/>
              <a:pathLst>
                <a:path extrusionOk="0" h="2216" w="1718">
                  <a:moveTo>
                    <a:pt x="653" y="1"/>
                  </a:moveTo>
                  <a:lnTo>
                    <a:pt x="696" y="758"/>
                  </a:lnTo>
                  <a:lnTo>
                    <a:pt x="406" y="1270"/>
                  </a:lnTo>
                  <a:lnTo>
                    <a:pt x="90" y="1437"/>
                  </a:lnTo>
                  <a:lnTo>
                    <a:pt x="113" y="1450"/>
                  </a:lnTo>
                  <a:lnTo>
                    <a:pt x="0" y="1786"/>
                  </a:lnTo>
                  <a:lnTo>
                    <a:pt x="748" y="2215"/>
                  </a:lnTo>
                  <a:lnTo>
                    <a:pt x="1427" y="1855"/>
                  </a:lnTo>
                  <a:lnTo>
                    <a:pt x="1717" y="1344"/>
                  </a:lnTo>
                  <a:lnTo>
                    <a:pt x="1675" y="586"/>
                  </a:lnTo>
                  <a:lnTo>
                    <a:pt x="65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10"/>
            <p:cNvSpPr/>
            <p:nvPr/>
          </p:nvSpPr>
          <p:spPr>
            <a:xfrm>
              <a:off x="7998076" y="586237"/>
              <a:ext cx="54554" cy="48064"/>
            </a:xfrm>
            <a:custGeom>
              <a:rect b="b" l="l" r="r" t="t"/>
              <a:pathLst>
                <a:path extrusionOk="0" h="585" w="664">
                  <a:moveTo>
                    <a:pt x="207" y="1"/>
                  </a:moveTo>
                  <a:lnTo>
                    <a:pt x="1" y="204"/>
                  </a:lnTo>
                  <a:lnTo>
                    <a:pt x="664" y="584"/>
                  </a:lnTo>
                  <a:lnTo>
                    <a:pt x="457" y="144"/>
                  </a:lnTo>
                  <a:lnTo>
                    <a:pt x="2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10"/>
            <p:cNvSpPr/>
            <p:nvPr/>
          </p:nvSpPr>
          <p:spPr>
            <a:xfrm>
              <a:off x="8015000" y="518212"/>
              <a:ext cx="61620" cy="79860"/>
            </a:xfrm>
            <a:custGeom>
              <a:rect b="b" l="l" r="r" t="t"/>
              <a:pathLst>
                <a:path extrusionOk="0" h="972" w="750">
                  <a:moveTo>
                    <a:pt x="484" y="0"/>
                  </a:moveTo>
                  <a:lnTo>
                    <a:pt x="484" y="351"/>
                  </a:lnTo>
                  <a:lnTo>
                    <a:pt x="1" y="829"/>
                  </a:lnTo>
                  <a:lnTo>
                    <a:pt x="251" y="972"/>
                  </a:lnTo>
                  <a:lnTo>
                    <a:pt x="749" y="152"/>
                  </a:lnTo>
                  <a:lnTo>
                    <a:pt x="4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10"/>
            <p:cNvSpPr/>
            <p:nvPr/>
          </p:nvSpPr>
          <p:spPr>
            <a:xfrm>
              <a:off x="8054681" y="481982"/>
              <a:ext cx="21937" cy="48803"/>
            </a:xfrm>
            <a:custGeom>
              <a:rect b="b" l="l" r="r" t="t"/>
              <a:pathLst>
                <a:path extrusionOk="0" h="594" w="267">
                  <a:moveTo>
                    <a:pt x="1" y="1"/>
                  </a:moveTo>
                  <a:lnTo>
                    <a:pt x="1" y="441"/>
                  </a:lnTo>
                  <a:lnTo>
                    <a:pt x="266" y="593"/>
                  </a:lnTo>
                  <a:lnTo>
                    <a:pt x="266" y="593"/>
                  </a:lnTo>
                  <a:lnTo>
                    <a:pt x="262" y="116"/>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10"/>
            <p:cNvSpPr/>
            <p:nvPr/>
          </p:nvSpPr>
          <p:spPr>
            <a:xfrm>
              <a:off x="8042687" y="192464"/>
              <a:ext cx="123815" cy="90951"/>
            </a:xfrm>
            <a:custGeom>
              <a:rect b="b" l="l" r="r" t="t"/>
              <a:pathLst>
                <a:path extrusionOk="0" h="1107" w="1507">
                  <a:moveTo>
                    <a:pt x="486" y="0"/>
                  </a:moveTo>
                  <a:lnTo>
                    <a:pt x="0" y="521"/>
                  </a:lnTo>
                  <a:lnTo>
                    <a:pt x="1022" y="1106"/>
                  </a:lnTo>
                  <a:lnTo>
                    <a:pt x="1507" y="586"/>
                  </a:lnTo>
                  <a:lnTo>
                    <a:pt x="986" y="287"/>
                  </a:lnTo>
                  <a:lnTo>
                    <a:pt x="48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10"/>
            <p:cNvSpPr/>
            <p:nvPr/>
          </p:nvSpPr>
          <p:spPr>
            <a:xfrm>
              <a:off x="8154584" y="123535"/>
              <a:ext cx="239003" cy="127348"/>
            </a:xfrm>
            <a:custGeom>
              <a:rect b="b" l="l" r="r" t="t"/>
              <a:pathLst>
                <a:path extrusionOk="0" h="1550" w="2909">
                  <a:moveTo>
                    <a:pt x="940" y="0"/>
                  </a:moveTo>
                  <a:lnTo>
                    <a:pt x="450" y="57"/>
                  </a:lnTo>
                  <a:lnTo>
                    <a:pt x="1" y="903"/>
                  </a:lnTo>
                  <a:lnTo>
                    <a:pt x="1021" y="1489"/>
                  </a:lnTo>
                  <a:lnTo>
                    <a:pt x="1470" y="642"/>
                  </a:lnTo>
                  <a:lnTo>
                    <a:pt x="1960" y="587"/>
                  </a:lnTo>
                  <a:lnTo>
                    <a:pt x="1960" y="587"/>
                  </a:lnTo>
                  <a:lnTo>
                    <a:pt x="1933" y="1385"/>
                  </a:lnTo>
                  <a:lnTo>
                    <a:pt x="2230" y="1550"/>
                  </a:lnTo>
                  <a:lnTo>
                    <a:pt x="2908" y="1110"/>
                  </a:lnTo>
                  <a:lnTo>
                    <a:pt x="1888" y="523"/>
                  </a:lnTo>
                  <a:lnTo>
                    <a:pt x="1876" y="538"/>
                  </a:lnTo>
                  <a:cubicBezTo>
                    <a:pt x="1870" y="534"/>
                    <a:pt x="940" y="0"/>
                    <a:pt x="94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10"/>
            <p:cNvSpPr/>
            <p:nvPr/>
          </p:nvSpPr>
          <p:spPr>
            <a:xfrm>
              <a:off x="7693357" y="474587"/>
              <a:ext cx="42888" cy="45270"/>
            </a:xfrm>
            <a:custGeom>
              <a:rect b="b" l="l" r="r" t="t"/>
              <a:pathLst>
                <a:path extrusionOk="0" h="551" w="522">
                  <a:moveTo>
                    <a:pt x="522" y="1"/>
                  </a:moveTo>
                  <a:cubicBezTo>
                    <a:pt x="519" y="1"/>
                    <a:pt x="0" y="550"/>
                    <a:pt x="0" y="550"/>
                  </a:cubicBezTo>
                  <a:lnTo>
                    <a:pt x="522" y="1"/>
                  </a:lnTo>
                  <a:cubicBezTo>
                    <a:pt x="522" y="1"/>
                    <a:pt x="522" y="1"/>
                    <a:pt x="522" y="1"/>
                  </a:cubicBezTo>
                  <a:close/>
                </a:path>
              </a:pathLst>
            </a:custGeom>
            <a:solidFill>
              <a:srgbClr val="008D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10"/>
            <p:cNvSpPr/>
            <p:nvPr/>
          </p:nvSpPr>
          <p:spPr>
            <a:xfrm>
              <a:off x="7720880" y="574982"/>
              <a:ext cx="140083" cy="180916"/>
            </a:xfrm>
            <a:custGeom>
              <a:rect b="b" l="l" r="r" t="t"/>
              <a:pathLst>
                <a:path extrusionOk="0" h="2202" w="1705">
                  <a:moveTo>
                    <a:pt x="1233" y="1"/>
                  </a:moveTo>
                  <a:cubicBezTo>
                    <a:pt x="1118" y="1"/>
                    <a:pt x="989" y="38"/>
                    <a:pt x="852" y="118"/>
                  </a:cubicBezTo>
                  <a:cubicBezTo>
                    <a:pt x="789" y="154"/>
                    <a:pt x="728" y="198"/>
                    <a:pt x="669" y="247"/>
                  </a:cubicBezTo>
                  <a:cubicBezTo>
                    <a:pt x="345" y="515"/>
                    <a:pt x="92" y="955"/>
                    <a:pt x="21" y="1370"/>
                  </a:cubicBezTo>
                  <a:cubicBezTo>
                    <a:pt x="8" y="1445"/>
                    <a:pt x="1" y="1521"/>
                    <a:pt x="1" y="1593"/>
                  </a:cubicBezTo>
                  <a:cubicBezTo>
                    <a:pt x="1" y="1978"/>
                    <a:pt x="192" y="2202"/>
                    <a:pt x="472" y="2202"/>
                  </a:cubicBezTo>
                  <a:cubicBezTo>
                    <a:pt x="586" y="2202"/>
                    <a:pt x="715" y="2164"/>
                    <a:pt x="852" y="2085"/>
                  </a:cubicBezTo>
                  <a:cubicBezTo>
                    <a:pt x="1323" y="1813"/>
                    <a:pt x="1705" y="1152"/>
                    <a:pt x="1705" y="610"/>
                  </a:cubicBezTo>
                  <a:cubicBezTo>
                    <a:pt x="1705" y="224"/>
                    <a:pt x="1513" y="1"/>
                    <a:pt x="123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10"/>
            <p:cNvSpPr/>
            <p:nvPr/>
          </p:nvSpPr>
          <p:spPr>
            <a:xfrm>
              <a:off x="7443684" y="605626"/>
              <a:ext cx="172372" cy="178287"/>
            </a:xfrm>
            <a:custGeom>
              <a:rect b="b" l="l" r="r" t="t"/>
              <a:pathLst>
                <a:path extrusionOk="0" h="2170" w="2098">
                  <a:moveTo>
                    <a:pt x="1082" y="0"/>
                  </a:moveTo>
                  <a:lnTo>
                    <a:pt x="867" y="727"/>
                  </a:lnTo>
                  <a:lnTo>
                    <a:pt x="0" y="1583"/>
                  </a:lnTo>
                  <a:lnTo>
                    <a:pt x="1015" y="2169"/>
                  </a:lnTo>
                  <a:lnTo>
                    <a:pt x="1882" y="1312"/>
                  </a:lnTo>
                  <a:lnTo>
                    <a:pt x="2098" y="587"/>
                  </a:lnTo>
                  <a:lnTo>
                    <a:pt x="108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10"/>
            <p:cNvSpPr/>
            <p:nvPr/>
          </p:nvSpPr>
          <p:spPr>
            <a:xfrm>
              <a:off x="7500125" y="545570"/>
              <a:ext cx="115928" cy="108287"/>
            </a:xfrm>
            <a:custGeom>
              <a:rect b="b" l="l" r="r" t="t"/>
              <a:pathLst>
                <a:path extrusionOk="0" h="1318" w="1411">
                  <a:moveTo>
                    <a:pt x="0" y="0"/>
                  </a:moveTo>
                  <a:lnTo>
                    <a:pt x="395" y="731"/>
                  </a:lnTo>
                  <a:lnTo>
                    <a:pt x="1411" y="1318"/>
                  </a:lnTo>
                  <a:lnTo>
                    <a:pt x="1016" y="586"/>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10"/>
            <p:cNvSpPr/>
            <p:nvPr/>
          </p:nvSpPr>
          <p:spPr>
            <a:xfrm>
              <a:off x="7443684" y="735679"/>
              <a:ext cx="172372" cy="240975"/>
            </a:xfrm>
            <a:custGeom>
              <a:rect b="b" l="l" r="r" t="t"/>
              <a:pathLst>
                <a:path extrusionOk="0" h="2933" w="2098">
                  <a:moveTo>
                    <a:pt x="0" y="0"/>
                  </a:moveTo>
                  <a:lnTo>
                    <a:pt x="0" y="826"/>
                  </a:lnTo>
                  <a:lnTo>
                    <a:pt x="1001" y="1405"/>
                  </a:lnTo>
                  <a:lnTo>
                    <a:pt x="687" y="2346"/>
                  </a:lnTo>
                  <a:lnTo>
                    <a:pt x="1194" y="2639"/>
                  </a:lnTo>
                  <a:lnTo>
                    <a:pt x="1703" y="2933"/>
                  </a:lnTo>
                  <a:lnTo>
                    <a:pt x="2098" y="1745"/>
                  </a:lnTo>
                  <a:lnTo>
                    <a:pt x="1409" y="1347"/>
                  </a:lnTo>
                  <a:lnTo>
                    <a:pt x="1015" y="1413"/>
                  </a:lnTo>
                  <a:lnTo>
                    <a:pt x="1015" y="586"/>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10"/>
            <p:cNvSpPr/>
            <p:nvPr/>
          </p:nvSpPr>
          <p:spPr>
            <a:xfrm>
              <a:off x="7679309" y="919380"/>
              <a:ext cx="82324" cy="67700"/>
            </a:xfrm>
            <a:custGeom>
              <a:rect b="b" l="l" r="r" t="t"/>
              <a:pathLst>
                <a:path extrusionOk="0" h="824" w="1002">
                  <a:moveTo>
                    <a:pt x="693" y="1"/>
                  </a:moveTo>
                  <a:lnTo>
                    <a:pt x="171" y="53"/>
                  </a:lnTo>
                  <a:lnTo>
                    <a:pt x="0" y="246"/>
                  </a:lnTo>
                  <a:lnTo>
                    <a:pt x="1001" y="824"/>
                  </a:lnTo>
                  <a:lnTo>
                    <a:pt x="69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10"/>
            <p:cNvSpPr/>
            <p:nvPr/>
          </p:nvSpPr>
          <p:spPr>
            <a:xfrm>
              <a:off x="7500125" y="329582"/>
              <a:ext cx="261515" cy="264144"/>
            </a:xfrm>
            <a:custGeom>
              <a:rect b="b" l="l" r="r" t="t"/>
              <a:pathLst>
                <a:path extrusionOk="0" h="3215" w="3183">
                  <a:moveTo>
                    <a:pt x="2167" y="0"/>
                  </a:moveTo>
                  <a:lnTo>
                    <a:pt x="1859" y="1175"/>
                  </a:lnTo>
                  <a:lnTo>
                    <a:pt x="1338" y="1729"/>
                  </a:lnTo>
                  <a:lnTo>
                    <a:pt x="507" y="1752"/>
                  </a:lnTo>
                  <a:lnTo>
                    <a:pt x="0" y="2629"/>
                  </a:lnTo>
                  <a:lnTo>
                    <a:pt x="1016" y="3215"/>
                  </a:lnTo>
                  <a:lnTo>
                    <a:pt x="1521" y="2339"/>
                  </a:lnTo>
                  <a:lnTo>
                    <a:pt x="2352" y="2315"/>
                  </a:lnTo>
                  <a:lnTo>
                    <a:pt x="2875" y="1761"/>
                  </a:lnTo>
                  <a:lnTo>
                    <a:pt x="2877" y="1750"/>
                  </a:lnTo>
                  <a:lnTo>
                    <a:pt x="3182" y="587"/>
                  </a:lnTo>
                  <a:lnTo>
                    <a:pt x="216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10"/>
            <p:cNvSpPr/>
            <p:nvPr/>
          </p:nvSpPr>
          <p:spPr>
            <a:xfrm>
              <a:off x="7678076" y="282096"/>
              <a:ext cx="278687" cy="129402"/>
            </a:xfrm>
            <a:custGeom>
              <a:rect b="b" l="l" r="r" t="t"/>
              <a:pathLst>
                <a:path extrusionOk="0" h="1575" w="3392">
                  <a:moveTo>
                    <a:pt x="2377" y="0"/>
                  </a:moveTo>
                  <a:lnTo>
                    <a:pt x="1717" y="744"/>
                  </a:lnTo>
                  <a:lnTo>
                    <a:pt x="716" y="165"/>
                  </a:lnTo>
                  <a:lnTo>
                    <a:pt x="1" y="578"/>
                  </a:lnTo>
                  <a:lnTo>
                    <a:pt x="1016" y="1165"/>
                  </a:lnTo>
                  <a:lnTo>
                    <a:pt x="1731" y="752"/>
                  </a:lnTo>
                  <a:lnTo>
                    <a:pt x="1871" y="1125"/>
                  </a:lnTo>
                  <a:lnTo>
                    <a:pt x="2040" y="1575"/>
                  </a:lnTo>
                  <a:lnTo>
                    <a:pt x="2560" y="1523"/>
                  </a:lnTo>
                  <a:lnTo>
                    <a:pt x="3391" y="587"/>
                  </a:lnTo>
                  <a:lnTo>
                    <a:pt x="237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10"/>
            <p:cNvSpPr/>
            <p:nvPr/>
          </p:nvSpPr>
          <p:spPr>
            <a:xfrm>
              <a:off x="7965788" y="436549"/>
              <a:ext cx="84378" cy="54554"/>
            </a:xfrm>
            <a:custGeom>
              <a:rect b="b" l="l" r="r" t="t"/>
              <a:pathLst>
                <a:path extrusionOk="0" h="664" w="1027">
                  <a:moveTo>
                    <a:pt x="63" y="1"/>
                  </a:moveTo>
                  <a:lnTo>
                    <a:pt x="1" y="187"/>
                  </a:lnTo>
                  <a:lnTo>
                    <a:pt x="216" y="663"/>
                  </a:lnTo>
                  <a:lnTo>
                    <a:pt x="1026" y="528"/>
                  </a:lnTo>
                  <a:lnTo>
                    <a:pt x="835" y="443"/>
                  </a:lnTo>
                  <a:lnTo>
                    <a:pt x="6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10"/>
            <p:cNvSpPr/>
            <p:nvPr/>
          </p:nvSpPr>
          <p:spPr>
            <a:xfrm>
              <a:off x="7970882" y="381916"/>
              <a:ext cx="79613" cy="91115"/>
            </a:xfrm>
            <a:custGeom>
              <a:rect b="b" l="l" r="r" t="t"/>
              <a:pathLst>
                <a:path extrusionOk="0" h="1109" w="969">
                  <a:moveTo>
                    <a:pt x="221" y="0"/>
                  </a:moveTo>
                  <a:lnTo>
                    <a:pt x="20" y="606"/>
                  </a:lnTo>
                  <a:lnTo>
                    <a:pt x="1" y="666"/>
                  </a:lnTo>
                  <a:lnTo>
                    <a:pt x="773" y="1108"/>
                  </a:lnTo>
                  <a:lnTo>
                    <a:pt x="969" y="429"/>
                  </a:lnTo>
                  <a:lnTo>
                    <a:pt x="22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10"/>
            <p:cNvSpPr/>
            <p:nvPr/>
          </p:nvSpPr>
          <p:spPr>
            <a:xfrm>
              <a:off x="7526991" y="330322"/>
              <a:ext cx="527796" cy="670343"/>
            </a:xfrm>
            <a:custGeom>
              <a:rect b="b" l="l" r="r" t="t"/>
              <a:pathLst>
                <a:path extrusionOk="0" h="8159" w="6424">
                  <a:moveTo>
                    <a:pt x="3592" y="2978"/>
                  </a:moveTo>
                  <a:cubicBezTo>
                    <a:pt x="3872" y="2978"/>
                    <a:pt x="4065" y="3201"/>
                    <a:pt x="4065" y="3587"/>
                  </a:cubicBezTo>
                  <a:cubicBezTo>
                    <a:pt x="4065" y="4130"/>
                    <a:pt x="3683" y="4791"/>
                    <a:pt x="3212" y="5063"/>
                  </a:cubicBezTo>
                  <a:cubicBezTo>
                    <a:pt x="3076" y="5142"/>
                    <a:pt x="2947" y="5179"/>
                    <a:pt x="2832" y="5179"/>
                  </a:cubicBezTo>
                  <a:cubicBezTo>
                    <a:pt x="2553" y="5179"/>
                    <a:pt x="2361" y="4957"/>
                    <a:pt x="2361" y="4571"/>
                  </a:cubicBezTo>
                  <a:cubicBezTo>
                    <a:pt x="2361" y="4499"/>
                    <a:pt x="2368" y="4423"/>
                    <a:pt x="2381" y="4348"/>
                  </a:cubicBezTo>
                  <a:cubicBezTo>
                    <a:pt x="2452" y="3933"/>
                    <a:pt x="2707" y="3493"/>
                    <a:pt x="3029" y="3224"/>
                  </a:cubicBezTo>
                  <a:cubicBezTo>
                    <a:pt x="3088" y="3176"/>
                    <a:pt x="3149" y="3132"/>
                    <a:pt x="3212" y="3095"/>
                  </a:cubicBezTo>
                  <a:cubicBezTo>
                    <a:pt x="3349" y="3016"/>
                    <a:pt x="3478" y="2978"/>
                    <a:pt x="3592" y="2978"/>
                  </a:cubicBezTo>
                  <a:close/>
                  <a:moveTo>
                    <a:pt x="5230" y="0"/>
                  </a:moveTo>
                  <a:lnTo>
                    <a:pt x="4399" y="936"/>
                  </a:lnTo>
                  <a:lnTo>
                    <a:pt x="3879" y="988"/>
                  </a:lnTo>
                  <a:lnTo>
                    <a:pt x="3710" y="538"/>
                  </a:lnTo>
                  <a:lnTo>
                    <a:pt x="3570" y="165"/>
                  </a:lnTo>
                  <a:lnTo>
                    <a:pt x="2855" y="578"/>
                  </a:lnTo>
                  <a:lnTo>
                    <a:pt x="2550" y="1741"/>
                  </a:lnTo>
                  <a:lnTo>
                    <a:pt x="2548" y="1752"/>
                  </a:lnTo>
                  <a:cubicBezTo>
                    <a:pt x="2547" y="1757"/>
                    <a:pt x="2025" y="2306"/>
                    <a:pt x="2025" y="2306"/>
                  </a:cubicBezTo>
                  <a:lnTo>
                    <a:pt x="1194" y="2330"/>
                  </a:lnTo>
                  <a:lnTo>
                    <a:pt x="689" y="3206"/>
                  </a:lnTo>
                  <a:lnTo>
                    <a:pt x="1084" y="3938"/>
                  </a:lnTo>
                  <a:lnTo>
                    <a:pt x="868" y="4664"/>
                  </a:lnTo>
                  <a:lnTo>
                    <a:pt x="1" y="5520"/>
                  </a:lnTo>
                  <a:lnTo>
                    <a:pt x="1" y="6347"/>
                  </a:lnTo>
                  <a:lnTo>
                    <a:pt x="395" y="6281"/>
                  </a:lnTo>
                  <a:lnTo>
                    <a:pt x="1084" y="6679"/>
                  </a:lnTo>
                  <a:lnTo>
                    <a:pt x="689" y="7867"/>
                  </a:lnTo>
                  <a:lnTo>
                    <a:pt x="1194" y="8158"/>
                  </a:lnTo>
                  <a:lnTo>
                    <a:pt x="1854" y="7416"/>
                  </a:lnTo>
                  <a:lnTo>
                    <a:pt x="2025" y="7223"/>
                  </a:lnTo>
                  <a:lnTo>
                    <a:pt x="2547" y="7171"/>
                  </a:lnTo>
                  <a:lnTo>
                    <a:pt x="2855" y="7994"/>
                  </a:lnTo>
                  <a:lnTo>
                    <a:pt x="3570" y="7581"/>
                  </a:lnTo>
                  <a:lnTo>
                    <a:pt x="3879" y="6402"/>
                  </a:lnTo>
                  <a:lnTo>
                    <a:pt x="4399" y="5852"/>
                  </a:lnTo>
                  <a:lnTo>
                    <a:pt x="5230" y="5829"/>
                  </a:lnTo>
                  <a:lnTo>
                    <a:pt x="5737" y="4953"/>
                  </a:lnTo>
                  <a:lnTo>
                    <a:pt x="5342" y="4221"/>
                  </a:lnTo>
                  <a:lnTo>
                    <a:pt x="5557" y="3494"/>
                  </a:lnTo>
                  <a:lnTo>
                    <a:pt x="5735" y="3319"/>
                  </a:lnTo>
                  <a:lnTo>
                    <a:pt x="5941" y="3116"/>
                  </a:lnTo>
                  <a:lnTo>
                    <a:pt x="6424" y="2638"/>
                  </a:lnTo>
                  <a:lnTo>
                    <a:pt x="6424" y="2287"/>
                  </a:lnTo>
                  <a:lnTo>
                    <a:pt x="6424" y="1847"/>
                  </a:lnTo>
                  <a:lnTo>
                    <a:pt x="6367" y="1821"/>
                  </a:lnTo>
                  <a:lnTo>
                    <a:pt x="5557" y="1956"/>
                  </a:lnTo>
                  <a:lnTo>
                    <a:pt x="5342" y="1480"/>
                  </a:lnTo>
                  <a:lnTo>
                    <a:pt x="5404" y="1294"/>
                  </a:lnTo>
                  <a:lnTo>
                    <a:pt x="5423" y="1234"/>
                  </a:lnTo>
                  <a:lnTo>
                    <a:pt x="5624" y="628"/>
                  </a:lnTo>
                  <a:lnTo>
                    <a:pt x="5737" y="292"/>
                  </a:lnTo>
                  <a:lnTo>
                    <a:pt x="5714" y="278"/>
                  </a:lnTo>
                  <a:lnTo>
                    <a:pt x="523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10"/>
            <p:cNvSpPr/>
            <p:nvPr/>
          </p:nvSpPr>
          <p:spPr>
            <a:xfrm>
              <a:off x="8034307" y="171760"/>
              <a:ext cx="377607" cy="505530"/>
            </a:xfrm>
            <a:custGeom>
              <a:rect b="b" l="l" r="r" t="t"/>
              <a:pathLst>
                <a:path extrusionOk="0" h="6153" w="4596">
                  <a:moveTo>
                    <a:pt x="2580" y="2264"/>
                  </a:moveTo>
                  <a:cubicBezTo>
                    <a:pt x="2708" y="2264"/>
                    <a:pt x="2815" y="2328"/>
                    <a:pt x="2876" y="2457"/>
                  </a:cubicBezTo>
                  <a:cubicBezTo>
                    <a:pt x="3012" y="2747"/>
                    <a:pt x="2865" y="3259"/>
                    <a:pt x="2545" y="3601"/>
                  </a:cubicBezTo>
                  <a:cubicBezTo>
                    <a:pt x="2368" y="3790"/>
                    <a:pt x="2176" y="3888"/>
                    <a:pt x="2017" y="3888"/>
                  </a:cubicBezTo>
                  <a:cubicBezTo>
                    <a:pt x="1888" y="3888"/>
                    <a:pt x="1781" y="3824"/>
                    <a:pt x="1720" y="3695"/>
                  </a:cubicBezTo>
                  <a:cubicBezTo>
                    <a:pt x="1583" y="3405"/>
                    <a:pt x="1732" y="2893"/>
                    <a:pt x="2050" y="2552"/>
                  </a:cubicBezTo>
                  <a:cubicBezTo>
                    <a:pt x="2228" y="2362"/>
                    <a:pt x="2420" y="2264"/>
                    <a:pt x="2580" y="2264"/>
                  </a:cubicBezTo>
                  <a:close/>
                  <a:moveTo>
                    <a:pt x="3424" y="0"/>
                  </a:moveTo>
                  <a:lnTo>
                    <a:pt x="2934" y="55"/>
                  </a:lnTo>
                  <a:lnTo>
                    <a:pt x="2485" y="903"/>
                  </a:lnTo>
                  <a:lnTo>
                    <a:pt x="2070" y="1149"/>
                  </a:lnTo>
                  <a:lnTo>
                    <a:pt x="1609" y="838"/>
                  </a:lnTo>
                  <a:lnTo>
                    <a:pt x="1124" y="1358"/>
                  </a:lnTo>
                  <a:lnTo>
                    <a:pt x="1166" y="2116"/>
                  </a:lnTo>
                  <a:lnTo>
                    <a:pt x="876" y="2627"/>
                  </a:lnTo>
                  <a:lnTo>
                    <a:pt x="197" y="2987"/>
                  </a:lnTo>
                  <a:lnTo>
                    <a:pt x="1" y="3666"/>
                  </a:lnTo>
                  <a:lnTo>
                    <a:pt x="192" y="3751"/>
                  </a:lnTo>
                  <a:lnTo>
                    <a:pt x="249" y="3777"/>
                  </a:lnTo>
                  <a:lnTo>
                    <a:pt x="510" y="3892"/>
                  </a:lnTo>
                  <a:lnTo>
                    <a:pt x="514" y="4369"/>
                  </a:lnTo>
                  <a:lnTo>
                    <a:pt x="16" y="5189"/>
                  </a:lnTo>
                  <a:lnTo>
                    <a:pt x="223" y="5629"/>
                  </a:lnTo>
                  <a:lnTo>
                    <a:pt x="241" y="5618"/>
                  </a:lnTo>
                  <a:lnTo>
                    <a:pt x="901" y="5190"/>
                  </a:lnTo>
                  <a:lnTo>
                    <a:pt x="1198" y="5353"/>
                  </a:lnTo>
                  <a:lnTo>
                    <a:pt x="1171" y="6153"/>
                  </a:lnTo>
                  <a:lnTo>
                    <a:pt x="1661" y="6097"/>
                  </a:lnTo>
                  <a:lnTo>
                    <a:pt x="2110" y="5250"/>
                  </a:lnTo>
                  <a:lnTo>
                    <a:pt x="2527" y="5004"/>
                  </a:lnTo>
                  <a:lnTo>
                    <a:pt x="2987" y="5314"/>
                  </a:lnTo>
                  <a:lnTo>
                    <a:pt x="3473" y="4794"/>
                  </a:lnTo>
                  <a:lnTo>
                    <a:pt x="3430" y="4036"/>
                  </a:lnTo>
                  <a:lnTo>
                    <a:pt x="3720" y="3525"/>
                  </a:lnTo>
                  <a:lnTo>
                    <a:pt x="4399" y="3164"/>
                  </a:lnTo>
                  <a:lnTo>
                    <a:pt x="4595" y="2485"/>
                  </a:lnTo>
                  <a:lnTo>
                    <a:pt x="4086" y="2260"/>
                  </a:lnTo>
                  <a:lnTo>
                    <a:pt x="4085" y="2192"/>
                  </a:lnTo>
                  <a:lnTo>
                    <a:pt x="4082" y="1783"/>
                  </a:lnTo>
                  <a:lnTo>
                    <a:pt x="4581" y="963"/>
                  </a:lnTo>
                  <a:lnTo>
                    <a:pt x="4372" y="523"/>
                  </a:lnTo>
                  <a:lnTo>
                    <a:pt x="3696" y="963"/>
                  </a:lnTo>
                  <a:lnTo>
                    <a:pt x="3398" y="798"/>
                  </a:lnTo>
                  <a:lnTo>
                    <a:pt x="342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5" name="Google Shape;1255;p10"/>
          <p:cNvGrpSpPr/>
          <p:nvPr/>
        </p:nvGrpSpPr>
        <p:grpSpPr>
          <a:xfrm>
            <a:off x="7595596" y="3149422"/>
            <a:ext cx="1245385" cy="1593962"/>
            <a:chOff x="7577235" y="3020097"/>
            <a:chExt cx="985897" cy="1261745"/>
          </a:xfrm>
        </p:grpSpPr>
        <p:sp>
          <p:nvSpPr>
            <p:cNvPr id="1256" name="Google Shape;1256;p10"/>
            <p:cNvSpPr/>
            <p:nvPr/>
          </p:nvSpPr>
          <p:spPr>
            <a:xfrm flipH="1">
              <a:off x="7840202" y="3971655"/>
              <a:ext cx="330908" cy="252290"/>
            </a:xfrm>
            <a:custGeom>
              <a:rect b="b" l="l" r="r" t="t"/>
              <a:pathLst>
                <a:path extrusionOk="0" h="4958" w="6503">
                  <a:moveTo>
                    <a:pt x="2007" y="0"/>
                  </a:moveTo>
                  <a:cubicBezTo>
                    <a:pt x="1734" y="0"/>
                    <a:pt x="1462" y="71"/>
                    <a:pt x="1217" y="212"/>
                  </a:cubicBezTo>
                  <a:lnTo>
                    <a:pt x="663" y="533"/>
                  </a:lnTo>
                  <a:lnTo>
                    <a:pt x="0" y="1767"/>
                  </a:lnTo>
                  <a:lnTo>
                    <a:pt x="152" y="2858"/>
                  </a:lnTo>
                  <a:cubicBezTo>
                    <a:pt x="231" y="3425"/>
                    <a:pt x="565" y="3923"/>
                    <a:pt x="1061" y="4209"/>
                  </a:cubicBezTo>
                  <a:lnTo>
                    <a:pt x="1973" y="4747"/>
                  </a:lnTo>
                  <a:cubicBezTo>
                    <a:pt x="2217" y="4887"/>
                    <a:pt x="2489" y="4957"/>
                    <a:pt x="2761" y="4957"/>
                  </a:cubicBezTo>
                  <a:cubicBezTo>
                    <a:pt x="3034" y="4957"/>
                    <a:pt x="3306" y="4887"/>
                    <a:pt x="3550" y="4747"/>
                  </a:cubicBezTo>
                  <a:lnTo>
                    <a:pt x="6124" y="3260"/>
                  </a:lnTo>
                  <a:cubicBezTo>
                    <a:pt x="6406" y="3097"/>
                    <a:pt x="6502" y="2775"/>
                    <a:pt x="6413" y="2503"/>
                  </a:cubicBezTo>
                  <a:cubicBezTo>
                    <a:pt x="6368" y="2360"/>
                    <a:pt x="6271" y="2231"/>
                    <a:pt x="6124" y="2146"/>
                  </a:cubicBezTo>
                  <a:lnTo>
                    <a:pt x="2795" y="212"/>
                  </a:lnTo>
                  <a:cubicBezTo>
                    <a:pt x="2551" y="71"/>
                    <a:pt x="2279" y="0"/>
                    <a:pt x="20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10"/>
            <p:cNvSpPr/>
            <p:nvPr/>
          </p:nvSpPr>
          <p:spPr>
            <a:xfrm flipH="1">
              <a:off x="7840304" y="3904995"/>
              <a:ext cx="317882" cy="298545"/>
            </a:xfrm>
            <a:custGeom>
              <a:rect b="b" l="l" r="r" t="t"/>
              <a:pathLst>
                <a:path extrusionOk="0" h="5867" w="6247">
                  <a:moveTo>
                    <a:pt x="1540" y="1"/>
                  </a:moveTo>
                  <a:lnTo>
                    <a:pt x="1540" y="930"/>
                  </a:lnTo>
                  <a:cubicBezTo>
                    <a:pt x="1429" y="945"/>
                    <a:pt x="1319" y="966"/>
                    <a:pt x="1212" y="1006"/>
                  </a:cubicBezTo>
                  <a:cubicBezTo>
                    <a:pt x="1127" y="1035"/>
                    <a:pt x="1043" y="1073"/>
                    <a:pt x="965" y="1120"/>
                  </a:cubicBezTo>
                  <a:lnTo>
                    <a:pt x="725" y="1259"/>
                  </a:lnTo>
                  <a:lnTo>
                    <a:pt x="409" y="1843"/>
                  </a:lnTo>
                  <a:lnTo>
                    <a:pt x="1" y="2280"/>
                  </a:lnTo>
                  <a:lnTo>
                    <a:pt x="236" y="3868"/>
                  </a:lnTo>
                  <a:lnTo>
                    <a:pt x="283" y="4180"/>
                  </a:lnTo>
                  <a:cubicBezTo>
                    <a:pt x="348" y="4614"/>
                    <a:pt x="602" y="4995"/>
                    <a:pt x="975" y="5218"/>
                  </a:cubicBezTo>
                  <a:cubicBezTo>
                    <a:pt x="985" y="5228"/>
                    <a:pt x="996" y="5235"/>
                    <a:pt x="1009" y="5240"/>
                  </a:cubicBezTo>
                  <a:lnTo>
                    <a:pt x="1719" y="5655"/>
                  </a:lnTo>
                  <a:cubicBezTo>
                    <a:pt x="1963" y="5796"/>
                    <a:pt x="2235" y="5867"/>
                    <a:pt x="2507" y="5867"/>
                  </a:cubicBezTo>
                  <a:cubicBezTo>
                    <a:pt x="2780" y="5867"/>
                    <a:pt x="3052" y="5796"/>
                    <a:pt x="3296" y="5655"/>
                  </a:cubicBezTo>
                  <a:lnTo>
                    <a:pt x="5870" y="4168"/>
                  </a:lnTo>
                  <a:cubicBezTo>
                    <a:pt x="6015" y="4083"/>
                    <a:pt x="6114" y="3957"/>
                    <a:pt x="6159" y="3813"/>
                  </a:cubicBezTo>
                  <a:cubicBezTo>
                    <a:pt x="6247" y="3550"/>
                    <a:pt x="6157" y="3242"/>
                    <a:pt x="5896" y="3073"/>
                  </a:cubicBezTo>
                  <a:lnTo>
                    <a:pt x="5292" y="2725"/>
                  </a:lnTo>
                  <a:lnTo>
                    <a:pt x="4550" y="2301"/>
                  </a:lnTo>
                  <a:cubicBezTo>
                    <a:pt x="4304" y="2160"/>
                    <a:pt x="4105" y="1952"/>
                    <a:pt x="3979" y="1706"/>
                  </a:cubicBezTo>
                  <a:cubicBezTo>
                    <a:pt x="3901" y="1560"/>
                    <a:pt x="3848" y="1404"/>
                    <a:pt x="3825" y="1240"/>
                  </a:cubicBezTo>
                  <a:lnTo>
                    <a:pt x="36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10"/>
            <p:cNvSpPr/>
            <p:nvPr/>
          </p:nvSpPr>
          <p:spPr>
            <a:xfrm flipH="1">
              <a:off x="7840304" y="3991806"/>
              <a:ext cx="305873" cy="211735"/>
            </a:xfrm>
            <a:custGeom>
              <a:rect b="b" l="l" r="r" t="t"/>
              <a:pathLst>
                <a:path extrusionOk="0" h="4161" w="6011">
                  <a:moveTo>
                    <a:pt x="3743" y="1"/>
                  </a:moveTo>
                  <a:lnTo>
                    <a:pt x="0" y="2162"/>
                  </a:lnTo>
                  <a:lnTo>
                    <a:pt x="47" y="2474"/>
                  </a:lnTo>
                  <a:cubicBezTo>
                    <a:pt x="112" y="2908"/>
                    <a:pt x="366" y="3289"/>
                    <a:pt x="739" y="3512"/>
                  </a:cubicBezTo>
                  <a:cubicBezTo>
                    <a:pt x="749" y="3522"/>
                    <a:pt x="760" y="3529"/>
                    <a:pt x="773" y="3534"/>
                  </a:cubicBezTo>
                  <a:lnTo>
                    <a:pt x="1483" y="3949"/>
                  </a:lnTo>
                  <a:cubicBezTo>
                    <a:pt x="1727" y="4090"/>
                    <a:pt x="1999" y="4161"/>
                    <a:pt x="2271" y="4161"/>
                  </a:cubicBezTo>
                  <a:cubicBezTo>
                    <a:pt x="2544" y="4161"/>
                    <a:pt x="2816" y="4090"/>
                    <a:pt x="3060" y="3949"/>
                  </a:cubicBezTo>
                  <a:lnTo>
                    <a:pt x="5634" y="2462"/>
                  </a:lnTo>
                  <a:cubicBezTo>
                    <a:pt x="5779" y="2377"/>
                    <a:pt x="5878" y="2251"/>
                    <a:pt x="5923" y="2107"/>
                  </a:cubicBezTo>
                  <a:cubicBezTo>
                    <a:pt x="6011" y="1844"/>
                    <a:pt x="5921" y="1536"/>
                    <a:pt x="5660" y="1367"/>
                  </a:cubicBezTo>
                  <a:lnTo>
                    <a:pt x="5056" y="1019"/>
                  </a:lnTo>
                  <a:lnTo>
                    <a:pt x="4314" y="595"/>
                  </a:lnTo>
                  <a:cubicBezTo>
                    <a:pt x="4067" y="454"/>
                    <a:pt x="3869" y="246"/>
                    <a:pt x="37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10"/>
            <p:cNvSpPr/>
            <p:nvPr/>
          </p:nvSpPr>
          <p:spPr>
            <a:xfrm flipH="1">
              <a:off x="7840304" y="4043607"/>
              <a:ext cx="268319" cy="159933"/>
            </a:xfrm>
            <a:custGeom>
              <a:rect b="b" l="l" r="r" t="t"/>
              <a:pathLst>
                <a:path extrusionOk="0" h="3143" w="5273">
                  <a:moveTo>
                    <a:pt x="4318" y="1"/>
                  </a:moveTo>
                  <a:lnTo>
                    <a:pt x="1" y="2493"/>
                  </a:lnTo>
                  <a:cubicBezTo>
                    <a:pt x="12" y="2504"/>
                    <a:pt x="22" y="2511"/>
                    <a:pt x="35" y="2516"/>
                  </a:cubicBezTo>
                  <a:lnTo>
                    <a:pt x="745" y="2931"/>
                  </a:lnTo>
                  <a:cubicBezTo>
                    <a:pt x="989" y="3072"/>
                    <a:pt x="1261" y="3143"/>
                    <a:pt x="1533" y="3143"/>
                  </a:cubicBezTo>
                  <a:cubicBezTo>
                    <a:pt x="1806" y="3143"/>
                    <a:pt x="2078" y="3072"/>
                    <a:pt x="2323" y="2931"/>
                  </a:cubicBezTo>
                  <a:lnTo>
                    <a:pt x="4896" y="1444"/>
                  </a:lnTo>
                  <a:cubicBezTo>
                    <a:pt x="5041" y="1359"/>
                    <a:pt x="5140" y="1232"/>
                    <a:pt x="5185" y="1089"/>
                  </a:cubicBezTo>
                  <a:cubicBezTo>
                    <a:pt x="5273" y="825"/>
                    <a:pt x="5183" y="518"/>
                    <a:pt x="4922" y="349"/>
                  </a:cubicBezTo>
                  <a:lnTo>
                    <a:pt x="431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10"/>
            <p:cNvSpPr/>
            <p:nvPr/>
          </p:nvSpPr>
          <p:spPr>
            <a:xfrm flipH="1">
              <a:off x="7588990" y="3020097"/>
              <a:ext cx="974142" cy="1255384"/>
            </a:xfrm>
            <a:custGeom>
              <a:rect b="b" l="l" r="r" t="t"/>
              <a:pathLst>
                <a:path extrusionOk="0" h="24671" w="19144">
                  <a:moveTo>
                    <a:pt x="18023" y="1"/>
                  </a:moveTo>
                  <a:cubicBezTo>
                    <a:pt x="17930" y="1"/>
                    <a:pt x="17834" y="24"/>
                    <a:pt x="17743" y="77"/>
                  </a:cubicBezTo>
                  <a:lnTo>
                    <a:pt x="869" y="9819"/>
                  </a:lnTo>
                  <a:cubicBezTo>
                    <a:pt x="339" y="10124"/>
                    <a:pt x="11" y="10690"/>
                    <a:pt x="10" y="11302"/>
                  </a:cubicBezTo>
                  <a:lnTo>
                    <a:pt x="2" y="23759"/>
                  </a:lnTo>
                  <a:cubicBezTo>
                    <a:pt x="1" y="23930"/>
                    <a:pt x="73" y="24075"/>
                    <a:pt x="183" y="24177"/>
                  </a:cubicBezTo>
                  <a:lnTo>
                    <a:pt x="174" y="24191"/>
                  </a:lnTo>
                  <a:lnTo>
                    <a:pt x="288" y="24256"/>
                  </a:lnTo>
                  <a:lnTo>
                    <a:pt x="1004" y="24671"/>
                  </a:lnTo>
                  <a:lnTo>
                    <a:pt x="1739" y="23398"/>
                  </a:lnTo>
                  <a:lnTo>
                    <a:pt x="17459" y="14289"/>
                  </a:lnTo>
                  <a:cubicBezTo>
                    <a:pt x="17955" y="14004"/>
                    <a:pt x="18260" y="13477"/>
                    <a:pt x="18260" y="12907"/>
                  </a:cubicBezTo>
                  <a:lnTo>
                    <a:pt x="18268" y="2000"/>
                  </a:lnTo>
                  <a:lnTo>
                    <a:pt x="18299" y="2018"/>
                  </a:lnTo>
                  <a:lnTo>
                    <a:pt x="19144" y="555"/>
                  </a:lnTo>
                  <a:lnTo>
                    <a:pt x="18287" y="60"/>
                  </a:lnTo>
                  <a:lnTo>
                    <a:pt x="18285" y="64"/>
                  </a:lnTo>
                  <a:cubicBezTo>
                    <a:pt x="18204" y="24"/>
                    <a:pt x="18115" y="1"/>
                    <a:pt x="180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10"/>
            <p:cNvSpPr/>
            <p:nvPr/>
          </p:nvSpPr>
          <p:spPr>
            <a:xfrm flipH="1">
              <a:off x="7577235" y="3042640"/>
              <a:ext cx="945291" cy="1239202"/>
            </a:xfrm>
            <a:custGeom>
              <a:rect b="b" l="l" r="r" t="t"/>
              <a:pathLst>
                <a:path extrusionOk="0" h="24353" w="18577">
                  <a:moveTo>
                    <a:pt x="18001" y="1"/>
                  </a:moveTo>
                  <a:cubicBezTo>
                    <a:pt x="17905" y="1"/>
                    <a:pt x="17808" y="25"/>
                    <a:pt x="17715" y="78"/>
                  </a:cubicBezTo>
                  <a:lnTo>
                    <a:pt x="868" y="9836"/>
                  </a:lnTo>
                  <a:cubicBezTo>
                    <a:pt x="337" y="10141"/>
                    <a:pt x="10" y="10706"/>
                    <a:pt x="9" y="11319"/>
                  </a:cubicBezTo>
                  <a:lnTo>
                    <a:pt x="1" y="23776"/>
                  </a:lnTo>
                  <a:cubicBezTo>
                    <a:pt x="0" y="24112"/>
                    <a:pt x="276" y="24353"/>
                    <a:pt x="576" y="24353"/>
                  </a:cubicBezTo>
                  <a:cubicBezTo>
                    <a:pt x="671" y="24353"/>
                    <a:pt x="769" y="24328"/>
                    <a:pt x="862" y="24275"/>
                  </a:cubicBezTo>
                  <a:lnTo>
                    <a:pt x="17767" y="14484"/>
                  </a:lnTo>
                  <a:cubicBezTo>
                    <a:pt x="18261" y="14199"/>
                    <a:pt x="18566" y="13672"/>
                    <a:pt x="18568" y="13101"/>
                  </a:cubicBezTo>
                  <a:lnTo>
                    <a:pt x="18577" y="577"/>
                  </a:lnTo>
                  <a:cubicBezTo>
                    <a:pt x="18577" y="241"/>
                    <a:pt x="18301" y="1"/>
                    <a:pt x="180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10"/>
            <p:cNvSpPr/>
            <p:nvPr/>
          </p:nvSpPr>
          <p:spPr>
            <a:xfrm flipH="1">
              <a:off x="7596673" y="3037551"/>
              <a:ext cx="934757" cy="1237218"/>
            </a:xfrm>
            <a:custGeom>
              <a:rect b="b" l="l" r="r" t="t"/>
              <a:pathLst>
                <a:path extrusionOk="0" h="24314" w="18370">
                  <a:moveTo>
                    <a:pt x="17996" y="1"/>
                  </a:moveTo>
                  <a:cubicBezTo>
                    <a:pt x="17902" y="1"/>
                    <a:pt x="17806" y="25"/>
                    <a:pt x="17715" y="77"/>
                  </a:cubicBezTo>
                  <a:lnTo>
                    <a:pt x="868" y="9834"/>
                  </a:lnTo>
                  <a:cubicBezTo>
                    <a:pt x="337" y="10140"/>
                    <a:pt x="10" y="10705"/>
                    <a:pt x="10" y="11317"/>
                  </a:cubicBezTo>
                  <a:lnTo>
                    <a:pt x="1" y="23775"/>
                  </a:lnTo>
                  <a:cubicBezTo>
                    <a:pt x="1" y="24035"/>
                    <a:pt x="167" y="24236"/>
                    <a:pt x="382" y="24313"/>
                  </a:cubicBezTo>
                  <a:cubicBezTo>
                    <a:pt x="260" y="24211"/>
                    <a:pt x="175" y="24059"/>
                    <a:pt x="176" y="23876"/>
                  </a:cubicBezTo>
                  <a:lnTo>
                    <a:pt x="184" y="11419"/>
                  </a:lnTo>
                  <a:cubicBezTo>
                    <a:pt x="185" y="10806"/>
                    <a:pt x="512" y="10241"/>
                    <a:pt x="1043" y="9936"/>
                  </a:cubicBezTo>
                  <a:lnTo>
                    <a:pt x="17890" y="178"/>
                  </a:lnTo>
                  <a:cubicBezTo>
                    <a:pt x="17981" y="127"/>
                    <a:pt x="18076" y="103"/>
                    <a:pt x="18170" y="103"/>
                  </a:cubicBezTo>
                  <a:cubicBezTo>
                    <a:pt x="18239" y="103"/>
                    <a:pt x="18306" y="116"/>
                    <a:pt x="18370" y="139"/>
                  </a:cubicBezTo>
                  <a:cubicBezTo>
                    <a:pt x="18266" y="52"/>
                    <a:pt x="18134" y="1"/>
                    <a:pt x="179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10"/>
            <p:cNvSpPr/>
            <p:nvPr/>
          </p:nvSpPr>
          <p:spPr>
            <a:xfrm flipH="1">
              <a:off x="7604000" y="3088080"/>
              <a:ext cx="891811" cy="1074589"/>
            </a:xfrm>
            <a:custGeom>
              <a:rect b="b" l="l" r="r" t="t"/>
              <a:pathLst>
                <a:path extrusionOk="0" h="21118" w="17526">
                  <a:moveTo>
                    <a:pt x="17249" y="0"/>
                  </a:moveTo>
                  <a:cubicBezTo>
                    <a:pt x="17203" y="0"/>
                    <a:pt x="17155" y="12"/>
                    <a:pt x="17110" y="38"/>
                  </a:cubicBezTo>
                  <a:lnTo>
                    <a:pt x="574" y="9585"/>
                  </a:lnTo>
                  <a:cubicBezTo>
                    <a:pt x="219" y="9790"/>
                    <a:pt x="1" y="10168"/>
                    <a:pt x="1" y="10579"/>
                  </a:cubicBezTo>
                  <a:lnTo>
                    <a:pt x="1" y="21118"/>
                  </a:lnTo>
                  <a:lnTo>
                    <a:pt x="17526" y="11000"/>
                  </a:lnTo>
                  <a:lnTo>
                    <a:pt x="17526" y="278"/>
                  </a:lnTo>
                  <a:cubicBezTo>
                    <a:pt x="17526" y="116"/>
                    <a:pt x="17393" y="0"/>
                    <a:pt x="172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10"/>
            <p:cNvSpPr/>
            <p:nvPr/>
          </p:nvSpPr>
          <p:spPr>
            <a:xfrm flipH="1">
              <a:off x="7633920" y="3132147"/>
              <a:ext cx="831919" cy="965034"/>
            </a:xfrm>
            <a:custGeom>
              <a:rect b="b" l="l" r="r" t="t"/>
              <a:pathLst>
                <a:path extrusionOk="0" h="18965" w="16349">
                  <a:moveTo>
                    <a:pt x="16349" y="1"/>
                  </a:moveTo>
                  <a:lnTo>
                    <a:pt x="1" y="9439"/>
                  </a:lnTo>
                  <a:lnTo>
                    <a:pt x="1" y="18965"/>
                  </a:lnTo>
                  <a:lnTo>
                    <a:pt x="16349" y="9526"/>
                  </a:lnTo>
                  <a:lnTo>
                    <a:pt x="1634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10"/>
            <p:cNvSpPr/>
            <p:nvPr/>
          </p:nvSpPr>
          <p:spPr>
            <a:xfrm flipH="1">
              <a:off x="7686884" y="3192446"/>
              <a:ext cx="722218" cy="837728"/>
            </a:xfrm>
            <a:custGeom>
              <a:rect b="b" l="l" r="r" t="t"/>
              <a:pathLst>
                <a:path extrusionOk="0" h="16463" w="14193">
                  <a:moveTo>
                    <a:pt x="14192" y="0"/>
                  </a:moveTo>
                  <a:lnTo>
                    <a:pt x="1" y="8193"/>
                  </a:lnTo>
                  <a:lnTo>
                    <a:pt x="1" y="16462"/>
                  </a:lnTo>
                  <a:lnTo>
                    <a:pt x="14192" y="8269"/>
                  </a:lnTo>
                  <a:lnTo>
                    <a:pt x="1419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
          <p:cNvSpPr txBox="1"/>
          <p:nvPr>
            <p:ph type="title"/>
          </p:nvPr>
        </p:nvSpPr>
        <p:spPr>
          <a:xfrm>
            <a:off x="720000" y="264800"/>
            <a:ext cx="7704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3600"/>
              <a:buFont typeface="Arial"/>
              <a:buNone/>
            </a:pPr>
            <a:r>
              <a:rPr lang="en" sz="3400">
                <a:solidFill>
                  <a:schemeClr val="lt2"/>
                </a:solidFill>
              </a:rPr>
              <a:t>LATAR BELAKANG MASALAH</a:t>
            </a:r>
            <a:endParaRPr>
              <a:solidFill>
                <a:schemeClr val="lt2"/>
              </a:solidFill>
            </a:endParaRPr>
          </a:p>
        </p:txBody>
      </p:sp>
      <p:sp>
        <p:nvSpPr>
          <p:cNvPr id="191" name="Google Shape;191;p2"/>
          <p:cNvSpPr txBox="1"/>
          <p:nvPr>
            <p:ph idx="4294967295" type="body"/>
          </p:nvPr>
        </p:nvSpPr>
        <p:spPr>
          <a:xfrm>
            <a:off x="720000" y="953500"/>
            <a:ext cx="77040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342900" lvl="0" marL="457200" rtl="0" algn="ctr">
              <a:lnSpc>
                <a:spcPct val="100000"/>
              </a:lnSpc>
              <a:spcBef>
                <a:spcPts val="0"/>
              </a:spcBef>
              <a:spcAft>
                <a:spcPts val="0"/>
              </a:spcAft>
              <a:buSzPts val="1800"/>
              <a:buAutoNum type="arabicPeriod"/>
            </a:pPr>
            <a:r>
              <a:rPr lang="en" sz="1800"/>
              <a:t>Proses pengajuan lembur dan reimburse yang belum efisien: </a:t>
            </a:r>
            <a:endParaRPr sz="1800"/>
          </a:p>
          <a:p>
            <a:pPr indent="0" lvl="0" marL="0" rtl="0" algn="l">
              <a:lnSpc>
                <a:spcPct val="100000"/>
              </a:lnSpc>
              <a:spcBef>
                <a:spcPts val="0"/>
              </a:spcBef>
              <a:spcAft>
                <a:spcPts val="0"/>
              </a:spcAft>
              <a:buSzPts val="1400"/>
              <a:buNone/>
            </a:pPr>
            <a:r>
              <a:t/>
            </a:r>
            <a:endParaRPr/>
          </a:p>
        </p:txBody>
      </p:sp>
      <p:pic>
        <p:nvPicPr>
          <p:cNvPr id="192" name="Google Shape;192;p2"/>
          <p:cNvPicPr preferRelativeResize="0"/>
          <p:nvPr/>
        </p:nvPicPr>
        <p:blipFill rotWithShape="1">
          <a:blip r:embed="rId3">
            <a:alphaModFix/>
          </a:blip>
          <a:srcRect b="1700" l="0" r="0" t="0"/>
          <a:stretch/>
        </p:blipFill>
        <p:spPr>
          <a:xfrm>
            <a:off x="2946188" y="837500"/>
            <a:ext cx="3251625" cy="31963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1eb03a806e_0_2"/>
          <p:cNvSpPr txBox="1"/>
          <p:nvPr>
            <p:ph type="title"/>
          </p:nvPr>
        </p:nvSpPr>
        <p:spPr>
          <a:xfrm>
            <a:off x="720000" y="264800"/>
            <a:ext cx="7704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3600"/>
              <a:buFont typeface="Arial"/>
              <a:buNone/>
            </a:pPr>
            <a:r>
              <a:rPr lang="en" sz="3400">
                <a:solidFill>
                  <a:schemeClr val="lt2"/>
                </a:solidFill>
              </a:rPr>
              <a:t>LATAR BELAKANG MASALAH</a:t>
            </a:r>
            <a:endParaRPr>
              <a:solidFill>
                <a:schemeClr val="lt2"/>
              </a:solidFill>
            </a:endParaRPr>
          </a:p>
        </p:txBody>
      </p:sp>
      <p:sp>
        <p:nvSpPr>
          <p:cNvPr id="198" name="Google Shape;198;g21eb03a806e_0_2"/>
          <p:cNvSpPr txBox="1"/>
          <p:nvPr>
            <p:ph idx="4294967295" type="body"/>
          </p:nvPr>
        </p:nvSpPr>
        <p:spPr>
          <a:xfrm>
            <a:off x="720000" y="935750"/>
            <a:ext cx="77040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ctr">
              <a:lnSpc>
                <a:spcPct val="100000"/>
              </a:lnSpc>
              <a:spcBef>
                <a:spcPts val="0"/>
              </a:spcBef>
              <a:spcAft>
                <a:spcPts val="0"/>
              </a:spcAft>
              <a:buNone/>
            </a:pPr>
            <a:r>
              <a:rPr lang="en" sz="1800"/>
              <a:t>2. Keterbatasan pengawasan dan pengendalian:</a:t>
            </a:r>
            <a:r>
              <a:rPr lang="en" sz="1200"/>
              <a:t> </a:t>
            </a:r>
            <a:endParaRPr sz="1200"/>
          </a:p>
          <a:p>
            <a:pPr indent="0" lvl="0" marL="0" rtl="0" algn="l">
              <a:lnSpc>
                <a:spcPct val="100000"/>
              </a:lnSpc>
              <a:spcBef>
                <a:spcPts val="0"/>
              </a:spcBef>
              <a:spcAft>
                <a:spcPts val="0"/>
              </a:spcAft>
              <a:buSzPts val="1400"/>
              <a:buNone/>
            </a:pPr>
            <a:r>
              <a:t/>
            </a:r>
            <a:endParaRPr/>
          </a:p>
        </p:txBody>
      </p:sp>
      <p:pic>
        <p:nvPicPr>
          <p:cNvPr id="199" name="Google Shape;199;g21eb03a806e_0_2"/>
          <p:cNvPicPr preferRelativeResize="0"/>
          <p:nvPr/>
        </p:nvPicPr>
        <p:blipFill>
          <a:blip r:embed="rId3">
            <a:alphaModFix/>
          </a:blip>
          <a:stretch>
            <a:fillRect/>
          </a:stretch>
        </p:blipFill>
        <p:spPr>
          <a:xfrm>
            <a:off x="1564250" y="837500"/>
            <a:ext cx="5849500" cy="3286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1eb03a806e_0_7"/>
          <p:cNvSpPr txBox="1"/>
          <p:nvPr>
            <p:ph type="title"/>
          </p:nvPr>
        </p:nvSpPr>
        <p:spPr>
          <a:xfrm>
            <a:off x="720000" y="264800"/>
            <a:ext cx="7704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3600"/>
              <a:buFont typeface="Arial"/>
              <a:buNone/>
            </a:pPr>
            <a:r>
              <a:rPr lang="en" sz="3400">
                <a:solidFill>
                  <a:schemeClr val="lt2"/>
                </a:solidFill>
              </a:rPr>
              <a:t>LATAR BELAKANG MASALAH</a:t>
            </a:r>
            <a:endParaRPr>
              <a:solidFill>
                <a:schemeClr val="lt2"/>
              </a:solidFill>
            </a:endParaRPr>
          </a:p>
        </p:txBody>
      </p:sp>
      <p:sp>
        <p:nvSpPr>
          <p:cNvPr id="205" name="Google Shape;205;g21eb03a806e_0_7"/>
          <p:cNvSpPr txBox="1"/>
          <p:nvPr>
            <p:ph idx="4294967295" type="body"/>
          </p:nvPr>
        </p:nvSpPr>
        <p:spPr>
          <a:xfrm>
            <a:off x="720000" y="935750"/>
            <a:ext cx="77040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ctr">
              <a:lnSpc>
                <a:spcPct val="100000"/>
              </a:lnSpc>
              <a:spcBef>
                <a:spcPts val="0"/>
              </a:spcBef>
              <a:spcAft>
                <a:spcPts val="0"/>
              </a:spcAft>
              <a:buNone/>
            </a:pPr>
            <a:r>
              <a:rPr lang="en" sz="1800"/>
              <a:t>3. Potensi kesalahan manusia: </a:t>
            </a:r>
            <a:endParaRPr sz="2000"/>
          </a:p>
        </p:txBody>
      </p:sp>
      <p:pic>
        <p:nvPicPr>
          <p:cNvPr id="206" name="Google Shape;206;g21eb03a806e_0_7"/>
          <p:cNvPicPr preferRelativeResize="0"/>
          <p:nvPr/>
        </p:nvPicPr>
        <p:blipFill>
          <a:blip r:embed="rId3">
            <a:alphaModFix/>
          </a:blip>
          <a:stretch>
            <a:fillRect/>
          </a:stretch>
        </p:blipFill>
        <p:spPr>
          <a:xfrm>
            <a:off x="1850450" y="731600"/>
            <a:ext cx="5693993"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0"/>
          <p:cNvSpPr/>
          <p:nvPr/>
        </p:nvSpPr>
        <p:spPr>
          <a:xfrm>
            <a:off x="3343800" y="1645900"/>
            <a:ext cx="2456400" cy="2456400"/>
          </a:xfrm>
          <a:prstGeom prst="ellipse">
            <a:avLst/>
          </a:prstGeom>
          <a:solidFill>
            <a:srgbClr val="878787">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PENJELASAN </a:t>
            </a:r>
            <a:r>
              <a:rPr lang="en">
                <a:solidFill>
                  <a:schemeClr val="lt2"/>
                </a:solidFill>
              </a:rPr>
              <a:t>APLIKASI</a:t>
            </a:r>
            <a:endParaRPr>
              <a:solidFill>
                <a:schemeClr val="lt2"/>
              </a:solidFill>
            </a:endParaRPr>
          </a:p>
        </p:txBody>
      </p:sp>
      <p:sp>
        <p:nvSpPr>
          <p:cNvPr id="213" name="Google Shape;213;p20"/>
          <p:cNvSpPr txBox="1"/>
          <p:nvPr/>
        </p:nvSpPr>
        <p:spPr>
          <a:xfrm>
            <a:off x="6412800" y="3661900"/>
            <a:ext cx="2020200" cy="480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2400"/>
              <a:buFont typeface="Arial"/>
              <a:buNone/>
            </a:pPr>
            <a:r>
              <a:rPr b="1" lang="en" sz="2100">
                <a:solidFill>
                  <a:schemeClr val="dk1"/>
                </a:solidFill>
                <a:latin typeface="Oswald"/>
                <a:ea typeface="Oswald"/>
                <a:cs typeface="Oswald"/>
                <a:sym typeface="Oswald"/>
              </a:rPr>
              <a:t>Benefit untuk perusahaan</a:t>
            </a:r>
            <a:endParaRPr b="1" i="0" sz="2100" u="none" cap="none" strike="noStrike">
              <a:solidFill>
                <a:schemeClr val="dk1"/>
              </a:solidFill>
              <a:latin typeface="Oswald"/>
              <a:ea typeface="Oswald"/>
              <a:cs typeface="Oswald"/>
              <a:sym typeface="Oswald"/>
            </a:endParaRPr>
          </a:p>
        </p:txBody>
      </p:sp>
      <p:sp>
        <p:nvSpPr>
          <p:cNvPr id="214" name="Google Shape;214;p20"/>
          <p:cNvSpPr txBox="1"/>
          <p:nvPr/>
        </p:nvSpPr>
        <p:spPr>
          <a:xfrm>
            <a:off x="6412675" y="3823600"/>
            <a:ext cx="2020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Nunito"/>
              <a:ea typeface="Nunito"/>
              <a:cs typeface="Nunito"/>
              <a:sym typeface="Nunito"/>
            </a:endParaRPr>
          </a:p>
        </p:txBody>
      </p:sp>
      <p:sp>
        <p:nvSpPr>
          <p:cNvPr id="215" name="Google Shape;215;p20"/>
          <p:cNvSpPr txBox="1"/>
          <p:nvPr/>
        </p:nvSpPr>
        <p:spPr>
          <a:xfrm>
            <a:off x="711125" y="2016700"/>
            <a:ext cx="2020200" cy="480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2400"/>
              <a:buFont typeface="Arial"/>
              <a:buNone/>
            </a:pPr>
            <a:r>
              <a:rPr b="1" lang="en" sz="2100">
                <a:solidFill>
                  <a:schemeClr val="dk1"/>
                </a:solidFill>
                <a:latin typeface="Oswald"/>
                <a:ea typeface="Oswald"/>
                <a:cs typeface="Oswald"/>
                <a:sym typeface="Oswald"/>
              </a:rPr>
              <a:t>Apasih aplikasi overtime itu?</a:t>
            </a:r>
            <a:endParaRPr b="1" i="0" sz="2100" u="none" cap="none" strike="noStrike">
              <a:solidFill>
                <a:schemeClr val="dk1"/>
              </a:solidFill>
              <a:latin typeface="Oswald"/>
              <a:ea typeface="Oswald"/>
              <a:cs typeface="Oswald"/>
              <a:sym typeface="Oswald"/>
            </a:endParaRPr>
          </a:p>
        </p:txBody>
      </p:sp>
      <p:sp>
        <p:nvSpPr>
          <p:cNvPr id="216" name="Google Shape;216;p20"/>
          <p:cNvSpPr txBox="1"/>
          <p:nvPr/>
        </p:nvSpPr>
        <p:spPr>
          <a:xfrm>
            <a:off x="711125" y="2179147"/>
            <a:ext cx="2020200" cy="572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Nunito"/>
              <a:ea typeface="Nunito"/>
              <a:cs typeface="Nunito"/>
              <a:sym typeface="Nunito"/>
            </a:endParaRPr>
          </a:p>
        </p:txBody>
      </p:sp>
      <p:cxnSp>
        <p:nvCxnSpPr>
          <p:cNvPr id="217" name="Google Shape;217;p20"/>
          <p:cNvCxnSpPr>
            <a:stCxn id="211" idx="6"/>
            <a:endCxn id="218" idx="1"/>
          </p:cNvCxnSpPr>
          <p:nvPr/>
        </p:nvCxnSpPr>
        <p:spPr>
          <a:xfrm flipH="1" rot="10800000">
            <a:off x="5800200" y="2016700"/>
            <a:ext cx="612600" cy="857400"/>
          </a:xfrm>
          <a:prstGeom prst="bentConnector2">
            <a:avLst/>
          </a:prstGeom>
          <a:noFill/>
          <a:ln cap="flat" cmpd="sng" w="19050">
            <a:solidFill>
              <a:schemeClr val="lt2"/>
            </a:solidFill>
            <a:prstDash val="solid"/>
            <a:round/>
            <a:headEnd len="sm" w="sm" type="none"/>
            <a:tailEnd len="med" w="med" type="diamond"/>
          </a:ln>
        </p:spPr>
      </p:cxnSp>
      <p:cxnSp>
        <p:nvCxnSpPr>
          <p:cNvPr id="219" name="Google Shape;219;p20"/>
          <p:cNvCxnSpPr>
            <a:stCxn id="211" idx="2"/>
            <a:endCxn id="220" idx="3"/>
          </p:cNvCxnSpPr>
          <p:nvPr/>
        </p:nvCxnSpPr>
        <p:spPr>
          <a:xfrm flipH="1">
            <a:off x="2731200" y="2874100"/>
            <a:ext cx="612600" cy="787800"/>
          </a:xfrm>
          <a:prstGeom prst="bentConnector2">
            <a:avLst/>
          </a:prstGeom>
          <a:noFill/>
          <a:ln cap="flat" cmpd="sng" w="19050">
            <a:solidFill>
              <a:schemeClr val="lt2"/>
            </a:solidFill>
            <a:prstDash val="solid"/>
            <a:round/>
            <a:headEnd len="sm" w="sm" type="none"/>
            <a:tailEnd len="med" w="med" type="diamond"/>
          </a:ln>
        </p:spPr>
      </p:cxnSp>
      <p:cxnSp>
        <p:nvCxnSpPr>
          <p:cNvPr id="221" name="Google Shape;221;p20"/>
          <p:cNvCxnSpPr>
            <a:stCxn id="211" idx="6"/>
            <a:endCxn id="213" idx="1"/>
          </p:cNvCxnSpPr>
          <p:nvPr/>
        </p:nvCxnSpPr>
        <p:spPr>
          <a:xfrm>
            <a:off x="5800200" y="2874100"/>
            <a:ext cx="612600" cy="1027800"/>
          </a:xfrm>
          <a:prstGeom prst="bentConnector3">
            <a:avLst>
              <a:gd fmla="val 50000" name="adj1"/>
            </a:avLst>
          </a:prstGeom>
          <a:noFill/>
          <a:ln cap="flat" cmpd="sng" w="19050">
            <a:solidFill>
              <a:schemeClr val="lt2"/>
            </a:solidFill>
            <a:prstDash val="solid"/>
            <a:round/>
            <a:headEnd len="sm" w="sm" type="none"/>
            <a:tailEnd len="med" w="med" type="diamond"/>
          </a:ln>
        </p:spPr>
      </p:cxnSp>
      <p:cxnSp>
        <p:nvCxnSpPr>
          <p:cNvPr id="222" name="Google Shape;222;p20"/>
          <p:cNvCxnSpPr>
            <a:stCxn id="215" idx="3"/>
            <a:endCxn id="211" idx="2"/>
          </p:cNvCxnSpPr>
          <p:nvPr/>
        </p:nvCxnSpPr>
        <p:spPr>
          <a:xfrm>
            <a:off x="2731325" y="2256700"/>
            <a:ext cx="612600" cy="617400"/>
          </a:xfrm>
          <a:prstGeom prst="bentConnector3">
            <a:avLst>
              <a:gd fmla="val 49990" name="adj1"/>
            </a:avLst>
          </a:prstGeom>
          <a:noFill/>
          <a:ln cap="flat" cmpd="sng" w="19050">
            <a:solidFill>
              <a:schemeClr val="lt2"/>
            </a:solidFill>
            <a:prstDash val="solid"/>
            <a:round/>
            <a:headEnd len="med" w="med" type="diamond"/>
            <a:tailEnd len="sm" w="sm" type="none"/>
          </a:ln>
        </p:spPr>
      </p:cxnSp>
      <p:grpSp>
        <p:nvGrpSpPr>
          <p:cNvPr id="223" name="Google Shape;223;p20"/>
          <p:cNvGrpSpPr/>
          <p:nvPr/>
        </p:nvGrpSpPr>
        <p:grpSpPr>
          <a:xfrm>
            <a:off x="3829556" y="1822087"/>
            <a:ext cx="1375514" cy="2000226"/>
            <a:chOff x="3829556" y="1571637"/>
            <a:chExt cx="1375514" cy="2000226"/>
          </a:xfrm>
        </p:grpSpPr>
        <p:sp>
          <p:nvSpPr>
            <p:cNvPr id="224" name="Google Shape;224;p20"/>
            <p:cNvSpPr/>
            <p:nvPr/>
          </p:nvSpPr>
          <p:spPr>
            <a:xfrm>
              <a:off x="4622823" y="2771698"/>
              <a:ext cx="355939" cy="589879"/>
            </a:xfrm>
            <a:custGeom>
              <a:rect b="b" l="l" r="r" t="t"/>
              <a:pathLst>
                <a:path extrusionOk="0" h="3167" w="1911">
                  <a:moveTo>
                    <a:pt x="605" y="1"/>
                  </a:moveTo>
                  <a:cubicBezTo>
                    <a:pt x="605" y="1"/>
                    <a:pt x="281" y="992"/>
                    <a:pt x="167" y="1371"/>
                  </a:cubicBezTo>
                  <a:cubicBezTo>
                    <a:pt x="51" y="1751"/>
                    <a:pt x="1" y="2020"/>
                    <a:pt x="348" y="2238"/>
                  </a:cubicBezTo>
                  <a:cubicBezTo>
                    <a:pt x="817" y="2535"/>
                    <a:pt x="1911" y="3166"/>
                    <a:pt x="1911" y="3166"/>
                  </a:cubicBezTo>
                  <a:lnTo>
                    <a:pt x="1911" y="2902"/>
                  </a:lnTo>
                  <a:cubicBezTo>
                    <a:pt x="1911" y="2902"/>
                    <a:pt x="771" y="2277"/>
                    <a:pt x="459" y="2058"/>
                  </a:cubicBezTo>
                  <a:cubicBezTo>
                    <a:pt x="234" y="1902"/>
                    <a:pt x="305" y="1767"/>
                    <a:pt x="444" y="1317"/>
                  </a:cubicBezTo>
                  <a:cubicBezTo>
                    <a:pt x="581" y="868"/>
                    <a:pt x="883" y="45"/>
                    <a:pt x="883" y="45"/>
                  </a:cubicBezTo>
                  <a:lnTo>
                    <a:pt x="60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0"/>
            <p:cNvSpPr/>
            <p:nvPr/>
          </p:nvSpPr>
          <p:spPr>
            <a:xfrm>
              <a:off x="4287002" y="2706508"/>
              <a:ext cx="679655" cy="815810"/>
            </a:xfrm>
            <a:custGeom>
              <a:rect b="b" l="l" r="r" t="t"/>
              <a:pathLst>
                <a:path extrusionOk="0" h="4380" w="3649">
                  <a:moveTo>
                    <a:pt x="2620" y="1"/>
                  </a:moveTo>
                  <a:lnTo>
                    <a:pt x="2620" y="1"/>
                  </a:lnTo>
                  <a:cubicBezTo>
                    <a:pt x="1700" y="93"/>
                    <a:pt x="782" y="781"/>
                    <a:pt x="717" y="863"/>
                  </a:cubicBezTo>
                  <a:cubicBezTo>
                    <a:pt x="649" y="950"/>
                    <a:pt x="139" y="2843"/>
                    <a:pt x="69" y="3090"/>
                  </a:cubicBezTo>
                  <a:cubicBezTo>
                    <a:pt x="0" y="3336"/>
                    <a:pt x="70" y="3482"/>
                    <a:pt x="496" y="3737"/>
                  </a:cubicBezTo>
                  <a:cubicBezTo>
                    <a:pt x="920" y="3991"/>
                    <a:pt x="1754" y="4380"/>
                    <a:pt x="1754" y="4380"/>
                  </a:cubicBezTo>
                  <a:lnTo>
                    <a:pt x="3648" y="3309"/>
                  </a:lnTo>
                  <a:cubicBezTo>
                    <a:pt x="3346" y="3129"/>
                    <a:pt x="2959" y="2968"/>
                    <a:pt x="2651" y="2779"/>
                  </a:cubicBezTo>
                  <a:cubicBezTo>
                    <a:pt x="2397" y="2623"/>
                    <a:pt x="2116" y="2529"/>
                    <a:pt x="2029" y="2191"/>
                  </a:cubicBezTo>
                  <a:cubicBezTo>
                    <a:pt x="1945" y="1861"/>
                    <a:pt x="2120" y="1521"/>
                    <a:pt x="2243" y="1218"/>
                  </a:cubicBezTo>
                  <a:cubicBezTo>
                    <a:pt x="2412" y="802"/>
                    <a:pt x="2423" y="405"/>
                    <a:pt x="26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0"/>
            <p:cNvSpPr/>
            <p:nvPr/>
          </p:nvSpPr>
          <p:spPr>
            <a:xfrm>
              <a:off x="4252545" y="2977886"/>
              <a:ext cx="361154" cy="593977"/>
            </a:xfrm>
            <a:custGeom>
              <a:rect b="b" l="l" r="r" t="t"/>
              <a:pathLst>
                <a:path extrusionOk="0" h="3189" w="1939">
                  <a:moveTo>
                    <a:pt x="633" y="1"/>
                  </a:moveTo>
                  <a:cubicBezTo>
                    <a:pt x="633" y="1"/>
                    <a:pt x="310" y="993"/>
                    <a:pt x="194" y="1372"/>
                  </a:cubicBezTo>
                  <a:cubicBezTo>
                    <a:pt x="79" y="1752"/>
                    <a:pt x="0" y="2047"/>
                    <a:pt x="346" y="2265"/>
                  </a:cubicBezTo>
                  <a:cubicBezTo>
                    <a:pt x="817" y="2562"/>
                    <a:pt x="1938" y="3189"/>
                    <a:pt x="1938" y="3189"/>
                  </a:cubicBezTo>
                  <a:lnTo>
                    <a:pt x="1938" y="2923"/>
                  </a:lnTo>
                  <a:cubicBezTo>
                    <a:pt x="1938" y="2923"/>
                    <a:pt x="777" y="2266"/>
                    <a:pt x="472" y="2076"/>
                  </a:cubicBezTo>
                  <a:cubicBezTo>
                    <a:pt x="240" y="1930"/>
                    <a:pt x="333" y="1767"/>
                    <a:pt x="471" y="1317"/>
                  </a:cubicBezTo>
                  <a:cubicBezTo>
                    <a:pt x="610" y="868"/>
                    <a:pt x="911" y="46"/>
                    <a:pt x="911" y="46"/>
                  </a:cubicBezTo>
                  <a:lnTo>
                    <a:pt x="63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0"/>
            <p:cNvSpPr/>
            <p:nvPr/>
          </p:nvSpPr>
          <p:spPr>
            <a:xfrm>
              <a:off x="4613510" y="3312033"/>
              <a:ext cx="365252" cy="259830"/>
            </a:xfrm>
            <a:custGeom>
              <a:rect b="b" l="l" r="r" t="t"/>
              <a:pathLst>
                <a:path extrusionOk="0" h="1395" w="1961">
                  <a:moveTo>
                    <a:pt x="1961" y="1"/>
                  </a:moveTo>
                  <a:lnTo>
                    <a:pt x="0" y="1129"/>
                  </a:lnTo>
                  <a:lnTo>
                    <a:pt x="0" y="1395"/>
                  </a:lnTo>
                  <a:lnTo>
                    <a:pt x="1961" y="265"/>
                  </a:lnTo>
                  <a:lnTo>
                    <a:pt x="196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0"/>
            <p:cNvSpPr/>
            <p:nvPr/>
          </p:nvSpPr>
          <p:spPr>
            <a:xfrm>
              <a:off x="3829556" y="1571637"/>
              <a:ext cx="1296914" cy="1772803"/>
            </a:xfrm>
            <a:custGeom>
              <a:rect b="b" l="l" r="r" t="t"/>
              <a:pathLst>
                <a:path extrusionOk="0" h="9518" w="6963">
                  <a:moveTo>
                    <a:pt x="6469" y="0"/>
                  </a:moveTo>
                  <a:cubicBezTo>
                    <a:pt x="6387" y="0"/>
                    <a:pt x="6302" y="21"/>
                    <a:pt x="6223" y="67"/>
                  </a:cubicBezTo>
                  <a:lnTo>
                    <a:pt x="247" y="3517"/>
                  </a:lnTo>
                  <a:cubicBezTo>
                    <a:pt x="94" y="3605"/>
                    <a:pt x="0" y="3768"/>
                    <a:pt x="0" y="3944"/>
                  </a:cubicBezTo>
                  <a:lnTo>
                    <a:pt x="0" y="9024"/>
                  </a:lnTo>
                  <a:cubicBezTo>
                    <a:pt x="0" y="9312"/>
                    <a:pt x="236" y="9517"/>
                    <a:pt x="493" y="9517"/>
                  </a:cubicBezTo>
                  <a:cubicBezTo>
                    <a:pt x="575" y="9517"/>
                    <a:pt x="659" y="9496"/>
                    <a:pt x="739" y="9451"/>
                  </a:cubicBezTo>
                  <a:lnTo>
                    <a:pt x="6716" y="6000"/>
                  </a:lnTo>
                  <a:cubicBezTo>
                    <a:pt x="6869" y="5911"/>
                    <a:pt x="6963" y="5749"/>
                    <a:pt x="6963" y="5572"/>
                  </a:cubicBezTo>
                  <a:lnTo>
                    <a:pt x="6963" y="494"/>
                  </a:lnTo>
                  <a:cubicBezTo>
                    <a:pt x="6963" y="206"/>
                    <a:pt x="6726" y="0"/>
                    <a:pt x="64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0"/>
            <p:cNvSpPr/>
            <p:nvPr/>
          </p:nvSpPr>
          <p:spPr>
            <a:xfrm>
              <a:off x="3875375" y="3216855"/>
              <a:ext cx="152359" cy="162789"/>
            </a:xfrm>
            <a:custGeom>
              <a:rect b="b" l="l" r="r" t="t"/>
              <a:pathLst>
                <a:path extrusionOk="0" h="874" w="818">
                  <a:moveTo>
                    <a:pt x="51" y="0"/>
                  </a:moveTo>
                  <a:lnTo>
                    <a:pt x="1" y="618"/>
                  </a:lnTo>
                  <a:lnTo>
                    <a:pt x="431" y="873"/>
                  </a:lnTo>
                  <a:lnTo>
                    <a:pt x="817" y="469"/>
                  </a:lnTo>
                  <a:lnTo>
                    <a:pt x="51" y="0"/>
                  </a:lnTo>
                  <a:close/>
                </a:path>
              </a:pathLst>
            </a:custGeom>
            <a:solidFill>
              <a:srgbClr val="0F0F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0"/>
            <p:cNvSpPr/>
            <p:nvPr/>
          </p:nvSpPr>
          <p:spPr>
            <a:xfrm>
              <a:off x="3908156" y="1618574"/>
              <a:ext cx="1296914" cy="1772803"/>
            </a:xfrm>
            <a:custGeom>
              <a:rect b="b" l="l" r="r" t="t"/>
              <a:pathLst>
                <a:path extrusionOk="0" h="9518" w="6963">
                  <a:moveTo>
                    <a:pt x="6469" y="0"/>
                  </a:moveTo>
                  <a:cubicBezTo>
                    <a:pt x="6387" y="0"/>
                    <a:pt x="6303" y="21"/>
                    <a:pt x="6223" y="67"/>
                  </a:cubicBezTo>
                  <a:lnTo>
                    <a:pt x="247" y="3518"/>
                  </a:lnTo>
                  <a:cubicBezTo>
                    <a:pt x="94" y="3605"/>
                    <a:pt x="0" y="3769"/>
                    <a:pt x="0" y="3944"/>
                  </a:cubicBezTo>
                  <a:lnTo>
                    <a:pt x="0" y="9023"/>
                  </a:lnTo>
                  <a:cubicBezTo>
                    <a:pt x="0" y="9311"/>
                    <a:pt x="237" y="9517"/>
                    <a:pt x="494" y="9517"/>
                  </a:cubicBezTo>
                  <a:cubicBezTo>
                    <a:pt x="576" y="9517"/>
                    <a:pt x="660" y="9496"/>
                    <a:pt x="739" y="9451"/>
                  </a:cubicBezTo>
                  <a:lnTo>
                    <a:pt x="6716" y="5999"/>
                  </a:lnTo>
                  <a:cubicBezTo>
                    <a:pt x="6869" y="5912"/>
                    <a:pt x="6963" y="5749"/>
                    <a:pt x="6963" y="5573"/>
                  </a:cubicBezTo>
                  <a:lnTo>
                    <a:pt x="6963" y="494"/>
                  </a:lnTo>
                  <a:cubicBezTo>
                    <a:pt x="6963" y="206"/>
                    <a:pt x="6727" y="0"/>
                    <a:pt x="64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0"/>
            <p:cNvSpPr/>
            <p:nvPr/>
          </p:nvSpPr>
          <p:spPr>
            <a:xfrm>
              <a:off x="4027546" y="1752680"/>
              <a:ext cx="1074336" cy="1510924"/>
            </a:xfrm>
            <a:custGeom>
              <a:rect b="b" l="l" r="r" t="t"/>
              <a:pathLst>
                <a:path extrusionOk="0" h="8112" w="5768">
                  <a:moveTo>
                    <a:pt x="5768" y="0"/>
                  </a:moveTo>
                  <a:lnTo>
                    <a:pt x="5224" y="315"/>
                  </a:lnTo>
                  <a:lnTo>
                    <a:pt x="644" y="2962"/>
                  </a:lnTo>
                  <a:lnTo>
                    <a:pt x="0" y="3334"/>
                  </a:lnTo>
                  <a:lnTo>
                    <a:pt x="0" y="8111"/>
                  </a:lnTo>
                  <a:lnTo>
                    <a:pt x="644" y="7739"/>
                  </a:lnTo>
                  <a:lnTo>
                    <a:pt x="5224" y="5092"/>
                  </a:lnTo>
                  <a:lnTo>
                    <a:pt x="5768" y="4777"/>
                  </a:lnTo>
                  <a:lnTo>
                    <a:pt x="576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0"/>
            <p:cNvSpPr/>
            <p:nvPr/>
          </p:nvSpPr>
          <p:spPr>
            <a:xfrm>
              <a:off x="4587807" y="2905804"/>
              <a:ext cx="139880" cy="101697"/>
            </a:xfrm>
            <a:custGeom>
              <a:rect b="b" l="l" r="r" t="t"/>
              <a:pathLst>
                <a:path extrusionOk="0" h="546" w="751">
                  <a:moveTo>
                    <a:pt x="686" y="1"/>
                  </a:moveTo>
                  <a:cubicBezTo>
                    <a:pt x="669" y="1"/>
                    <a:pt x="648" y="6"/>
                    <a:pt x="627" y="19"/>
                  </a:cubicBezTo>
                  <a:lnTo>
                    <a:pt x="112" y="312"/>
                  </a:lnTo>
                  <a:cubicBezTo>
                    <a:pt x="49" y="347"/>
                    <a:pt x="1" y="425"/>
                    <a:pt x="5" y="485"/>
                  </a:cubicBezTo>
                  <a:cubicBezTo>
                    <a:pt x="8" y="524"/>
                    <a:pt x="32" y="546"/>
                    <a:pt x="66" y="546"/>
                  </a:cubicBezTo>
                  <a:cubicBezTo>
                    <a:pt x="83" y="546"/>
                    <a:pt x="104" y="540"/>
                    <a:pt x="125" y="527"/>
                  </a:cubicBezTo>
                  <a:lnTo>
                    <a:pt x="641" y="235"/>
                  </a:lnTo>
                  <a:cubicBezTo>
                    <a:pt x="704" y="199"/>
                    <a:pt x="751" y="121"/>
                    <a:pt x="748" y="61"/>
                  </a:cubicBezTo>
                  <a:cubicBezTo>
                    <a:pt x="745" y="23"/>
                    <a:pt x="721" y="1"/>
                    <a:pt x="6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3" name="Google Shape;233;p20"/>
          <p:cNvGrpSpPr/>
          <p:nvPr/>
        </p:nvGrpSpPr>
        <p:grpSpPr>
          <a:xfrm>
            <a:off x="1080395" y="3662025"/>
            <a:ext cx="1730831" cy="967294"/>
            <a:chOff x="4277950" y="3586513"/>
            <a:chExt cx="1342250" cy="907150"/>
          </a:xfrm>
        </p:grpSpPr>
        <p:sp>
          <p:nvSpPr>
            <p:cNvPr id="234" name="Google Shape;234;p20"/>
            <p:cNvSpPr/>
            <p:nvPr/>
          </p:nvSpPr>
          <p:spPr>
            <a:xfrm>
              <a:off x="5617950" y="3848838"/>
              <a:ext cx="1950" cy="1050"/>
            </a:xfrm>
            <a:custGeom>
              <a:rect b="b" l="l" r="r" t="t"/>
              <a:pathLst>
                <a:path extrusionOk="0" h="42" w="78">
                  <a:moveTo>
                    <a:pt x="78" y="1"/>
                  </a:moveTo>
                  <a:lnTo>
                    <a:pt x="0" y="14"/>
                  </a:lnTo>
                  <a:lnTo>
                    <a:pt x="0" y="41"/>
                  </a:lnTo>
                  <a:lnTo>
                    <a:pt x="78" y="1"/>
                  </a:lnTo>
                  <a:close/>
                </a:path>
              </a:pathLst>
            </a:custGeom>
            <a:solidFill>
              <a:srgbClr val="C45A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0"/>
            <p:cNvSpPr/>
            <p:nvPr/>
          </p:nvSpPr>
          <p:spPr>
            <a:xfrm>
              <a:off x="5488050" y="3726963"/>
              <a:ext cx="132150" cy="275050"/>
            </a:xfrm>
            <a:custGeom>
              <a:rect b="b" l="l" r="r" t="t"/>
              <a:pathLst>
                <a:path extrusionOk="0" h="11002" w="5286">
                  <a:moveTo>
                    <a:pt x="5286" y="0"/>
                  </a:moveTo>
                  <a:lnTo>
                    <a:pt x="2303" y="1519"/>
                  </a:lnTo>
                  <a:lnTo>
                    <a:pt x="2276" y="2925"/>
                  </a:lnTo>
                  <a:lnTo>
                    <a:pt x="5198" y="4484"/>
                  </a:lnTo>
                  <a:lnTo>
                    <a:pt x="3982" y="6125"/>
                  </a:lnTo>
                  <a:lnTo>
                    <a:pt x="12" y="5982"/>
                  </a:lnTo>
                  <a:lnTo>
                    <a:pt x="1" y="10858"/>
                  </a:lnTo>
                  <a:lnTo>
                    <a:pt x="3970" y="11002"/>
                  </a:lnTo>
                  <a:lnTo>
                    <a:pt x="5186" y="9359"/>
                  </a:lnTo>
                  <a:lnTo>
                    <a:pt x="5196" y="4916"/>
                  </a:lnTo>
                  <a:lnTo>
                    <a:pt x="5196" y="4889"/>
                  </a:lnTo>
                  <a:lnTo>
                    <a:pt x="5274" y="4876"/>
                  </a:lnTo>
                  <a:lnTo>
                    <a:pt x="528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6" name="Google Shape;236;p20"/>
            <p:cNvGrpSpPr/>
            <p:nvPr/>
          </p:nvGrpSpPr>
          <p:grpSpPr>
            <a:xfrm>
              <a:off x="4277950" y="3586513"/>
              <a:ext cx="1342250" cy="907150"/>
              <a:chOff x="4277950" y="3586513"/>
              <a:chExt cx="1342250" cy="907150"/>
            </a:xfrm>
          </p:grpSpPr>
          <p:sp>
            <p:nvSpPr>
              <p:cNvPr id="237" name="Google Shape;237;p20"/>
              <p:cNvSpPr/>
              <p:nvPr/>
            </p:nvSpPr>
            <p:spPr>
              <a:xfrm>
                <a:off x="5449475" y="3605363"/>
                <a:ext cx="6225" cy="60900"/>
              </a:xfrm>
              <a:custGeom>
                <a:rect b="b" l="l" r="r" t="t"/>
                <a:pathLst>
                  <a:path extrusionOk="0" h="2436" w="249">
                    <a:moveTo>
                      <a:pt x="249" y="0"/>
                    </a:moveTo>
                    <a:lnTo>
                      <a:pt x="1" y="2293"/>
                    </a:lnTo>
                    <a:lnTo>
                      <a:pt x="243" y="2435"/>
                    </a:lnTo>
                    <a:lnTo>
                      <a:pt x="249" y="0"/>
                    </a:lnTo>
                    <a:close/>
                  </a:path>
                </a:pathLst>
              </a:custGeom>
              <a:solidFill>
                <a:srgbClr val="C45A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0"/>
              <p:cNvSpPr/>
              <p:nvPr/>
            </p:nvSpPr>
            <p:spPr>
              <a:xfrm>
                <a:off x="4949225" y="3722563"/>
                <a:ext cx="73325" cy="111100"/>
              </a:xfrm>
              <a:custGeom>
                <a:rect b="b" l="l" r="r" t="t"/>
                <a:pathLst>
                  <a:path extrusionOk="0" h="4444" w="2933">
                    <a:moveTo>
                      <a:pt x="10" y="0"/>
                    </a:moveTo>
                    <a:lnTo>
                      <a:pt x="0" y="4444"/>
                    </a:lnTo>
                    <a:lnTo>
                      <a:pt x="2905" y="2964"/>
                    </a:lnTo>
                    <a:lnTo>
                      <a:pt x="2932" y="1558"/>
                    </a:lnTo>
                    <a:lnTo>
                      <a:pt x="1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0"/>
              <p:cNvSpPr/>
              <p:nvPr/>
            </p:nvSpPr>
            <p:spPr>
              <a:xfrm>
                <a:off x="5179350" y="3727613"/>
                <a:ext cx="208775" cy="106375"/>
              </a:xfrm>
              <a:custGeom>
                <a:rect b="b" l="l" r="r" t="t"/>
                <a:pathLst>
                  <a:path extrusionOk="0" h="4255" w="8351">
                    <a:moveTo>
                      <a:pt x="4175" y="1"/>
                    </a:moveTo>
                    <a:cubicBezTo>
                      <a:pt x="3719" y="1"/>
                      <a:pt x="3255" y="50"/>
                      <a:pt x="2805" y="154"/>
                    </a:cubicBezTo>
                    <a:cubicBezTo>
                      <a:pt x="918" y="591"/>
                      <a:pt x="0" y="1828"/>
                      <a:pt x="758" y="2919"/>
                    </a:cubicBezTo>
                    <a:cubicBezTo>
                      <a:pt x="1334" y="3749"/>
                      <a:pt x="2716" y="4254"/>
                      <a:pt x="4176" y="4254"/>
                    </a:cubicBezTo>
                    <a:cubicBezTo>
                      <a:pt x="4632" y="4254"/>
                      <a:pt x="5096" y="4205"/>
                      <a:pt x="5546" y="4101"/>
                    </a:cubicBezTo>
                    <a:cubicBezTo>
                      <a:pt x="7435" y="3664"/>
                      <a:pt x="8351" y="2426"/>
                      <a:pt x="7594" y="1336"/>
                    </a:cubicBezTo>
                    <a:cubicBezTo>
                      <a:pt x="7017" y="506"/>
                      <a:pt x="5635" y="1"/>
                      <a:pt x="417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0"/>
              <p:cNvSpPr/>
              <p:nvPr/>
            </p:nvSpPr>
            <p:spPr>
              <a:xfrm>
                <a:off x="5444800" y="3876513"/>
                <a:ext cx="43575" cy="144200"/>
              </a:xfrm>
              <a:custGeom>
                <a:rect b="b" l="l" r="r" t="t"/>
                <a:pathLst>
                  <a:path extrusionOk="0" h="5768" w="1743">
                    <a:moveTo>
                      <a:pt x="1742" y="0"/>
                    </a:moveTo>
                    <a:lnTo>
                      <a:pt x="1" y="983"/>
                    </a:lnTo>
                    <a:lnTo>
                      <a:pt x="159" y="3278"/>
                    </a:lnTo>
                    <a:lnTo>
                      <a:pt x="152" y="5767"/>
                    </a:lnTo>
                    <a:lnTo>
                      <a:pt x="1731" y="4876"/>
                    </a:lnTo>
                    <a:lnTo>
                      <a:pt x="174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0"/>
              <p:cNvSpPr/>
              <p:nvPr/>
            </p:nvSpPr>
            <p:spPr>
              <a:xfrm>
                <a:off x="5182650" y="3931613"/>
                <a:ext cx="194400" cy="165350"/>
              </a:xfrm>
              <a:custGeom>
                <a:rect b="b" l="l" r="r" t="t"/>
                <a:pathLst>
                  <a:path extrusionOk="0" h="6614" w="7776">
                    <a:moveTo>
                      <a:pt x="2707" y="1"/>
                    </a:moveTo>
                    <a:lnTo>
                      <a:pt x="8" y="1686"/>
                    </a:lnTo>
                    <a:lnTo>
                      <a:pt x="1" y="5258"/>
                    </a:lnTo>
                    <a:lnTo>
                      <a:pt x="1440" y="5553"/>
                    </a:lnTo>
                    <a:lnTo>
                      <a:pt x="1440" y="5661"/>
                    </a:lnTo>
                    <a:lnTo>
                      <a:pt x="2695" y="4876"/>
                    </a:lnTo>
                    <a:lnTo>
                      <a:pt x="5131" y="4892"/>
                    </a:lnTo>
                    <a:lnTo>
                      <a:pt x="7762" y="6614"/>
                    </a:lnTo>
                    <a:lnTo>
                      <a:pt x="7775" y="1738"/>
                    </a:lnTo>
                    <a:lnTo>
                      <a:pt x="5143" y="16"/>
                    </a:lnTo>
                    <a:lnTo>
                      <a:pt x="270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0"/>
              <p:cNvSpPr/>
              <p:nvPr/>
            </p:nvSpPr>
            <p:spPr>
              <a:xfrm>
                <a:off x="4947100" y="3834663"/>
                <a:ext cx="28975" cy="79175"/>
              </a:xfrm>
              <a:custGeom>
                <a:rect b="b" l="l" r="r" t="t"/>
                <a:pathLst>
                  <a:path extrusionOk="0" h="3167" w="1159">
                    <a:moveTo>
                      <a:pt x="8" y="0"/>
                    </a:moveTo>
                    <a:lnTo>
                      <a:pt x="0" y="3167"/>
                    </a:lnTo>
                    <a:lnTo>
                      <a:pt x="1156" y="2850"/>
                    </a:lnTo>
                    <a:lnTo>
                      <a:pt x="1159" y="1657"/>
                    </a:lnTo>
                    <a:lnTo>
                      <a:pt x="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0"/>
              <p:cNvSpPr/>
              <p:nvPr/>
            </p:nvSpPr>
            <p:spPr>
              <a:xfrm>
                <a:off x="4975975" y="3873813"/>
                <a:ext cx="99450" cy="32100"/>
              </a:xfrm>
              <a:custGeom>
                <a:rect b="b" l="l" r="r" t="t"/>
                <a:pathLst>
                  <a:path extrusionOk="0" h="1284" w="3978">
                    <a:moveTo>
                      <a:pt x="3977" y="0"/>
                    </a:moveTo>
                    <a:lnTo>
                      <a:pt x="4" y="91"/>
                    </a:lnTo>
                    <a:lnTo>
                      <a:pt x="1" y="1284"/>
                    </a:lnTo>
                    <a:lnTo>
                      <a:pt x="2715" y="539"/>
                    </a:lnTo>
                    <a:lnTo>
                      <a:pt x="3974" y="1267"/>
                    </a:lnTo>
                    <a:lnTo>
                      <a:pt x="397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0"/>
              <p:cNvSpPr/>
              <p:nvPr/>
            </p:nvSpPr>
            <p:spPr>
              <a:xfrm>
                <a:off x="5075325" y="3873813"/>
                <a:ext cx="42675" cy="54475"/>
              </a:xfrm>
              <a:custGeom>
                <a:rect b="b" l="l" r="r" t="t"/>
                <a:pathLst>
                  <a:path extrusionOk="0" h="2179" w="1707">
                    <a:moveTo>
                      <a:pt x="3" y="0"/>
                    </a:moveTo>
                    <a:lnTo>
                      <a:pt x="0" y="1267"/>
                    </a:lnTo>
                    <a:lnTo>
                      <a:pt x="1579" y="2179"/>
                    </a:lnTo>
                    <a:lnTo>
                      <a:pt x="1706" y="1006"/>
                    </a:lnTo>
                    <a:lnTo>
                      <a:pt x="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0"/>
              <p:cNvSpPr/>
              <p:nvPr/>
            </p:nvSpPr>
            <p:spPr>
              <a:xfrm>
                <a:off x="5376700" y="3958438"/>
                <a:ext cx="72100" cy="138525"/>
              </a:xfrm>
              <a:custGeom>
                <a:rect b="b" l="l" r="r" t="t"/>
                <a:pathLst>
                  <a:path extrusionOk="0" h="5541" w="2884">
                    <a:moveTo>
                      <a:pt x="2883" y="1"/>
                    </a:moveTo>
                    <a:lnTo>
                      <a:pt x="13" y="665"/>
                    </a:lnTo>
                    <a:lnTo>
                      <a:pt x="0" y="5541"/>
                    </a:lnTo>
                    <a:lnTo>
                      <a:pt x="2870" y="4876"/>
                    </a:lnTo>
                    <a:lnTo>
                      <a:pt x="2876" y="2490"/>
                    </a:lnTo>
                    <a:lnTo>
                      <a:pt x="288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0"/>
              <p:cNvSpPr/>
              <p:nvPr/>
            </p:nvSpPr>
            <p:spPr>
              <a:xfrm>
                <a:off x="4845850" y="4280663"/>
                <a:ext cx="76775" cy="18300"/>
              </a:xfrm>
              <a:custGeom>
                <a:rect b="b" l="l" r="r" t="t"/>
                <a:pathLst>
                  <a:path extrusionOk="0" h="732" w="3071">
                    <a:moveTo>
                      <a:pt x="3050" y="1"/>
                    </a:moveTo>
                    <a:lnTo>
                      <a:pt x="0" y="731"/>
                    </a:lnTo>
                    <a:lnTo>
                      <a:pt x="3071" y="6"/>
                    </a:lnTo>
                    <a:lnTo>
                      <a:pt x="3050" y="1"/>
                    </a:lnTo>
                    <a:close/>
                  </a:path>
                </a:pathLst>
              </a:custGeom>
              <a:solidFill>
                <a:srgbClr val="008D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0"/>
              <p:cNvSpPr/>
              <p:nvPr/>
            </p:nvSpPr>
            <p:spPr>
              <a:xfrm>
                <a:off x="4611325" y="4028613"/>
                <a:ext cx="274000" cy="144100"/>
              </a:xfrm>
              <a:custGeom>
                <a:rect b="b" l="l" r="r" t="t"/>
                <a:pathLst>
                  <a:path extrusionOk="0" h="5764" w="10960">
                    <a:moveTo>
                      <a:pt x="5480" y="1"/>
                    </a:moveTo>
                    <a:cubicBezTo>
                      <a:pt x="4202" y="1"/>
                      <a:pt x="2925" y="282"/>
                      <a:pt x="1950" y="845"/>
                    </a:cubicBezTo>
                    <a:cubicBezTo>
                      <a:pt x="1" y="1971"/>
                      <a:pt x="1" y="3795"/>
                      <a:pt x="1950" y="4921"/>
                    </a:cubicBezTo>
                    <a:cubicBezTo>
                      <a:pt x="2211" y="5072"/>
                      <a:pt x="2495" y="5202"/>
                      <a:pt x="2794" y="5311"/>
                    </a:cubicBezTo>
                    <a:cubicBezTo>
                      <a:pt x="3611" y="5613"/>
                      <a:pt x="4545" y="5764"/>
                      <a:pt x="5479" y="5764"/>
                    </a:cubicBezTo>
                    <a:cubicBezTo>
                      <a:pt x="6414" y="5764"/>
                      <a:pt x="7349" y="5613"/>
                      <a:pt x="8165" y="5311"/>
                    </a:cubicBezTo>
                    <a:cubicBezTo>
                      <a:pt x="8464" y="5202"/>
                      <a:pt x="8747" y="5072"/>
                      <a:pt x="9010" y="4921"/>
                    </a:cubicBezTo>
                    <a:cubicBezTo>
                      <a:pt x="10959" y="3795"/>
                      <a:pt x="10959" y="1971"/>
                      <a:pt x="9010" y="845"/>
                    </a:cubicBezTo>
                    <a:cubicBezTo>
                      <a:pt x="8035" y="282"/>
                      <a:pt x="6757" y="1"/>
                      <a:pt x="548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0"/>
              <p:cNvSpPr/>
              <p:nvPr/>
            </p:nvSpPr>
            <p:spPr>
              <a:xfrm>
                <a:off x="4452775" y="4280663"/>
                <a:ext cx="197975" cy="154875"/>
              </a:xfrm>
              <a:custGeom>
                <a:rect b="b" l="l" r="r" t="t"/>
                <a:pathLst>
                  <a:path extrusionOk="0" h="6195" w="7919">
                    <a:moveTo>
                      <a:pt x="4869" y="1"/>
                    </a:moveTo>
                    <a:lnTo>
                      <a:pt x="1" y="1338"/>
                    </a:lnTo>
                    <a:lnTo>
                      <a:pt x="1" y="6194"/>
                    </a:lnTo>
                    <a:lnTo>
                      <a:pt x="4869" y="4857"/>
                    </a:lnTo>
                    <a:lnTo>
                      <a:pt x="7919" y="5586"/>
                    </a:lnTo>
                    <a:lnTo>
                      <a:pt x="7919" y="731"/>
                    </a:lnTo>
                    <a:lnTo>
                      <a:pt x="486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0"/>
              <p:cNvSpPr/>
              <p:nvPr/>
            </p:nvSpPr>
            <p:spPr>
              <a:xfrm>
                <a:off x="4650725" y="4298938"/>
                <a:ext cx="45200" cy="194725"/>
              </a:xfrm>
              <a:custGeom>
                <a:rect b="b" l="l" r="r" t="t"/>
                <a:pathLst>
                  <a:path extrusionOk="0" h="7789" w="1808">
                    <a:moveTo>
                      <a:pt x="1" y="0"/>
                    </a:moveTo>
                    <a:lnTo>
                      <a:pt x="1" y="4855"/>
                    </a:lnTo>
                    <a:lnTo>
                      <a:pt x="1808" y="7789"/>
                    </a:lnTo>
                    <a:lnTo>
                      <a:pt x="1808" y="2932"/>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0"/>
              <p:cNvSpPr/>
              <p:nvPr/>
            </p:nvSpPr>
            <p:spPr>
              <a:xfrm>
                <a:off x="4277950" y="4130938"/>
                <a:ext cx="174850" cy="304600"/>
              </a:xfrm>
              <a:custGeom>
                <a:rect b="b" l="l" r="r" t="t"/>
                <a:pathLst>
                  <a:path extrusionOk="0" h="12184" w="6994">
                    <a:moveTo>
                      <a:pt x="2" y="1"/>
                    </a:moveTo>
                    <a:lnTo>
                      <a:pt x="0" y="2437"/>
                    </a:lnTo>
                    <a:lnTo>
                      <a:pt x="2" y="4856"/>
                    </a:lnTo>
                    <a:lnTo>
                      <a:pt x="4030" y="5683"/>
                    </a:lnTo>
                    <a:lnTo>
                      <a:pt x="4030" y="10472"/>
                    </a:lnTo>
                    <a:lnTo>
                      <a:pt x="6994" y="12183"/>
                    </a:lnTo>
                    <a:lnTo>
                      <a:pt x="6994" y="7327"/>
                    </a:lnTo>
                    <a:lnTo>
                      <a:pt x="4030" y="5615"/>
                    </a:lnTo>
                    <a:lnTo>
                      <a:pt x="5080" y="4339"/>
                    </a:lnTo>
                    <a:lnTo>
                      <a:pt x="5080" y="1044"/>
                    </a:lnTo>
                    <a:lnTo>
                      <a:pt x="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0"/>
              <p:cNvSpPr/>
              <p:nvPr/>
            </p:nvSpPr>
            <p:spPr>
              <a:xfrm>
                <a:off x="4378675" y="3930063"/>
                <a:ext cx="57875" cy="119725"/>
              </a:xfrm>
              <a:custGeom>
                <a:rect b="b" l="l" r="r" t="t"/>
                <a:pathLst>
                  <a:path extrusionOk="0" h="4789" w="2315">
                    <a:moveTo>
                      <a:pt x="1" y="1"/>
                    </a:moveTo>
                    <a:lnTo>
                      <a:pt x="1" y="4788"/>
                    </a:lnTo>
                    <a:lnTo>
                      <a:pt x="1051" y="4572"/>
                    </a:lnTo>
                    <a:lnTo>
                      <a:pt x="2315" y="2811"/>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0"/>
              <p:cNvSpPr/>
              <p:nvPr/>
            </p:nvSpPr>
            <p:spPr>
              <a:xfrm>
                <a:off x="4695900" y="4280813"/>
                <a:ext cx="347975" cy="212850"/>
              </a:xfrm>
              <a:custGeom>
                <a:rect b="b" l="l" r="r" t="t"/>
                <a:pathLst>
                  <a:path extrusionOk="0" h="8514" w="13919">
                    <a:moveTo>
                      <a:pt x="9069" y="0"/>
                    </a:moveTo>
                    <a:lnTo>
                      <a:pt x="5998" y="725"/>
                    </a:lnTo>
                    <a:lnTo>
                      <a:pt x="4192" y="3657"/>
                    </a:lnTo>
                    <a:lnTo>
                      <a:pt x="1" y="3657"/>
                    </a:lnTo>
                    <a:lnTo>
                      <a:pt x="1" y="8514"/>
                    </a:lnTo>
                    <a:lnTo>
                      <a:pt x="4192" y="8514"/>
                    </a:lnTo>
                    <a:lnTo>
                      <a:pt x="5998" y="5580"/>
                    </a:lnTo>
                    <a:lnTo>
                      <a:pt x="9069" y="4857"/>
                    </a:lnTo>
                    <a:lnTo>
                      <a:pt x="13918" y="6187"/>
                    </a:lnTo>
                    <a:lnTo>
                      <a:pt x="13918" y="1332"/>
                    </a:lnTo>
                    <a:lnTo>
                      <a:pt x="9113" y="13"/>
                    </a:lnTo>
                    <a:lnTo>
                      <a:pt x="906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0"/>
              <p:cNvSpPr/>
              <p:nvPr/>
            </p:nvSpPr>
            <p:spPr>
              <a:xfrm>
                <a:off x="5043850" y="4130938"/>
                <a:ext cx="174825" cy="304575"/>
              </a:xfrm>
              <a:custGeom>
                <a:rect b="b" l="l" r="r" t="t"/>
                <a:pathLst>
                  <a:path extrusionOk="0" h="12183" w="6993">
                    <a:moveTo>
                      <a:pt x="6992" y="1"/>
                    </a:moveTo>
                    <a:lnTo>
                      <a:pt x="1912" y="1044"/>
                    </a:lnTo>
                    <a:lnTo>
                      <a:pt x="649" y="2804"/>
                    </a:lnTo>
                    <a:lnTo>
                      <a:pt x="1912" y="4339"/>
                    </a:lnTo>
                    <a:lnTo>
                      <a:pt x="2964" y="5615"/>
                    </a:lnTo>
                    <a:lnTo>
                      <a:pt x="0" y="7327"/>
                    </a:lnTo>
                    <a:lnTo>
                      <a:pt x="0" y="12182"/>
                    </a:lnTo>
                    <a:lnTo>
                      <a:pt x="2964" y="10472"/>
                    </a:lnTo>
                    <a:lnTo>
                      <a:pt x="2964" y="5684"/>
                    </a:lnTo>
                    <a:lnTo>
                      <a:pt x="6992" y="4856"/>
                    </a:lnTo>
                    <a:lnTo>
                      <a:pt x="699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0"/>
              <p:cNvSpPr/>
              <p:nvPr/>
            </p:nvSpPr>
            <p:spPr>
              <a:xfrm>
                <a:off x="5060050" y="3934688"/>
                <a:ext cx="54100" cy="113800"/>
              </a:xfrm>
              <a:custGeom>
                <a:rect b="b" l="l" r="r" t="t"/>
                <a:pathLst>
                  <a:path extrusionOk="0" h="4552" w="2164">
                    <a:moveTo>
                      <a:pt x="2163" y="0"/>
                    </a:moveTo>
                    <a:lnTo>
                      <a:pt x="1" y="2626"/>
                    </a:lnTo>
                    <a:lnTo>
                      <a:pt x="1264" y="4387"/>
                    </a:lnTo>
                    <a:lnTo>
                      <a:pt x="2061" y="4551"/>
                    </a:lnTo>
                    <a:lnTo>
                      <a:pt x="2069" y="862"/>
                    </a:lnTo>
                    <a:lnTo>
                      <a:pt x="216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0"/>
              <p:cNvSpPr/>
              <p:nvPr/>
            </p:nvSpPr>
            <p:spPr>
              <a:xfrm>
                <a:off x="5111550" y="3956213"/>
                <a:ext cx="71300" cy="106850"/>
              </a:xfrm>
              <a:custGeom>
                <a:rect b="b" l="l" r="r" t="t"/>
                <a:pathLst>
                  <a:path extrusionOk="0" h="4274" w="2852">
                    <a:moveTo>
                      <a:pt x="9" y="1"/>
                    </a:moveTo>
                    <a:lnTo>
                      <a:pt x="1" y="3690"/>
                    </a:lnTo>
                    <a:lnTo>
                      <a:pt x="256" y="3742"/>
                    </a:lnTo>
                    <a:lnTo>
                      <a:pt x="2845" y="4274"/>
                    </a:lnTo>
                    <a:lnTo>
                      <a:pt x="2852" y="702"/>
                    </a:lnTo>
                    <a:lnTo>
                      <a:pt x="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0"/>
              <p:cNvSpPr/>
              <p:nvPr/>
            </p:nvSpPr>
            <p:spPr>
              <a:xfrm>
                <a:off x="4277950" y="3829138"/>
                <a:ext cx="940725" cy="543125"/>
              </a:xfrm>
              <a:custGeom>
                <a:rect b="b" l="l" r="r" t="t"/>
                <a:pathLst>
                  <a:path extrusionOk="0" h="21725" w="37629">
                    <a:moveTo>
                      <a:pt x="18815" y="7980"/>
                    </a:moveTo>
                    <a:cubicBezTo>
                      <a:pt x="20092" y="7980"/>
                      <a:pt x="21370" y="8261"/>
                      <a:pt x="22345" y="8824"/>
                    </a:cubicBezTo>
                    <a:cubicBezTo>
                      <a:pt x="24294" y="9950"/>
                      <a:pt x="24294" y="11774"/>
                      <a:pt x="22345" y="12900"/>
                    </a:cubicBezTo>
                    <a:cubicBezTo>
                      <a:pt x="22082" y="13051"/>
                      <a:pt x="21799" y="13181"/>
                      <a:pt x="21500" y="13290"/>
                    </a:cubicBezTo>
                    <a:cubicBezTo>
                      <a:pt x="20684" y="13592"/>
                      <a:pt x="19749" y="13743"/>
                      <a:pt x="18814" y="13743"/>
                    </a:cubicBezTo>
                    <a:cubicBezTo>
                      <a:pt x="17880" y="13743"/>
                      <a:pt x="16946" y="13592"/>
                      <a:pt x="16129" y="13290"/>
                    </a:cubicBezTo>
                    <a:cubicBezTo>
                      <a:pt x="15830" y="13181"/>
                      <a:pt x="15546" y="13051"/>
                      <a:pt x="15285" y="12900"/>
                    </a:cubicBezTo>
                    <a:cubicBezTo>
                      <a:pt x="13336" y="11774"/>
                      <a:pt x="13336" y="9950"/>
                      <a:pt x="15285" y="8824"/>
                    </a:cubicBezTo>
                    <a:cubicBezTo>
                      <a:pt x="16260" y="8261"/>
                      <a:pt x="17537" y="7980"/>
                      <a:pt x="18815" y="7980"/>
                    </a:cubicBezTo>
                    <a:close/>
                    <a:moveTo>
                      <a:pt x="16719" y="1"/>
                    </a:moveTo>
                    <a:lnTo>
                      <a:pt x="14912" y="2933"/>
                    </a:lnTo>
                    <a:lnTo>
                      <a:pt x="11862" y="3662"/>
                    </a:lnTo>
                    <a:lnTo>
                      <a:pt x="6994" y="2326"/>
                    </a:lnTo>
                    <a:lnTo>
                      <a:pt x="4029" y="4038"/>
                    </a:lnTo>
                    <a:lnTo>
                      <a:pt x="6344" y="6848"/>
                    </a:lnTo>
                    <a:lnTo>
                      <a:pt x="5080" y="8609"/>
                    </a:lnTo>
                    <a:lnTo>
                      <a:pt x="4029" y="8825"/>
                    </a:lnTo>
                    <a:lnTo>
                      <a:pt x="0" y="9652"/>
                    </a:lnTo>
                    <a:lnTo>
                      <a:pt x="0" y="12073"/>
                    </a:lnTo>
                    <a:lnTo>
                      <a:pt x="5080" y="13116"/>
                    </a:lnTo>
                    <a:lnTo>
                      <a:pt x="5080" y="16411"/>
                    </a:lnTo>
                    <a:lnTo>
                      <a:pt x="4030" y="17687"/>
                    </a:lnTo>
                    <a:lnTo>
                      <a:pt x="6994" y="19399"/>
                    </a:lnTo>
                    <a:lnTo>
                      <a:pt x="11862" y="18063"/>
                    </a:lnTo>
                    <a:lnTo>
                      <a:pt x="14912" y="18792"/>
                    </a:lnTo>
                    <a:lnTo>
                      <a:pt x="16719" y="21724"/>
                    </a:lnTo>
                    <a:lnTo>
                      <a:pt x="20910" y="21724"/>
                    </a:lnTo>
                    <a:lnTo>
                      <a:pt x="22716" y="18792"/>
                    </a:lnTo>
                    <a:lnTo>
                      <a:pt x="25766" y="18063"/>
                    </a:lnTo>
                    <a:lnTo>
                      <a:pt x="25787" y="18067"/>
                    </a:lnTo>
                    <a:lnTo>
                      <a:pt x="25831" y="18080"/>
                    </a:lnTo>
                    <a:lnTo>
                      <a:pt x="30636" y="19399"/>
                    </a:lnTo>
                    <a:lnTo>
                      <a:pt x="33600" y="17687"/>
                    </a:lnTo>
                    <a:lnTo>
                      <a:pt x="32548" y="16411"/>
                    </a:lnTo>
                    <a:lnTo>
                      <a:pt x="31285" y="14876"/>
                    </a:lnTo>
                    <a:lnTo>
                      <a:pt x="32548" y="13116"/>
                    </a:lnTo>
                    <a:lnTo>
                      <a:pt x="37628" y="12073"/>
                    </a:lnTo>
                    <a:lnTo>
                      <a:pt x="37628" y="9760"/>
                    </a:lnTo>
                    <a:lnTo>
                      <a:pt x="37628" y="9652"/>
                    </a:lnTo>
                    <a:lnTo>
                      <a:pt x="36189" y="9357"/>
                    </a:lnTo>
                    <a:lnTo>
                      <a:pt x="33600" y="8825"/>
                    </a:lnTo>
                    <a:lnTo>
                      <a:pt x="33345" y="8773"/>
                    </a:lnTo>
                    <a:lnTo>
                      <a:pt x="32548" y="8609"/>
                    </a:lnTo>
                    <a:lnTo>
                      <a:pt x="31285" y="6848"/>
                    </a:lnTo>
                    <a:lnTo>
                      <a:pt x="33447" y="4222"/>
                    </a:lnTo>
                    <a:lnTo>
                      <a:pt x="33474" y="3966"/>
                    </a:lnTo>
                    <a:lnTo>
                      <a:pt x="31895" y="3054"/>
                    </a:lnTo>
                    <a:lnTo>
                      <a:pt x="30636" y="2326"/>
                    </a:lnTo>
                    <a:lnTo>
                      <a:pt x="27922" y="3071"/>
                    </a:lnTo>
                    <a:lnTo>
                      <a:pt x="26766" y="3388"/>
                    </a:lnTo>
                    <a:lnTo>
                      <a:pt x="25766" y="3662"/>
                    </a:lnTo>
                    <a:lnTo>
                      <a:pt x="22716" y="2933"/>
                    </a:lnTo>
                    <a:lnTo>
                      <a:pt x="2091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0"/>
              <p:cNvSpPr/>
              <p:nvPr/>
            </p:nvSpPr>
            <p:spPr>
              <a:xfrm>
                <a:off x="4947275" y="3586513"/>
                <a:ext cx="672925" cy="388575"/>
              </a:xfrm>
              <a:custGeom>
                <a:rect b="b" l="l" r="r" t="t"/>
                <a:pathLst>
                  <a:path extrusionOk="0" h="15543" w="26917">
                    <a:moveTo>
                      <a:pt x="13458" y="5645"/>
                    </a:moveTo>
                    <a:cubicBezTo>
                      <a:pt x="14918" y="5645"/>
                      <a:pt x="16300" y="6150"/>
                      <a:pt x="16877" y="6980"/>
                    </a:cubicBezTo>
                    <a:cubicBezTo>
                      <a:pt x="17634" y="8070"/>
                      <a:pt x="16718" y="9308"/>
                      <a:pt x="14829" y="9745"/>
                    </a:cubicBezTo>
                    <a:cubicBezTo>
                      <a:pt x="14379" y="9849"/>
                      <a:pt x="13915" y="9898"/>
                      <a:pt x="13459" y="9898"/>
                    </a:cubicBezTo>
                    <a:cubicBezTo>
                      <a:pt x="11999" y="9898"/>
                      <a:pt x="10617" y="9393"/>
                      <a:pt x="10041" y="8563"/>
                    </a:cubicBezTo>
                    <a:cubicBezTo>
                      <a:pt x="9283" y="7472"/>
                      <a:pt x="10201" y="6235"/>
                      <a:pt x="12088" y="5798"/>
                    </a:cubicBezTo>
                    <a:cubicBezTo>
                      <a:pt x="12538" y="5694"/>
                      <a:pt x="13002" y="5645"/>
                      <a:pt x="13458" y="5645"/>
                    </a:cubicBezTo>
                    <a:close/>
                    <a:moveTo>
                      <a:pt x="9728" y="1"/>
                    </a:moveTo>
                    <a:lnTo>
                      <a:pt x="6858" y="666"/>
                    </a:lnTo>
                    <a:lnTo>
                      <a:pt x="7016" y="2960"/>
                    </a:lnTo>
                    <a:lnTo>
                      <a:pt x="5274" y="3944"/>
                    </a:lnTo>
                    <a:lnTo>
                      <a:pt x="1304" y="3800"/>
                    </a:lnTo>
                    <a:lnTo>
                      <a:pt x="88" y="5442"/>
                    </a:lnTo>
                    <a:lnTo>
                      <a:pt x="3010" y="7000"/>
                    </a:lnTo>
                    <a:lnTo>
                      <a:pt x="2983" y="8406"/>
                    </a:lnTo>
                    <a:lnTo>
                      <a:pt x="78" y="9886"/>
                    </a:lnTo>
                    <a:lnTo>
                      <a:pt x="1" y="9926"/>
                    </a:lnTo>
                    <a:lnTo>
                      <a:pt x="1152" y="11583"/>
                    </a:lnTo>
                    <a:lnTo>
                      <a:pt x="5125" y="11491"/>
                    </a:lnTo>
                    <a:lnTo>
                      <a:pt x="6828" y="12498"/>
                    </a:lnTo>
                    <a:lnTo>
                      <a:pt x="6701" y="13671"/>
                    </a:lnTo>
                    <a:lnTo>
                      <a:pt x="6674" y="13927"/>
                    </a:lnTo>
                    <a:lnTo>
                      <a:pt x="6580" y="14789"/>
                    </a:lnTo>
                    <a:lnTo>
                      <a:pt x="9423" y="15492"/>
                    </a:lnTo>
                    <a:lnTo>
                      <a:pt x="12122" y="13805"/>
                    </a:lnTo>
                    <a:lnTo>
                      <a:pt x="14558" y="13820"/>
                    </a:lnTo>
                    <a:lnTo>
                      <a:pt x="17189" y="15542"/>
                    </a:lnTo>
                    <a:lnTo>
                      <a:pt x="20059" y="14878"/>
                    </a:lnTo>
                    <a:lnTo>
                      <a:pt x="19902" y="12583"/>
                    </a:lnTo>
                    <a:lnTo>
                      <a:pt x="21643" y="11600"/>
                    </a:lnTo>
                    <a:lnTo>
                      <a:pt x="25613" y="11743"/>
                    </a:lnTo>
                    <a:lnTo>
                      <a:pt x="26829" y="10102"/>
                    </a:lnTo>
                    <a:lnTo>
                      <a:pt x="23907" y="8543"/>
                    </a:lnTo>
                    <a:lnTo>
                      <a:pt x="23934" y="7137"/>
                    </a:lnTo>
                    <a:lnTo>
                      <a:pt x="26917" y="5618"/>
                    </a:lnTo>
                    <a:lnTo>
                      <a:pt x="25765" y="3961"/>
                    </a:lnTo>
                    <a:lnTo>
                      <a:pt x="21792" y="4052"/>
                    </a:lnTo>
                    <a:lnTo>
                      <a:pt x="20331" y="3189"/>
                    </a:lnTo>
                    <a:lnTo>
                      <a:pt x="20089" y="3047"/>
                    </a:lnTo>
                    <a:lnTo>
                      <a:pt x="20337" y="754"/>
                    </a:lnTo>
                    <a:lnTo>
                      <a:pt x="17494" y="53"/>
                    </a:lnTo>
                    <a:lnTo>
                      <a:pt x="14796" y="1738"/>
                    </a:lnTo>
                    <a:lnTo>
                      <a:pt x="12359" y="1723"/>
                    </a:lnTo>
                    <a:lnTo>
                      <a:pt x="972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58" name="Google Shape;258;p20"/>
          <p:cNvGrpSpPr/>
          <p:nvPr/>
        </p:nvGrpSpPr>
        <p:grpSpPr>
          <a:xfrm>
            <a:off x="5986425" y="511505"/>
            <a:ext cx="1565850" cy="1540670"/>
            <a:chOff x="7578150" y="3602830"/>
            <a:chExt cx="1565850" cy="1540670"/>
          </a:xfrm>
        </p:grpSpPr>
        <p:sp>
          <p:nvSpPr>
            <p:cNvPr id="259" name="Google Shape;259;p20"/>
            <p:cNvSpPr/>
            <p:nvPr/>
          </p:nvSpPr>
          <p:spPr>
            <a:xfrm>
              <a:off x="7961684" y="4457803"/>
              <a:ext cx="966701" cy="148217"/>
            </a:xfrm>
            <a:custGeom>
              <a:rect b="b" l="l" r="r" t="t"/>
              <a:pathLst>
                <a:path extrusionOk="0" h="2949" w="19234">
                  <a:moveTo>
                    <a:pt x="19234" y="0"/>
                  </a:moveTo>
                  <a:lnTo>
                    <a:pt x="1" y="2492"/>
                  </a:lnTo>
                  <a:lnTo>
                    <a:pt x="1" y="2948"/>
                  </a:lnTo>
                  <a:lnTo>
                    <a:pt x="19234" y="456"/>
                  </a:lnTo>
                  <a:lnTo>
                    <a:pt x="19234" y="0"/>
                  </a:lnTo>
                  <a:close/>
                </a:path>
              </a:pathLst>
            </a:custGeom>
            <a:solidFill>
              <a:srgbClr val="1D1D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0"/>
            <p:cNvSpPr/>
            <p:nvPr/>
          </p:nvSpPr>
          <p:spPr>
            <a:xfrm>
              <a:off x="7960779" y="4264352"/>
              <a:ext cx="968510" cy="558137"/>
            </a:xfrm>
            <a:custGeom>
              <a:rect b="b" l="l" r="r" t="t"/>
              <a:pathLst>
                <a:path extrusionOk="0" h="11105" w="19270">
                  <a:moveTo>
                    <a:pt x="11791" y="1"/>
                  </a:moveTo>
                  <a:cubicBezTo>
                    <a:pt x="11741" y="1"/>
                    <a:pt x="11692" y="11"/>
                    <a:pt x="11654" y="33"/>
                  </a:cubicBezTo>
                  <a:lnTo>
                    <a:pt x="76" y="6718"/>
                  </a:lnTo>
                  <a:cubicBezTo>
                    <a:pt x="1" y="6762"/>
                    <a:pt x="1" y="6832"/>
                    <a:pt x="76" y="6876"/>
                  </a:cubicBezTo>
                  <a:lnTo>
                    <a:pt x="7342" y="11072"/>
                  </a:lnTo>
                  <a:cubicBezTo>
                    <a:pt x="7380" y="11094"/>
                    <a:pt x="7430" y="11105"/>
                    <a:pt x="7479" y="11105"/>
                  </a:cubicBezTo>
                  <a:cubicBezTo>
                    <a:pt x="7529" y="11105"/>
                    <a:pt x="7578" y="11094"/>
                    <a:pt x="7616" y="11072"/>
                  </a:cubicBezTo>
                  <a:lnTo>
                    <a:pt x="19194" y="4387"/>
                  </a:lnTo>
                  <a:cubicBezTo>
                    <a:pt x="19270" y="4343"/>
                    <a:pt x="19270" y="4272"/>
                    <a:pt x="19194" y="4229"/>
                  </a:cubicBezTo>
                  <a:lnTo>
                    <a:pt x="11928" y="33"/>
                  </a:lnTo>
                  <a:cubicBezTo>
                    <a:pt x="11890" y="11"/>
                    <a:pt x="11840" y="1"/>
                    <a:pt x="117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0"/>
            <p:cNvSpPr/>
            <p:nvPr/>
          </p:nvSpPr>
          <p:spPr>
            <a:xfrm>
              <a:off x="7960779" y="4241434"/>
              <a:ext cx="968510" cy="558137"/>
            </a:xfrm>
            <a:custGeom>
              <a:rect b="b" l="l" r="r" t="t"/>
              <a:pathLst>
                <a:path extrusionOk="0" h="11105" w="19270">
                  <a:moveTo>
                    <a:pt x="11791" y="1"/>
                  </a:moveTo>
                  <a:cubicBezTo>
                    <a:pt x="11741" y="1"/>
                    <a:pt x="11692" y="11"/>
                    <a:pt x="11654" y="33"/>
                  </a:cubicBezTo>
                  <a:lnTo>
                    <a:pt x="76" y="6718"/>
                  </a:lnTo>
                  <a:cubicBezTo>
                    <a:pt x="1" y="6762"/>
                    <a:pt x="1" y="6832"/>
                    <a:pt x="76" y="6876"/>
                  </a:cubicBezTo>
                  <a:lnTo>
                    <a:pt x="7342" y="11072"/>
                  </a:lnTo>
                  <a:cubicBezTo>
                    <a:pt x="7380" y="11093"/>
                    <a:pt x="7430" y="11104"/>
                    <a:pt x="7479" y="11104"/>
                  </a:cubicBezTo>
                  <a:cubicBezTo>
                    <a:pt x="7529" y="11104"/>
                    <a:pt x="7578" y="11093"/>
                    <a:pt x="7616" y="11072"/>
                  </a:cubicBezTo>
                  <a:lnTo>
                    <a:pt x="19194" y="4386"/>
                  </a:lnTo>
                  <a:cubicBezTo>
                    <a:pt x="19270" y="4343"/>
                    <a:pt x="19270" y="4272"/>
                    <a:pt x="19194" y="4228"/>
                  </a:cubicBezTo>
                  <a:lnTo>
                    <a:pt x="11928" y="33"/>
                  </a:lnTo>
                  <a:cubicBezTo>
                    <a:pt x="11890" y="11"/>
                    <a:pt x="11840" y="1"/>
                    <a:pt x="117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0"/>
            <p:cNvSpPr/>
            <p:nvPr/>
          </p:nvSpPr>
          <p:spPr>
            <a:xfrm>
              <a:off x="8008627" y="4268524"/>
              <a:ext cx="783905" cy="452591"/>
            </a:xfrm>
            <a:custGeom>
              <a:rect b="b" l="l" r="r" t="t"/>
              <a:pathLst>
                <a:path extrusionOk="0" h="9005" w="15597">
                  <a:moveTo>
                    <a:pt x="10701" y="1"/>
                  </a:moveTo>
                  <a:lnTo>
                    <a:pt x="9086" y="933"/>
                  </a:lnTo>
                  <a:lnTo>
                    <a:pt x="8880" y="1051"/>
                  </a:lnTo>
                  <a:lnTo>
                    <a:pt x="8279" y="1398"/>
                  </a:lnTo>
                  <a:lnTo>
                    <a:pt x="8073" y="1517"/>
                  </a:lnTo>
                  <a:lnTo>
                    <a:pt x="7473" y="1864"/>
                  </a:lnTo>
                  <a:lnTo>
                    <a:pt x="7266" y="1984"/>
                  </a:lnTo>
                  <a:lnTo>
                    <a:pt x="6665" y="2330"/>
                  </a:lnTo>
                  <a:lnTo>
                    <a:pt x="6459" y="2450"/>
                  </a:lnTo>
                  <a:lnTo>
                    <a:pt x="5858" y="2797"/>
                  </a:lnTo>
                  <a:lnTo>
                    <a:pt x="5652" y="2916"/>
                  </a:lnTo>
                  <a:lnTo>
                    <a:pt x="5050" y="3263"/>
                  </a:lnTo>
                  <a:lnTo>
                    <a:pt x="4844" y="3382"/>
                  </a:lnTo>
                  <a:lnTo>
                    <a:pt x="4243" y="3729"/>
                  </a:lnTo>
                  <a:lnTo>
                    <a:pt x="4037" y="3848"/>
                  </a:lnTo>
                  <a:lnTo>
                    <a:pt x="3436" y="4195"/>
                  </a:lnTo>
                  <a:lnTo>
                    <a:pt x="3230" y="4314"/>
                  </a:lnTo>
                  <a:lnTo>
                    <a:pt x="2628" y="4661"/>
                  </a:lnTo>
                  <a:lnTo>
                    <a:pt x="2422" y="4781"/>
                  </a:lnTo>
                  <a:lnTo>
                    <a:pt x="1821" y="5127"/>
                  </a:lnTo>
                  <a:lnTo>
                    <a:pt x="1615" y="5247"/>
                  </a:lnTo>
                  <a:lnTo>
                    <a:pt x="1013" y="5594"/>
                  </a:lnTo>
                  <a:lnTo>
                    <a:pt x="807" y="5713"/>
                  </a:lnTo>
                  <a:lnTo>
                    <a:pt x="0" y="6178"/>
                  </a:lnTo>
                  <a:lnTo>
                    <a:pt x="782" y="6630"/>
                  </a:lnTo>
                  <a:lnTo>
                    <a:pt x="988" y="6749"/>
                  </a:lnTo>
                  <a:lnTo>
                    <a:pt x="1563" y="7081"/>
                  </a:lnTo>
                  <a:lnTo>
                    <a:pt x="1769" y="7199"/>
                  </a:lnTo>
                  <a:lnTo>
                    <a:pt x="2344" y="7533"/>
                  </a:lnTo>
                  <a:lnTo>
                    <a:pt x="2551" y="7651"/>
                  </a:lnTo>
                  <a:lnTo>
                    <a:pt x="3126" y="7983"/>
                  </a:lnTo>
                  <a:lnTo>
                    <a:pt x="3332" y="8103"/>
                  </a:lnTo>
                  <a:lnTo>
                    <a:pt x="3907" y="8435"/>
                  </a:lnTo>
                  <a:lnTo>
                    <a:pt x="4114" y="8554"/>
                  </a:lnTo>
                  <a:lnTo>
                    <a:pt x="4896" y="9004"/>
                  </a:lnTo>
                  <a:lnTo>
                    <a:pt x="5702" y="8539"/>
                  </a:lnTo>
                  <a:lnTo>
                    <a:pt x="5908" y="8420"/>
                  </a:lnTo>
                  <a:lnTo>
                    <a:pt x="7317" y="7607"/>
                  </a:lnTo>
                  <a:lnTo>
                    <a:pt x="7523" y="7488"/>
                  </a:lnTo>
                  <a:lnTo>
                    <a:pt x="12161" y="4810"/>
                  </a:lnTo>
                  <a:lnTo>
                    <a:pt x="12367" y="4691"/>
                  </a:lnTo>
                  <a:lnTo>
                    <a:pt x="12969" y="4344"/>
                  </a:lnTo>
                  <a:lnTo>
                    <a:pt x="13175" y="4226"/>
                  </a:lnTo>
                  <a:lnTo>
                    <a:pt x="13776" y="3878"/>
                  </a:lnTo>
                  <a:lnTo>
                    <a:pt x="13982" y="3759"/>
                  </a:lnTo>
                  <a:lnTo>
                    <a:pt x="14584" y="3411"/>
                  </a:lnTo>
                  <a:lnTo>
                    <a:pt x="14790" y="3293"/>
                  </a:lnTo>
                  <a:lnTo>
                    <a:pt x="15597" y="2827"/>
                  </a:lnTo>
                  <a:lnTo>
                    <a:pt x="14816" y="2375"/>
                  </a:lnTo>
                  <a:lnTo>
                    <a:pt x="14609" y="2256"/>
                  </a:lnTo>
                  <a:lnTo>
                    <a:pt x="14034" y="1924"/>
                  </a:lnTo>
                  <a:lnTo>
                    <a:pt x="13827" y="1806"/>
                  </a:lnTo>
                  <a:lnTo>
                    <a:pt x="12470" y="1022"/>
                  </a:lnTo>
                  <a:lnTo>
                    <a:pt x="12264" y="903"/>
                  </a:lnTo>
                  <a:lnTo>
                    <a:pt x="11688" y="570"/>
                  </a:lnTo>
                  <a:lnTo>
                    <a:pt x="11482" y="451"/>
                  </a:lnTo>
                  <a:lnTo>
                    <a:pt x="107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0"/>
            <p:cNvSpPr/>
            <p:nvPr/>
          </p:nvSpPr>
          <p:spPr>
            <a:xfrm>
              <a:off x="8024157" y="4558574"/>
              <a:ext cx="69560" cy="40158"/>
            </a:xfrm>
            <a:custGeom>
              <a:rect b="b" l="l" r="r" t="t"/>
              <a:pathLst>
                <a:path extrusionOk="0" h="799" w="1384">
                  <a:moveTo>
                    <a:pt x="704" y="1"/>
                  </a:moveTo>
                  <a:lnTo>
                    <a:pt x="1" y="407"/>
                  </a:lnTo>
                  <a:lnTo>
                    <a:pt x="679" y="799"/>
                  </a:lnTo>
                  <a:lnTo>
                    <a:pt x="1383" y="392"/>
                  </a:lnTo>
                  <a:lnTo>
                    <a:pt x="7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0"/>
            <p:cNvSpPr/>
            <p:nvPr/>
          </p:nvSpPr>
          <p:spPr>
            <a:xfrm>
              <a:off x="8064767" y="4535153"/>
              <a:ext cx="69510" cy="40158"/>
            </a:xfrm>
            <a:custGeom>
              <a:rect b="b" l="l" r="r" t="t"/>
              <a:pathLst>
                <a:path extrusionOk="0" h="799" w="1383">
                  <a:moveTo>
                    <a:pt x="704" y="0"/>
                  </a:moveTo>
                  <a:lnTo>
                    <a:pt x="0" y="408"/>
                  </a:lnTo>
                  <a:lnTo>
                    <a:pt x="678" y="799"/>
                  </a:lnTo>
                  <a:lnTo>
                    <a:pt x="1383" y="392"/>
                  </a:lnTo>
                  <a:lnTo>
                    <a:pt x="7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0"/>
            <p:cNvSpPr/>
            <p:nvPr/>
          </p:nvSpPr>
          <p:spPr>
            <a:xfrm>
              <a:off x="8105327" y="4511782"/>
              <a:ext cx="69560" cy="40158"/>
            </a:xfrm>
            <a:custGeom>
              <a:rect b="b" l="l" r="r" t="t"/>
              <a:pathLst>
                <a:path extrusionOk="0" h="799" w="1384">
                  <a:moveTo>
                    <a:pt x="704" y="0"/>
                  </a:moveTo>
                  <a:lnTo>
                    <a:pt x="0" y="407"/>
                  </a:lnTo>
                  <a:lnTo>
                    <a:pt x="678" y="799"/>
                  </a:lnTo>
                  <a:lnTo>
                    <a:pt x="1383" y="391"/>
                  </a:lnTo>
                  <a:lnTo>
                    <a:pt x="7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0"/>
            <p:cNvSpPr/>
            <p:nvPr/>
          </p:nvSpPr>
          <p:spPr>
            <a:xfrm>
              <a:off x="8145887" y="4488361"/>
              <a:ext cx="69510" cy="40107"/>
            </a:xfrm>
            <a:custGeom>
              <a:rect b="b" l="l" r="r" t="t"/>
              <a:pathLst>
                <a:path extrusionOk="0" h="798" w="1383">
                  <a:moveTo>
                    <a:pt x="705" y="0"/>
                  </a:moveTo>
                  <a:lnTo>
                    <a:pt x="1" y="407"/>
                  </a:lnTo>
                  <a:lnTo>
                    <a:pt x="679" y="797"/>
                  </a:lnTo>
                  <a:lnTo>
                    <a:pt x="1383" y="391"/>
                  </a:lnTo>
                  <a:lnTo>
                    <a:pt x="7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0"/>
            <p:cNvSpPr/>
            <p:nvPr/>
          </p:nvSpPr>
          <p:spPr>
            <a:xfrm>
              <a:off x="8186447" y="4464890"/>
              <a:ext cx="69510" cy="40208"/>
            </a:xfrm>
            <a:custGeom>
              <a:rect b="b" l="l" r="r" t="t"/>
              <a:pathLst>
                <a:path extrusionOk="0" h="800" w="1383">
                  <a:moveTo>
                    <a:pt x="705" y="1"/>
                  </a:moveTo>
                  <a:lnTo>
                    <a:pt x="0" y="407"/>
                  </a:lnTo>
                  <a:lnTo>
                    <a:pt x="679" y="799"/>
                  </a:lnTo>
                  <a:lnTo>
                    <a:pt x="1383" y="392"/>
                  </a:lnTo>
                  <a:lnTo>
                    <a:pt x="70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0"/>
            <p:cNvSpPr/>
            <p:nvPr/>
          </p:nvSpPr>
          <p:spPr>
            <a:xfrm>
              <a:off x="8227006" y="4441468"/>
              <a:ext cx="69560" cy="40208"/>
            </a:xfrm>
            <a:custGeom>
              <a:rect b="b" l="l" r="r" t="t"/>
              <a:pathLst>
                <a:path extrusionOk="0" h="800" w="1384">
                  <a:moveTo>
                    <a:pt x="705" y="1"/>
                  </a:moveTo>
                  <a:lnTo>
                    <a:pt x="0" y="407"/>
                  </a:lnTo>
                  <a:lnTo>
                    <a:pt x="679" y="799"/>
                  </a:lnTo>
                  <a:lnTo>
                    <a:pt x="1383" y="393"/>
                  </a:lnTo>
                  <a:lnTo>
                    <a:pt x="70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0"/>
            <p:cNvSpPr/>
            <p:nvPr/>
          </p:nvSpPr>
          <p:spPr>
            <a:xfrm>
              <a:off x="8267566" y="4418047"/>
              <a:ext cx="69560" cy="40158"/>
            </a:xfrm>
            <a:custGeom>
              <a:rect b="b" l="l" r="r" t="t"/>
              <a:pathLst>
                <a:path extrusionOk="0" h="799" w="1384">
                  <a:moveTo>
                    <a:pt x="706" y="1"/>
                  </a:moveTo>
                  <a:lnTo>
                    <a:pt x="1" y="407"/>
                  </a:lnTo>
                  <a:lnTo>
                    <a:pt x="680" y="799"/>
                  </a:lnTo>
                  <a:lnTo>
                    <a:pt x="1384" y="392"/>
                  </a:lnTo>
                  <a:lnTo>
                    <a:pt x="70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0"/>
            <p:cNvSpPr/>
            <p:nvPr/>
          </p:nvSpPr>
          <p:spPr>
            <a:xfrm>
              <a:off x="8308176" y="4394626"/>
              <a:ext cx="69560" cy="40158"/>
            </a:xfrm>
            <a:custGeom>
              <a:rect b="b" l="l" r="r" t="t"/>
              <a:pathLst>
                <a:path extrusionOk="0" h="799" w="1384">
                  <a:moveTo>
                    <a:pt x="705" y="0"/>
                  </a:moveTo>
                  <a:lnTo>
                    <a:pt x="0" y="407"/>
                  </a:lnTo>
                  <a:lnTo>
                    <a:pt x="679" y="799"/>
                  </a:lnTo>
                  <a:lnTo>
                    <a:pt x="1383" y="392"/>
                  </a:lnTo>
                  <a:lnTo>
                    <a:pt x="7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0"/>
            <p:cNvSpPr/>
            <p:nvPr/>
          </p:nvSpPr>
          <p:spPr>
            <a:xfrm>
              <a:off x="8348736" y="4371205"/>
              <a:ext cx="69560" cy="40158"/>
            </a:xfrm>
            <a:custGeom>
              <a:rect b="b" l="l" r="r" t="t"/>
              <a:pathLst>
                <a:path extrusionOk="0" h="799" w="1384">
                  <a:moveTo>
                    <a:pt x="706" y="0"/>
                  </a:moveTo>
                  <a:lnTo>
                    <a:pt x="1" y="407"/>
                  </a:lnTo>
                  <a:lnTo>
                    <a:pt x="680" y="799"/>
                  </a:lnTo>
                  <a:lnTo>
                    <a:pt x="1383" y="392"/>
                  </a:lnTo>
                  <a:lnTo>
                    <a:pt x="7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0"/>
            <p:cNvSpPr/>
            <p:nvPr/>
          </p:nvSpPr>
          <p:spPr>
            <a:xfrm>
              <a:off x="8389296" y="4347784"/>
              <a:ext cx="69560" cy="40158"/>
            </a:xfrm>
            <a:custGeom>
              <a:rect b="b" l="l" r="r" t="t"/>
              <a:pathLst>
                <a:path extrusionOk="0" h="799" w="1384">
                  <a:moveTo>
                    <a:pt x="706" y="0"/>
                  </a:moveTo>
                  <a:lnTo>
                    <a:pt x="1" y="407"/>
                  </a:lnTo>
                  <a:lnTo>
                    <a:pt x="680" y="798"/>
                  </a:lnTo>
                  <a:lnTo>
                    <a:pt x="1384" y="392"/>
                  </a:lnTo>
                  <a:lnTo>
                    <a:pt x="7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0"/>
            <p:cNvSpPr/>
            <p:nvPr/>
          </p:nvSpPr>
          <p:spPr>
            <a:xfrm>
              <a:off x="8429906" y="4324312"/>
              <a:ext cx="69560" cy="40208"/>
            </a:xfrm>
            <a:custGeom>
              <a:rect b="b" l="l" r="r" t="t"/>
              <a:pathLst>
                <a:path extrusionOk="0" h="800" w="1384">
                  <a:moveTo>
                    <a:pt x="704" y="1"/>
                  </a:moveTo>
                  <a:lnTo>
                    <a:pt x="0" y="407"/>
                  </a:lnTo>
                  <a:lnTo>
                    <a:pt x="679" y="799"/>
                  </a:lnTo>
                  <a:lnTo>
                    <a:pt x="1383" y="393"/>
                  </a:lnTo>
                  <a:lnTo>
                    <a:pt x="7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0"/>
            <p:cNvSpPr/>
            <p:nvPr/>
          </p:nvSpPr>
          <p:spPr>
            <a:xfrm>
              <a:off x="8470466" y="4277470"/>
              <a:ext cx="110120" cy="63629"/>
            </a:xfrm>
            <a:custGeom>
              <a:rect b="b" l="l" r="r" t="t"/>
              <a:pathLst>
                <a:path extrusionOk="0" h="1266" w="2191">
                  <a:moveTo>
                    <a:pt x="1512" y="0"/>
                  </a:moveTo>
                  <a:lnTo>
                    <a:pt x="1" y="873"/>
                  </a:lnTo>
                  <a:lnTo>
                    <a:pt x="679" y="1265"/>
                  </a:lnTo>
                  <a:lnTo>
                    <a:pt x="2191" y="392"/>
                  </a:lnTo>
                  <a:lnTo>
                    <a:pt x="151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0"/>
            <p:cNvSpPr/>
            <p:nvPr/>
          </p:nvSpPr>
          <p:spPr>
            <a:xfrm>
              <a:off x="8063460" y="4581292"/>
              <a:ext cx="69510" cy="40158"/>
            </a:xfrm>
            <a:custGeom>
              <a:rect b="b" l="l" r="r" t="t"/>
              <a:pathLst>
                <a:path extrusionOk="0" h="799" w="1383">
                  <a:moveTo>
                    <a:pt x="704" y="0"/>
                  </a:moveTo>
                  <a:lnTo>
                    <a:pt x="0" y="407"/>
                  </a:lnTo>
                  <a:lnTo>
                    <a:pt x="678" y="798"/>
                  </a:lnTo>
                  <a:lnTo>
                    <a:pt x="1383" y="392"/>
                  </a:lnTo>
                  <a:lnTo>
                    <a:pt x="7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0"/>
            <p:cNvSpPr/>
            <p:nvPr/>
          </p:nvSpPr>
          <p:spPr>
            <a:xfrm>
              <a:off x="8104020" y="4557820"/>
              <a:ext cx="69560" cy="40208"/>
            </a:xfrm>
            <a:custGeom>
              <a:rect b="b" l="l" r="r" t="t"/>
              <a:pathLst>
                <a:path extrusionOk="0" h="800" w="1384">
                  <a:moveTo>
                    <a:pt x="704" y="1"/>
                  </a:moveTo>
                  <a:lnTo>
                    <a:pt x="1" y="407"/>
                  </a:lnTo>
                  <a:lnTo>
                    <a:pt x="678" y="799"/>
                  </a:lnTo>
                  <a:lnTo>
                    <a:pt x="1383" y="393"/>
                  </a:lnTo>
                  <a:lnTo>
                    <a:pt x="7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0"/>
            <p:cNvSpPr/>
            <p:nvPr/>
          </p:nvSpPr>
          <p:spPr>
            <a:xfrm>
              <a:off x="8144580" y="4534399"/>
              <a:ext cx="69560" cy="40208"/>
            </a:xfrm>
            <a:custGeom>
              <a:rect b="b" l="l" r="r" t="t"/>
              <a:pathLst>
                <a:path extrusionOk="0" h="800" w="1384">
                  <a:moveTo>
                    <a:pt x="705" y="1"/>
                  </a:moveTo>
                  <a:lnTo>
                    <a:pt x="1" y="407"/>
                  </a:lnTo>
                  <a:lnTo>
                    <a:pt x="679" y="799"/>
                  </a:lnTo>
                  <a:lnTo>
                    <a:pt x="1384" y="393"/>
                  </a:lnTo>
                  <a:lnTo>
                    <a:pt x="70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0"/>
            <p:cNvSpPr/>
            <p:nvPr/>
          </p:nvSpPr>
          <p:spPr>
            <a:xfrm>
              <a:off x="8185190" y="4510978"/>
              <a:ext cx="69560" cy="40158"/>
            </a:xfrm>
            <a:custGeom>
              <a:rect b="b" l="l" r="r" t="t"/>
              <a:pathLst>
                <a:path extrusionOk="0" h="799" w="1384">
                  <a:moveTo>
                    <a:pt x="704" y="1"/>
                  </a:moveTo>
                  <a:lnTo>
                    <a:pt x="0" y="407"/>
                  </a:lnTo>
                  <a:lnTo>
                    <a:pt x="678" y="799"/>
                  </a:lnTo>
                  <a:lnTo>
                    <a:pt x="1383" y="392"/>
                  </a:lnTo>
                  <a:lnTo>
                    <a:pt x="7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0"/>
            <p:cNvSpPr/>
            <p:nvPr/>
          </p:nvSpPr>
          <p:spPr>
            <a:xfrm>
              <a:off x="8225700" y="4487557"/>
              <a:ext cx="69560" cy="40158"/>
            </a:xfrm>
            <a:custGeom>
              <a:rect b="b" l="l" r="r" t="t"/>
              <a:pathLst>
                <a:path extrusionOk="0" h="799" w="1384">
                  <a:moveTo>
                    <a:pt x="705" y="0"/>
                  </a:moveTo>
                  <a:lnTo>
                    <a:pt x="1" y="407"/>
                  </a:lnTo>
                  <a:lnTo>
                    <a:pt x="680" y="799"/>
                  </a:lnTo>
                  <a:lnTo>
                    <a:pt x="1383" y="392"/>
                  </a:lnTo>
                  <a:lnTo>
                    <a:pt x="7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0"/>
            <p:cNvSpPr/>
            <p:nvPr/>
          </p:nvSpPr>
          <p:spPr>
            <a:xfrm>
              <a:off x="8266260" y="4464136"/>
              <a:ext cx="69560" cy="40158"/>
            </a:xfrm>
            <a:custGeom>
              <a:rect b="b" l="l" r="r" t="t"/>
              <a:pathLst>
                <a:path extrusionOk="0" h="799" w="1384">
                  <a:moveTo>
                    <a:pt x="706" y="0"/>
                  </a:moveTo>
                  <a:lnTo>
                    <a:pt x="1" y="407"/>
                  </a:lnTo>
                  <a:lnTo>
                    <a:pt x="680" y="799"/>
                  </a:lnTo>
                  <a:lnTo>
                    <a:pt x="1384" y="392"/>
                  </a:lnTo>
                  <a:lnTo>
                    <a:pt x="7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0"/>
            <p:cNvSpPr/>
            <p:nvPr/>
          </p:nvSpPr>
          <p:spPr>
            <a:xfrm>
              <a:off x="8306870" y="4440715"/>
              <a:ext cx="69560" cy="40158"/>
            </a:xfrm>
            <a:custGeom>
              <a:rect b="b" l="l" r="r" t="t"/>
              <a:pathLst>
                <a:path extrusionOk="0" h="799" w="1384">
                  <a:moveTo>
                    <a:pt x="705" y="0"/>
                  </a:moveTo>
                  <a:lnTo>
                    <a:pt x="0" y="408"/>
                  </a:lnTo>
                  <a:lnTo>
                    <a:pt x="679" y="798"/>
                  </a:lnTo>
                  <a:lnTo>
                    <a:pt x="1383" y="392"/>
                  </a:lnTo>
                  <a:lnTo>
                    <a:pt x="7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0"/>
            <p:cNvSpPr/>
            <p:nvPr/>
          </p:nvSpPr>
          <p:spPr>
            <a:xfrm>
              <a:off x="8347429" y="4417293"/>
              <a:ext cx="69560" cy="40208"/>
            </a:xfrm>
            <a:custGeom>
              <a:rect b="b" l="l" r="r" t="t"/>
              <a:pathLst>
                <a:path extrusionOk="0" h="800" w="1384">
                  <a:moveTo>
                    <a:pt x="706" y="1"/>
                  </a:moveTo>
                  <a:lnTo>
                    <a:pt x="1" y="407"/>
                  </a:lnTo>
                  <a:lnTo>
                    <a:pt x="680" y="799"/>
                  </a:lnTo>
                  <a:lnTo>
                    <a:pt x="1384" y="392"/>
                  </a:lnTo>
                  <a:lnTo>
                    <a:pt x="70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0"/>
            <p:cNvSpPr/>
            <p:nvPr/>
          </p:nvSpPr>
          <p:spPr>
            <a:xfrm>
              <a:off x="8388039" y="4393872"/>
              <a:ext cx="69510" cy="40208"/>
            </a:xfrm>
            <a:custGeom>
              <a:rect b="b" l="l" r="r" t="t"/>
              <a:pathLst>
                <a:path extrusionOk="0" h="800" w="1383">
                  <a:moveTo>
                    <a:pt x="705" y="1"/>
                  </a:moveTo>
                  <a:lnTo>
                    <a:pt x="0" y="407"/>
                  </a:lnTo>
                  <a:lnTo>
                    <a:pt x="679" y="799"/>
                  </a:lnTo>
                  <a:lnTo>
                    <a:pt x="1383" y="393"/>
                  </a:lnTo>
                  <a:lnTo>
                    <a:pt x="70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0"/>
            <p:cNvSpPr/>
            <p:nvPr/>
          </p:nvSpPr>
          <p:spPr>
            <a:xfrm>
              <a:off x="8428599" y="4370451"/>
              <a:ext cx="69560" cy="40158"/>
            </a:xfrm>
            <a:custGeom>
              <a:rect b="b" l="l" r="r" t="t"/>
              <a:pathLst>
                <a:path extrusionOk="0" h="799" w="1384">
                  <a:moveTo>
                    <a:pt x="705" y="1"/>
                  </a:moveTo>
                  <a:lnTo>
                    <a:pt x="0" y="407"/>
                  </a:lnTo>
                  <a:lnTo>
                    <a:pt x="679" y="799"/>
                  </a:lnTo>
                  <a:lnTo>
                    <a:pt x="1383" y="392"/>
                  </a:lnTo>
                  <a:lnTo>
                    <a:pt x="70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0"/>
            <p:cNvSpPr/>
            <p:nvPr/>
          </p:nvSpPr>
          <p:spPr>
            <a:xfrm>
              <a:off x="8469159" y="4347030"/>
              <a:ext cx="69560" cy="40158"/>
            </a:xfrm>
            <a:custGeom>
              <a:rect b="b" l="l" r="r" t="t"/>
              <a:pathLst>
                <a:path extrusionOk="0" h="799" w="1384">
                  <a:moveTo>
                    <a:pt x="705" y="0"/>
                  </a:moveTo>
                  <a:lnTo>
                    <a:pt x="1" y="407"/>
                  </a:lnTo>
                  <a:lnTo>
                    <a:pt x="680" y="799"/>
                  </a:lnTo>
                  <a:lnTo>
                    <a:pt x="1384" y="392"/>
                  </a:lnTo>
                  <a:lnTo>
                    <a:pt x="7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0"/>
            <p:cNvSpPr/>
            <p:nvPr/>
          </p:nvSpPr>
          <p:spPr>
            <a:xfrm>
              <a:off x="8509769" y="4323609"/>
              <a:ext cx="69560" cy="40158"/>
            </a:xfrm>
            <a:custGeom>
              <a:rect b="b" l="l" r="r" t="t"/>
              <a:pathLst>
                <a:path extrusionOk="0" h="799" w="1384">
                  <a:moveTo>
                    <a:pt x="704" y="0"/>
                  </a:moveTo>
                  <a:lnTo>
                    <a:pt x="0" y="407"/>
                  </a:lnTo>
                  <a:lnTo>
                    <a:pt x="679" y="799"/>
                  </a:lnTo>
                  <a:lnTo>
                    <a:pt x="1383" y="392"/>
                  </a:lnTo>
                  <a:lnTo>
                    <a:pt x="7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0"/>
            <p:cNvSpPr/>
            <p:nvPr/>
          </p:nvSpPr>
          <p:spPr>
            <a:xfrm>
              <a:off x="8550329" y="4300137"/>
              <a:ext cx="69560" cy="40208"/>
            </a:xfrm>
            <a:custGeom>
              <a:rect b="b" l="l" r="r" t="t"/>
              <a:pathLst>
                <a:path extrusionOk="0" h="800" w="1384">
                  <a:moveTo>
                    <a:pt x="704" y="1"/>
                  </a:moveTo>
                  <a:lnTo>
                    <a:pt x="1" y="408"/>
                  </a:lnTo>
                  <a:lnTo>
                    <a:pt x="679" y="799"/>
                  </a:lnTo>
                  <a:lnTo>
                    <a:pt x="1383" y="393"/>
                  </a:lnTo>
                  <a:lnTo>
                    <a:pt x="7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0"/>
            <p:cNvSpPr/>
            <p:nvPr/>
          </p:nvSpPr>
          <p:spPr>
            <a:xfrm>
              <a:off x="8102714" y="4603959"/>
              <a:ext cx="69560" cy="40208"/>
            </a:xfrm>
            <a:custGeom>
              <a:rect b="b" l="l" r="r" t="t"/>
              <a:pathLst>
                <a:path extrusionOk="0" h="800" w="1384">
                  <a:moveTo>
                    <a:pt x="704" y="1"/>
                  </a:moveTo>
                  <a:lnTo>
                    <a:pt x="1" y="407"/>
                  </a:lnTo>
                  <a:lnTo>
                    <a:pt x="679" y="799"/>
                  </a:lnTo>
                  <a:lnTo>
                    <a:pt x="1383" y="393"/>
                  </a:lnTo>
                  <a:lnTo>
                    <a:pt x="7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0"/>
            <p:cNvSpPr/>
            <p:nvPr/>
          </p:nvSpPr>
          <p:spPr>
            <a:xfrm>
              <a:off x="8143324" y="4580538"/>
              <a:ext cx="69510" cy="40158"/>
            </a:xfrm>
            <a:custGeom>
              <a:rect b="b" l="l" r="r" t="t"/>
              <a:pathLst>
                <a:path extrusionOk="0" h="799" w="1383">
                  <a:moveTo>
                    <a:pt x="704" y="0"/>
                  </a:moveTo>
                  <a:lnTo>
                    <a:pt x="0" y="407"/>
                  </a:lnTo>
                  <a:lnTo>
                    <a:pt x="678" y="799"/>
                  </a:lnTo>
                  <a:lnTo>
                    <a:pt x="1383" y="392"/>
                  </a:lnTo>
                  <a:lnTo>
                    <a:pt x="7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0"/>
            <p:cNvSpPr/>
            <p:nvPr/>
          </p:nvSpPr>
          <p:spPr>
            <a:xfrm>
              <a:off x="8183883" y="4557117"/>
              <a:ext cx="69560" cy="40158"/>
            </a:xfrm>
            <a:custGeom>
              <a:rect b="b" l="l" r="r" t="t"/>
              <a:pathLst>
                <a:path extrusionOk="0" h="799" w="1384">
                  <a:moveTo>
                    <a:pt x="704" y="0"/>
                  </a:moveTo>
                  <a:lnTo>
                    <a:pt x="0" y="407"/>
                  </a:lnTo>
                  <a:lnTo>
                    <a:pt x="678" y="799"/>
                  </a:lnTo>
                  <a:lnTo>
                    <a:pt x="1383" y="392"/>
                  </a:lnTo>
                  <a:lnTo>
                    <a:pt x="704" y="0"/>
                  </a:lnTo>
                  <a:close/>
                </a:path>
              </a:pathLst>
            </a:custGeom>
            <a:solidFill>
              <a:srgbClr val="706F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0"/>
            <p:cNvSpPr/>
            <p:nvPr/>
          </p:nvSpPr>
          <p:spPr>
            <a:xfrm>
              <a:off x="8224443" y="4533696"/>
              <a:ext cx="69560" cy="40158"/>
            </a:xfrm>
            <a:custGeom>
              <a:rect b="b" l="l" r="r" t="t"/>
              <a:pathLst>
                <a:path extrusionOk="0" h="799" w="1384">
                  <a:moveTo>
                    <a:pt x="705" y="0"/>
                  </a:moveTo>
                  <a:lnTo>
                    <a:pt x="1" y="407"/>
                  </a:lnTo>
                  <a:lnTo>
                    <a:pt x="679" y="798"/>
                  </a:lnTo>
                  <a:lnTo>
                    <a:pt x="1384" y="392"/>
                  </a:lnTo>
                  <a:lnTo>
                    <a:pt x="7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0"/>
            <p:cNvSpPr/>
            <p:nvPr/>
          </p:nvSpPr>
          <p:spPr>
            <a:xfrm>
              <a:off x="8265053" y="4510224"/>
              <a:ext cx="69459" cy="40208"/>
            </a:xfrm>
            <a:custGeom>
              <a:rect b="b" l="l" r="r" t="t"/>
              <a:pathLst>
                <a:path extrusionOk="0" h="800" w="1382">
                  <a:moveTo>
                    <a:pt x="704" y="1"/>
                  </a:moveTo>
                  <a:lnTo>
                    <a:pt x="0" y="407"/>
                  </a:lnTo>
                  <a:lnTo>
                    <a:pt x="678" y="799"/>
                  </a:lnTo>
                  <a:lnTo>
                    <a:pt x="1382" y="393"/>
                  </a:lnTo>
                  <a:lnTo>
                    <a:pt x="7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0"/>
            <p:cNvSpPr/>
            <p:nvPr/>
          </p:nvSpPr>
          <p:spPr>
            <a:xfrm>
              <a:off x="8305563" y="4486803"/>
              <a:ext cx="69560" cy="40208"/>
            </a:xfrm>
            <a:custGeom>
              <a:rect b="b" l="l" r="r" t="t"/>
              <a:pathLst>
                <a:path extrusionOk="0" h="800" w="1384">
                  <a:moveTo>
                    <a:pt x="705" y="1"/>
                  </a:moveTo>
                  <a:lnTo>
                    <a:pt x="0" y="407"/>
                  </a:lnTo>
                  <a:lnTo>
                    <a:pt x="679" y="799"/>
                  </a:lnTo>
                  <a:lnTo>
                    <a:pt x="1383" y="393"/>
                  </a:lnTo>
                  <a:lnTo>
                    <a:pt x="70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0"/>
            <p:cNvSpPr/>
            <p:nvPr/>
          </p:nvSpPr>
          <p:spPr>
            <a:xfrm>
              <a:off x="8346123" y="4463382"/>
              <a:ext cx="69560" cy="40158"/>
            </a:xfrm>
            <a:custGeom>
              <a:rect b="b" l="l" r="r" t="t"/>
              <a:pathLst>
                <a:path extrusionOk="0" h="799" w="1384">
                  <a:moveTo>
                    <a:pt x="706" y="1"/>
                  </a:moveTo>
                  <a:lnTo>
                    <a:pt x="1" y="407"/>
                  </a:lnTo>
                  <a:lnTo>
                    <a:pt x="680" y="799"/>
                  </a:lnTo>
                  <a:lnTo>
                    <a:pt x="1384" y="392"/>
                  </a:lnTo>
                  <a:lnTo>
                    <a:pt x="70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0"/>
            <p:cNvSpPr/>
            <p:nvPr/>
          </p:nvSpPr>
          <p:spPr>
            <a:xfrm>
              <a:off x="8386733" y="4439961"/>
              <a:ext cx="69510" cy="40158"/>
            </a:xfrm>
            <a:custGeom>
              <a:rect b="b" l="l" r="r" t="t"/>
              <a:pathLst>
                <a:path extrusionOk="0" h="799" w="1383">
                  <a:moveTo>
                    <a:pt x="705" y="0"/>
                  </a:moveTo>
                  <a:lnTo>
                    <a:pt x="0" y="407"/>
                  </a:lnTo>
                  <a:lnTo>
                    <a:pt x="679" y="799"/>
                  </a:lnTo>
                  <a:lnTo>
                    <a:pt x="1383" y="392"/>
                  </a:lnTo>
                  <a:lnTo>
                    <a:pt x="7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0"/>
            <p:cNvSpPr/>
            <p:nvPr/>
          </p:nvSpPr>
          <p:spPr>
            <a:xfrm>
              <a:off x="8427293" y="4416539"/>
              <a:ext cx="69560" cy="40158"/>
            </a:xfrm>
            <a:custGeom>
              <a:rect b="b" l="l" r="r" t="t"/>
              <a:pathLst>
                <a:path extrusionOk="0" h="799" w="1384">
                  <a:moveTo>
                    <a:pt x="705" y="0"/>
                  </a:moveTo>
                  <a:lnTo>
                    <a:pt x="1" y="407"/>
                  </a:lnTo>
                  <a:lnTo>
                    <a:pt x="680" y="799"/>
                  </a:lnTo>
                  <a:lnTo>
                    <a:pt x="1383" y="392"/>
                  </a:lnTo>
                  <a:lnTo>
                    <a:pt x="7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0"/>
            <p:cNvSpPr/>
            <p:nvPr/>
          </p:nvSpPr>
          <p:spPr>
            <a:xfrm>
              <a:off x="8467852" y="4393068"/>
              <a:ext cx="69560" cy="40208"/>
            </a:xfrm>
            <a:custGeom>
              <a:rect b="b" l="l" r="r" t="t"/>
              <a:pathLst>
                <a:path extrusionOk="0" h="800" w="1384">
                  <a:moveTo>
                    <a:pt x="706" y="1"/>
                  </a:moveTo>
                  <a:lnTo>
                    <a:pt x="1" y="409"/>
                  </a:lnTo>
                  <a:lnTo>
                    <a:pt x="680" y="799"/>
                  </a:lnTo>
                  <a:lnTo>
                    <a:pt x="1384" y="393"/>
                  </a:lnTo>
                  <a:lnTo>
                    <a:pt x="70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0"/>
            <p:cNvSpPr/>
            <p:nvPr/>
          </p:nvSpPr>
          <p:spPr>
            <a:xfrm>
              <a:off x="8508462" y="4369697"/>
              <a:ext cx="69560" cy="40158"/>
            </a:xfrm>
            <a:custGeom>
              <a:rect b="b" l="l" r="r" t="t"/>
              <a:pathLst>
                <a:path extrusionOk="0" h="799" w="1384">
                  <a:moveTo>
                    <a:pt x="705" y="1"/>
                  </a:moveTo>
                  <a:lnTo>
                    <a:pt x="0" y="407"/>
                  </a:lnTo>
                  <a:lnTo>
                    <a:pt x="679" y="798"/>
                  </a:lnTo>
                  <a:lnTo>
                    <a:pt x="1383" y="392"/>
                  </a:lnTo>
                  <a:lnTo>
                    <a:pt x="70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0"/>
            <p:cNvSpPr/>
            <p:nvPr/>
          </p:nvSpPr>
          <p:spPr>
            <a:xfrm>
              <a:off x="8549022" y="4346276"/>
              <a:ext cx="69560" cy="40208"/>
            </a:xfrm>
            <a:custGeom>
              <a:rect b="b" l="l" r="r" t="t"/>
              <a:pathLst>
                <a:path extrusionOk="0" h="800" w="1384">
                  <a:moveTo>
                    <a:pt x="705" y="1"/>
                  </a:moveTo>
                  <a:lnTo>
                    <a:pt x="1" y="407"/>
                  </a:lnTo>
                  <a:lnTo>
                    <a:pt x="680" y="799"/>
                  </a:lnTo>
                  <a:lnTo>
                    <a:pt x="1384" y="391"/>
                  </a:lnTo>
                  <a:lnTo>
                    <a:pt x="70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0"/>
            <p:cNvSpPr/>
            <p:nvPr/>
          </p:nvSpPr>
          <p:spPr>
            <a:xfrm>
              <a:off x="8588326" y="4322855"/>
              <a:ext cx="110120" cy="86246"/>
            </a:xfrm>
            <a:custGeom>
              <a:rect b="b" l="l" r="r" t="t"/>
              <a:pathLst>
                <a:path extrusionOk="0" h="1716" w="2191">
                  <a:moveTo>
                    <a:pt x="730" y="1"/>
                  </a:moveTo>
                  <a:lnTo>
                    <a:pt x="26" y="407"/>
                  </a:lnTo>
                  <a:lnTo>
                    <a:pt x="808" y="857"/>
                  </a:lnTo>
                  <a:lnTo>
                    <a:pt x="0" y="1324"/>
                  </a:lnTo>
                  <a:lnTo>
                    <a:pt x="679" y="1716"/>
                  </a:lnTo>
                  <a:cubicBezTo>
                    <a:pt x="1416" y="1291"/>
                    <a:pt x="2190" y="843"/>
                    <a:pt x="2190" y="843"/>
                  </a:cubicBezTo>
                  <a:cubicBezTo>
                    <a:pt x="2190" y="843"/>
                    <a:pt x="2115" y="799"/>
                    <a:pt x="73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0"/>
            <p:cNvSpPr/>
            <p:nvPr/>
          </p:nvSpPr>
          <p:spPr>
            <a:xfrm>
              <a:off x="8142017" y="4603255"/>
              <a:ext cx="110120" cy="63579"/>
            </a:xfrm>
            <a:custGeom>
              <a:rect b="b" l="l" r="r" t="t"/>
              <a:pathLst>
                <a:path extrusionOk="0" h="1265" w="2191">
                  <a:moveTo>
                    <a:pt x="1511" y="0"/>
                  </a:moveTo>
                  <a:lnTo>
                    <a:pt x="0" y="873"/>
                  </a:lnTo>
                  <a:lnTo>
                    <a:pt x="678" y="1265"/>
                  </a:lnTo>
                  <a:lnTo>
                    <a:pt x="2190" y="391"/>
                  </a:lnTo>
                  <a:lnTo>
                    <a:pt x="15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0"/>
            <p:cNvSpPr/>
            <p:nvPr/>
          </p:nvSpPr>
          <p:spPr>
            <a:xfrm>
              <a:off x="8223136" y="4579784"/>
              <a:ext cx="69560" cy="40208"/>
            </a:xfrm>
            <a:custGeom>
              <a:rect b="b" l="l" r="r" t="t"/>
              <a:pathLst>
                <a:path extrusionOk="0" h="800" w="1384">
                  <a:moveTo>
                    <a:pt x="705" y="1"/>
                  </a:moveTo>
                  <a:lnTo>
                    <a:pt x="1" y="407"/>
                  </a:lnTo>
                  <a:lnTo>
                    <a:pt x="679" y="799"/>
                  </a:lnTo>
                  <a:lnTo>
                    <a:pt x="1384" y="393"/>
                  </a:lnTo>
                  <a:lnTo>
                    <a:pt x="705" y="1"/>
                  </a:lnTo>
                  <a:close/>
                </a:path>
              </a:pathLst>
            </a:custGeom>
            <a:solidFill>
              <a:srgbClr val="706F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0"/>
            <p:cNvSpPr/>
            <p:nvPr/>
          </p:nvSpPr>
          <p:spPr>
            <a:xfrm>
              <a:off x="8263747" y="4556363"/>
              <a:ext cx="69560" cy="40208"/>
            </a:xfrm>
            <a:custGeom>
              <a:rect b="b" l="l" r="r" t="t"/>
              <a:pathLst>
                <a:path extrusionOk="0" h="800" w="1384">
                  <a:moveTo>
                    <a:pt x="704" y="1"/>
                  </a:moveTo>
                  <a:lnTo>
                    <a:pt x="0" y="407"/>
                  </a:lnTo>
                  <a:lnTo>
                    <a:pt x="678" y="799"/>
                  </a:lnTo>
                  <a:lnTo>
                    <a:pt x="1383" y="393"/>
                  </a:lnTo>
                  <a:lnTo>
                    <a:pt x="704" y="1"/>
                  </a:lnTo>
                  <a:close/>
                </a:path>
              </a:pathLst>
            </a:custGeom>
            <a:solidFill>
              <a:srgbClr val="706F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0"/>
            <p:cNvSpPr/>
            <p:nvPr/>
          </p:nvSpPr>
          <p:spPr>
            <a:xfrm>
              <a:off x="8304306" y="4532942"/>
              <a:ext cx="69560" cy="40158"/>
            </a:xfrm>
            <a:custGeom>
              <a:rect b="b" l="l" r="r" t="t"/>
              <a:pathLst>
                <a:path extrusionOk="0" h="799" w="1384">
                  <a:moveTo>
                    <a:pt x="704" y="0"/>
                  </a:moveTo>
                  <a:lnTo>
                    <a:pt x="1" y="407"/>
                  </a:lnTo>
                  <a:lnTo>
                    <a:pt x="679" y="799"/>
                  </a:lnTo>
                  <a:lnTo>
                    <a:pt x="1383" y="392"/>
                  </a:lnTo>
                  <a:lnTo>
                    <a:pt x="7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0"/>
            <p:cNvSpPr/>
            <p:nvPr/>
          </p:nvSpPr>
          <p:spPr>
            <a:xfrm>
              <a:off x="8344916" y="4509520"/>
              <a:ext cx="69459" cy="40158"/>
            </a:xfrm>
            <a:custGeom>
              <a:rect b="b" l="l" r="r" t="t"/>
              <a:pathLst>
                <a:path extrusionOk="0" h="799" w="1382">
                  <a:moveTo>
                    <a:pt x="704" y="0"/>
                  </a:moveTo>
                  <a:lnTo>
                    <a:pt x="0" y="407"/>
                  </a:lnTo>
                  <a:lnTo>
                    <a:pt x="678" y="799"/>
                  </a:lnTo>
                  <a:lnTo>
                    <a:pt x="1382" y="392"/>
                  </a:lnTo>
                  <a:lnTo>
                    <a:pt x="7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0"/>
            <p:cNvSpPr/>
            <p:nvPr/>
          </p:nvSpPr>
          <p:spPr>
            <a:xfrm>
              <a:off x="8385426" y="4486099"/>
              <a:ext cx="69560" cy="40158"/>
            </a:xfrm>
            <a:custGeom>
              <a:rect b="b" l="l" r="r" t="t"/>
              <a:pathLst>
                <a:path extrusionOk="0" h="799" w="1384">
                  <a:moveTo>
                    <a:pt x="705" y="0"/>
                  </a:moveTo>
                  <a:lnTo>
                    <a:pt x="0" y="407"/>
                  </a:lnTo>
                  <a:lnTo>
                    <a:pt x="679" y="798"/>
                  </a:lnTo>
                  <a:lnTo>
                    <a:pt x="1383" y="392"/>
                  </a:lnTo>
                  <a:lnTo>
                    <a:pt x="7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0"/>
            <p:cNvSpPr/>
            <p:nvPr/>
          </p:nvSpPr>
          <p:spPr>
            <a:xfrm>
              <a:off x="8425986" y="4462628"/>
              <a:ext cx="69560" cy="40208"/>
            </a:xfrm>
            <a:custGeom>
              <a:rect b="b" l="l" r="r" t="t"/>
              <a:pathLst>
                <a:path extrusionOk="0" h="800" w="1384">
                  <a:moveTo>
                    <a:pt x="706" y="1"/>
                  </a:moveTo>
                  <a:lnTo>
                    <a:pt x="1" y="407"/>
                  </a:lnTo>
                  <a:lnTo>
                    <a:pt x="680" y="799"/>
                  </a:lnTo>
                  <a:lnTo>
                    <a:pt x="1383" y="393"/>
                  </a:lnTo>
                  <a:lnTo>
                    <a:pt x="70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0"/>
            <p:cNvSpPr/>
            <p:nvPr/>
          </p:nvSpPr>
          <p:spPr>
            <a:xfrm>
              <a:off x="8466596" y="4439207"/>
              <a:ext cx="69510" cy="40208"/>
            </a:xfrm>
            <a:custGeom>
              <a:rect b="b" l="l" r="r" t="t"/>
              <a:pathLst>
                <a:path extrusionOk="0" h="800" w="1383">
                  <a:moveTo>
                    <a:pt x="705" y="1"/>
                  </a:moveTo>
                  <a:lnTo>
                    <a:pt x="0" y="407"/>
                  </a:lnTo>
                  <a:lnTo>
                    <a:pt x="679" y="799"/>
                  </a:lnTo>
                  <a:lnTo>
                    <a:pt x="1383" y="393"/>
                  </a:lnTo>
                  <a:lnTo>
                    <a:pt x="70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0"/>
            <p:cNvSpPr/>
            <p:nvPr/>
          </p:nvSpPr>
          <p:spPr>
            <a:xfrm>
              <a:off x="8507156" y="4415786"/>
              <a:ext cx="69560" cy="40158"/>
            </a:xfrm>
            <a:custGeom>
              <a:rect b="b" l="l" r="r" t="t"/>
              <a:pathLst>
                <a:path extrusionOk="0" h="799" w="1384">
                  <a:moveTo>
                    <a:pt x="705" y="1"/>
                  </a:moveTo>
                  <a:lnTo>
                    <a:pt x="0" y="407"/>
                  </a:lnTo>
                  <a:lnTo>
                    <a:pt x="679" y="799"/>
                  </a:lnTo>
                  <a:lnTo>
                    <a:pt x="1383" y="392"/>
                  </a:lnTo>
                  <a:lnTo>
                    <a:pt x="70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0"/>
            <p:cNvSpPr/>
            <p:nvPr/>
          </p:nvSpPr>
          <p:spPr>
            <a:xfrm>
              <a:off x="8547715" y="4392364"/>
              <a:ext cx="69560" cy="40158"/>
            </a:xfrm>
            <a:custGeom>
              <a:rect b="b" l="l" r="r" t="t"/>
              <a:pathLst>
                <a:path extrusionOk="0" h="799" w="1384">
                  <a:moveTo>
                    <a:pt x="706" y="0"/>
                  </a:moveTo>
                  <a:lnTo>
                    <a:pt x="1" y="407"/>
                  </a:lnTo>
                  <a:lnTo>
                    <a:pt x="680" y="799"/>
                  </a:lnTo>
                  <a:lnTo>
                    <a:pt x="1384" y="392"/>
                  </a:lnTo>
                  <a:lnTo>
                    <a:pt x="7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0"/>
            <p:cNvSpPr/>
            <p:nvPr/>
          </p:nvSpPr>
          <p:spPr>
            <a:xfrm>
              <a:off x="8181270" y="4625872"/>
              <a:ext cx="110120" cy="63629"/>
            </a:xfrm>
            <a:custGeom>
              <a:rect b="b" l="l" r="r" t="t"/>
              <a:pathLst>
                <a:path extrusionOk="0" h="1266" w="2191">
                  <a:moveTo>
                    <a:pt x="1512" y="0"/>
                  </a:moveTo>
                  <a:lnTo>
                    <a:pt x="1" y="873"/>
                  </a:lnTo>
                  <a:lnTo>
                    <a:pt x="679" y="1265"/>
                  </a:lnTo>
                  <a:lnTo>
                    <a:pt x="1486" y="799"/>
                  </a:lnTo>
                  <a:lnTo>
                    <a:pt x="1761" y="640"/>
                  </a:lnTo>
                  <a:lnTo>
                    <a:pt x="2191" y="392"/>
                  </a:lnTo>
                  <a:lnTo>
                    <a:pt x="151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0"/>
            <p:cNvSpPr/>
            <p:nvPr/>
          </p:nvSpPr>
          <p:spPr>
            <a:xfrm>
              <a:off x="8262440" y="4602451"/>
              <a:ext cx="69560" cy="40158"/>
            </a:xfrm>
            <a:custGeom>
              <a:rect b="b" l="l" r="r" t="t"/>
              <a:pathLst>
                <a:path extrusionOk="0" h="799" w="1384">
                  <a:moveTo>
                    <a:pt x="704" y="0"/>
                  </a:moveTo>
                  <a:lnTo>
                    <a:pt x="0" y="407"/>
                  </a:lnTo>
                  <a:lnTo>
                    <a:pt x="678" y="799"/>
                  </a:lnTo>
                  <a:lnTo>
                    <a:pt x="1383" y="392"/>
                  </a:lnTo>
                  <a:lnTo>
                    <a:pt x="704" y="0"/>
                  </a:lnTo>
                  <a:close/>
                </a:path>
              </a:pathLst>
            </a:custGeom>
            <a:solidFill>
              <a:srgbClr val="706F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0"/>
            <p:cNvSpPr/>
            <p:nvPr/>
          </p:nvSpPr>
          <p:spPr>
            <a:xfrm>
              <a:off x="8303000" y="4579030"/>
              <a:ext cx="69560" cy="40158"/>
            </a:xfrm>
            <a:custGeom>
              <a:rect b="b" l="l" r="r" t="t"/>
              <a:pathLst>
                <a:path extrusionOk="0" h="799" w="1384">
                  <a:moveTo>
                    <a:pt x="705" y="0"/>
                  </a:moveTo>
                  <a:lnTo>
                    <a:pt x="1" y="408"/>
                  </a:lnTo>
                  <a:lnTo>
                    <a:pt x="679" y="798"/>
                  </a:lnTo>
                  <a:lnTo>
                    <a:pt x="1384" y="392"/>
                  </a:lnTo>
                  <a:lnTo>
                    <a:pt x="705" y="0"/>
                  </a:lnTo>
                  <a:close/>
                </a:path>
              </a:pathLst>
            </a:custGeom>
            <a:solidFill>
              <a:srgbClr val="706F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0"/>
            <p:cNvSpPr/>
            <p:nvPr/>
          </p:nvSpPr>
          <p:spPr>
            <a:xfrm>
              <a:off x="8343610" y="4555659"/>
              <a:ext cx="69510" cy="40158"/>
            </a:xfrm>
            <a:custGeom>
              <a:rect b="b" l="l" r="r" t="t"/>
              <a:pathLst>
                <a:path extrusionOk="0" h="799" w="1383">
                  <a:moveTo>
                    <a:pt x="704" y="0"/>
                  </a:moveTo>
                  <a:lnTo>
                    <a:pt x="0" y="407"/>
                  </a:lnTo>
                  <a:lnTo>
                    <a:pt x="678" y="798"/>
                  </a:lnTo>
                  <a:lnTo>
                    <a:pt x="1383" y="391"/>
                  </a:lnTo>
                  <a:lnTo>
                    <a:pt x="704" y="0"/>
                  </a:lnTo>
                  <a:close/>
                </a:path>
              </a:pathLst>
            </a:custGeom>
            <a:solidFill>
              <a:srgbClr val="706F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0"/>
            <p:cNvSpPr/>
            <p:nvPr/>
          </p:nvSpPr>
          <p:spPr>
            <a:xfrm>
              <a:off x="8384169" y="4532188"/>
              <a:ext cx="69560" cy="40158"/>
            </a:xfrm>
            <a:custGeom>
              <a:rect b="b" l="l" r="r" t="t"/>
              <a:pathLst>
                <a:path extrusionOk="0" h="799" w="1384">
                  <a:moveTo>
                    <a:pt x="704" y="1"/>
                  </a:moveTo>
                  <a:lnTo>
                    <a:pt x="1" y="407"/>
                  </a:lnTo>
                  <a:lnTo>
                    <a:pt x="678" y="798"/>
                  </a:lnTo>
                  <a:lnTo>
                    <a:pt x="1383" y="393"/>
                  </a:lnTo>
                  <a:lnTo>
                    <a:pt x="7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0"/>
            <p:cNvSpPr/>
            <p:nvPr/>
          </p:nvSpPr>
          <p:spPr>
            <a:xfrm>
              <a:off x="8424729" y="4508767"/>
              <a:ext cx="69510" cy="40208"/>
            </a:xfrm>
            <a:custGeom>
              <a:rect b="b" l="l" r="r" t="t"/>
              <a:pathLst>
                <a:path extrusionOk="0" h="800" w="1383">
                  <a:moveTo>
                    <a:pt x="705" y="1"/>
                  </a:moveTo>
                  <a:lnTo>
                    <a:pt x="1" y="407"/>
                  </a:lnTo>
                  <a:lnTo>
                    <a:pt x="679" y="799"/>
                  </a:lnTo>
                  <a:lnTo>
                    <a:pt x="1383" y="391"/>
                  </a:lnTo>
                  <a:lnTo>
                    <a:pt x="70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0"/>
            <p:cNvSpPr/>
            <p:nvPr/>
          </p:nvSpPr>
          <p:spPr>
            <a:xfrm>
              <a:off x="8465289" y="4485345"/>
              <a:ext cx="69510" cy="40158"/>
            </a:xfrm>
            <a:custGeom>
              <a:rect b="b" l="l" r="r" t="t"/>
              <a:pathLst>
                <a:path extrusionOk="0" h="799" w="1383">
                  <a:moveTo>
                    <a:pt x="705" y="0"/>
                  </a:moveTo>
                  <a:lnTo>
                    <a:pt x="0" y="407"/>
                  </a:lnTo>
                  <a:lnTo>
                    <a:pt x="679" y="799"/>
                  </a:lnTo>
                  <a:lnTo>
                    <a:pt x="1383" y="392"/>
                  </a:lnTo>
                  <a:lnTo>
                    <a:pt x="7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0"/>
            <p:cNvSpPr/>
            <p:nvPr/>
          </p:nvSpPr>
          <p:spPr>
            <a:xfrm>
              <a:off x="8505849" y="4461924"/>
              <a:ext cx="69560" cy="40158"/>
            </a:xfrm>
            <a:custGeom>
              <a:rect b="b" l="l" r="r" t="t"/>
              <a:pathLst>
                <a:path extrusionOk="0" h="799" w="1384">
                  <a:moveTo>
                    <a:pt x="705" y="0"/>
                  </a:moveTo>
                  <a:lnTo>
                    <a:pt x="1" y="407"/>
                  </a:lnTo>
                  <a:lnTo>
                    <a:pt x="680" y="799"/>
                  </a:lnTo>
                  <a:lnTo>
                    <a:pt x="1383" y="392"/>
                  </a:lnTo>
                  <a:lnTo>
                    <a:pt x="7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0"/>
            <p:cNvSpPr/>
            <p:nvPr/>
          </p:nvSpPr>
          <p:spPr>
            <a:xfrm>
              <a:off x="8546409" y="4438503"/>
              <a:ext cx="69560" cy="40158"/>
            </a:xfrm>
            <a:custGeom>
              <a:rect b="b" l="l" r="r" t="t"/>
              <a:pathLst>
                <a:path extrusionOk="0" h="799" w="1384">
                  <a:moveTo>
                    <a:pt x="706" y="0"/>
                  </a:moveTo>
                  <a:lnTo>
                    <a:pt x="1" y="407"/>
                  </a:lnTo>
                  <a:lnTo>
                    <a:pt x="680" y="798"/>
                  </a:lnTo>
                  <a:lnTo>
                    <a:pt x="1384" y="392"/>
                  </a:lnTo>
                  <a:lnTo>
                    <a:pt x="7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0"/>
            <p:cNvSpPr/>
            <p:nvPr/>
          </p:nvSpPr>
          <p:spPr>
            <a:xfrm>
              <a:off x="8587019" y="4415032"/>
              <a:ext cx="69560" cy="40208"/>
            </a:xfrm>
            <a:custGeom>
              <a:rect b="b" l="l" r="r" t="t"/>
              <a:pathLst>
                <a:path extrusionOk="0" h="800" w="1384">
                  <a:moveTo>
                    <a:pt x="705" y="1"/>
                  </a:moveTo>
                  <a:lnTo>
                    <a:pt x="0" y="407"/>
                  </a:lnTo>
                  <a:lnTo>
                    <a:pt x="679" y="799"/>
                  </a:lnTo>
                  <a:lnTo>
                    <a:pt x="1383" y="393"/>
                  </a:lnTo>
                  <a:lnTo>
                    <a:pt x="70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0"/>
            <p:cNvSpPr/>
            <p:nvPr/>
          </p:nvSpPr>
          <p:spPr>
            <a:xfrm>
              <a:off x="8627579" y="4368189"/>
              <a:ext cx="110120" cy="63629"/>
            </a:xfrm>
            <a:custGeom>
              <a:rect b="b" l="l" r="r" t="t"/>
              <a:pathLst>
                <a:path extrusionOk="0" h="1266" w="2191">
                  <a:moveTo>
                    <a:pt x="1512" y="1"/>
                  </a:moveTo>
                  <a:lnTo>
                    <a:pt x="1" y="873"/>
                  </a:lnTo>
                  <a:lnTo>
                    <a:pt x="680" y="1265"/>
                  </a:lnTo>
                  <a:lnTo>
                    <a:pt x="2191" y="392"/>
                  </a:lnTo>
                  <a:lnTo>
                    <a:pt x="151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0"/>
            <p:cNvSpPr/>
            <p:nvPr/>
          </p:nvSpPr>
          <p:spPr>
            <a:xfrm>
              <a:off x="8220573" y="4672011"/>
              <a:ext cx="69510" cy="40158"/>
            </a:xfrm>
            <a:custGeom>
              <a:rect b="b" l="l" r="r" t="t"/>
              <a:pathLst>
                <a:path extrusionOk="0" h="799" w="1383">
                  <a:moveTo>
                    <a:pt x="704" y="0"/>
                  </a:moveTo>
                  <a:lnTo>
                    <a:pt x="0" y="407"/>
                  </a:lnTo>
                  <a:lnTo>
                    <a:pt x="678" y="799"/>
                  </a:lnTo>
                  <a:lnTo>
                    <a:pt x="1383" y="392"/>
                  </a:lnTo>
                  <a:lnTo>
                    <a:pt x="7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0"/>
            <p:cNvSpPr/>
            <p:nvPr/>
          </p:nvSpPr>
          <p:spPr>
            <a:xfrm>
              <a:off x="8261133" y="4625118"/>
              <a:ext cx="110120" cy="63629"/>
            </a:xfrm>
            <a:custGeom>
              <a:rect b="b" l="l" r="r" t="t"/>
              <a:pathLst>
                <a:path extrusionOk="0" h="1266" w="2191">
                  <a:moveTo>
                    <a:pt x="1512" y="1"/>
                  </a:moveTo>
                  <a:lnTo>
                    <a:pt x="1066" y="259"/>
                  </a:lnTo>
                  <a:lnTo>
                    <a:pt x="808" y="407"/>
                  </a:lnTo>
                  <a:lnTo>
                    <a:pt x="0" y="874"/>
                  </a:lnTo>
                  <a:lnTo>
                    <a:pt x="678" y="1265"/>
                  </a:lnTo>
                  <a:lnTo>
                    <a:pt x="1486" y="799"/>
                  </a:lnTo>
                  <a:lnTo>
                    <a:pt x="1744" y="651"/>
                  </a:lnTo>
                  <a:lnTo>
                    <a:pt x="2191" y="393"/>
                  </a:lnTo>
                  <a:lnTo>
                    <a:pt x="1512" y="1"/>
                  </a:lnTo>
                  <a:close/>
                </a:path>
              </a:pathLst>
            </a:custGeom>
            <a:solidFill>
              <a:srgbClr val="706F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0"/>
            <p:cNvSpPr/>
            <p:nvPr/>
          </p:nvSpPr>
          <p:spPr>
            <a:xfrm>
              <a:off x="8342303" y="4484592"/>
              <a:ext cx="272359" cy="157264"/>
            </a:xfrm>
            <a:custGeom>
              <a:rect b="b" l="l" r="r" t="t"/>
              <a:pathLst>
                <a:path extrusionOk="0" h="3129" w="5419">
                  <a:moveTo>
                    <a:pt x="4741" y="1"/>
                  </a:moveTo>
                  <a:cubicBezTo>
                    <a:pt x="2506" y="1291"/>
                    <a:pt x="999" y="2161"/>
                    <a:pt x="0" y="2737"/>
                  </a:cubicBezTo>
                  <a:lnTo>
                    <a:pt x="678" y="3129"/>
                  </a:lnTo>
                  <a:cubicBezTo>
                    <a:pt x="1678" y="2552"/>
                    <a:pt x="3203" y="1672"/>
                    <a:pt x="5419" y="392"/>
                  </a:cubicBezTo>
                  <a:lnTo>
                    <a:pt x="474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0"/>
            <p:cNvSpPr/>
            <p:nvPr/>
          </p:nvSpPr>
          <p:spPr>
            <a:xfrm>
              <a:off x="8585712" y="4461170"/>
              <a:ext cx="69560" cy="40158"/>
            </a:xfrm>
            <a:custGeom>
              <a:rect b="b" l="l" r="r" t="t"/>
              <a:pathLst>
                <a:path extrusionOk="0" h="799" w="1384">
                  <a:moveTo>
                    <a:pt x="705" y="1"/>
                  </a:moveTo>
                  <a:lnTo>
                    <a:pt x="0" y="407"/>
                  </a:lnTo>
                  <a:lnTo>
                    <a:pt x="679" y="799"/>
                  </a:lnTo>
                  <a:lnTo>
                    <a:pt x="1383" y="391"/>
                  </a:lnTo>
                  <a:lnTo>
                    <a:pt x="70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0"/>
            <p:cNvSpPr/>
            <p:nvPr/>
          </p:nvSpPr>
          <p:spPr>
            <a:xfrm>
              <a:off x="8626272" y="4437749"/>
              <a:ext cx="69560" cy="40158"/>
            </a:xfrm>
            <a:custGeom>
              <a:rect b="b" l="l" r="r" t="t"/>
              <a:pathLst>
                <a:path extrusionOk="0" h="799" w="1384">
                  <a:moveTo>
                    <a:pt x="706" y="0"/>
                  </a:moveTo>
                  <a:lnTo>
                    <a:pt x="1" y="407"/>
                  </a:lnTo>
                  <a:lnTo>
                    <a:pt x="680" y="799"/>
                  </a:lnTo>
                  <a:lnTo>
                    <a:pt x="1384" y="392"/>
                  </a:lnTo>
                  <a:lnTo>
                    <a:pt x="7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0"/>
            <p:cNvSpPr/>
            <p:nvPr/>
          </p:nvSpPr>
          <p:spPr>
            <a:xfrm>
              <a:off x="8666882" y="4414328"/>
              <a:ext cx="69510" cy="40158"/>
            </a:xfrm>
            <a:custGeom>
              <a:rect b="b" l="l" r="r" t="t"/>
              <a:pathLst>
                <a:path extrusionOk="0" h="799" w="1383">
                  <a:moveTo>
                    <a:pt x="705" y="0"/>
                  </a:moveTo>
                  <a:lnTo>
                    <a:pt x="0" y="407"/>
                  </a:lnTo>
                  <a:lnTo>
                    <a:pt x="679" y="799"/>
                  </a:lnTo>
                  <a:lnTo>
                    <a:pt x="1383" y="392"/>
                  </a:lnTo>
                  <a:lnTo>
                    <a:pt x="705" y="0"/>
                  </a:lnTo>
                  <a:close/>
                </a:path>
              </a:pathLst>
            </a:custGeom>
            <a:solidFill>
              <a:srgbClr val="706F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0"/>
            <p:cNvSpPr/>
            <p:nvPr/>
          </p:nvSpPr>
          <p:spPr>
            <a:xfrm>
              <a:off x="8707442" y="4390907"/>
              <a:ext cx="69560" cy="40158"/>
            </a:xfrm>
            <a:custGeom>
              <a:rect b="b" l="l" r="r" t="t"/>
              <a:pathLst>
                <a:path extrusionOk="0" h="799" w="1384">
                  <a:moveTo>
                    <a:pt x="705" y="0"/>
                  </a:moveTo>
                  <a:lnTo>
                    <a:pt x="1" y="407"/>
                  </a:lnTo>
                  <a:lnTo>
                    <a:pt x="680" y="798"/>
                  </a:lnTo>
                  <a:lnTo>
                    <a:pt x="1383" y="392"/>
                  </a:lnTo>
                  <a:lnTo>
                    <a:pt x="705" y="0"/>
                  </a:lnTo>
                  <a:close/>
                </a:path>
              </a:pathLst>
            </a:custGeom>
            <a:solidFill>
              <a:srgbClr val="706F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0"/>
            <p:cNvSpPr/>
            <p:nvPr/>
          </p:nvSpPr>
          <p:spPr>
            <a:xfrm>
              <a:off x="8474788" y="4538169"/>
              <a:ext cx="171738" cy="98660"/>
            </a:xfrm>
            <a:custGeom>
              <a:rect b="b" l="l" r="r" t="t"/>
              <a:pathLst>
                <a:path extrusionOk="0" h="1963" w="3417">
                  <a:moveTo>
                    <a:pt x="2464" y="1"/>
                  </a:moveTo>
                  <a:cubicBezTo>
                    <a:pt x="2414" y="1"/>
                    <a:pt x="2364" y="12"/>
                    <a:pt x="2327" y="34"/>
                  </a:cubicBezTo>
                  <a:lnTo>
                    <a:pt x="76" y="1333"/>
                  </a:lnTo>
                  <a:cubicBezTo>
                    <a:pt x="0" y="1377"/>
                    <a:pt x="0" y="1448"/>
                    <a:pt x="76" y="1492"/>
                  </a:cubicBezTo>
                  <a:lnTo>
                    <a:pt x="891" y="1963"/>
                  </a:lnTo>
                  <a:lnTo>
                    <a:pt x="3417" y="505"/>
                  </a:lnTo>
                  <a:lnTo>
                    <a:pt x="2600" y="34"/>
                  </a:lnTo>
                  <a:cubicBezTo>
                    <a:pt x="2563" y="12"/>
                    <a:pt x="2513" y="1"/>
                    <a:pt x="246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0"/>
            <p:cNvSpPr/>
            <p:nvPr/>
          </p:nvSpPr>
          <p:spPr>
            <a:xfrm>
              <a:off x="8522988" y="4603306"/>
              <a:ext cx="84387" cy="46340"/>
            </a:xfrm>
            <a:custGeom>
              <a:rect b="b" l="l" r="r" t="t"/>
              <a:pathLst>
                <a:path extrusionOk="0" h="922" w="1679">
                  <a:moveTo>
                    <a:pt x="1225" y="0"/>
                  </a:moveTo>
                  <a:lnTo>
                    <a:pt x="1" y="706"/>
                  </a:lnTo>
                  <a:lnTo>
                    <a:pt x="318" y="890"/>
                  </a:lnTo>
                  <a:cubicBezTo>
                    <a:pt x="356" y="911"/>
                    <a:pt x="406" y="922"/>
                    <a:pt x="455" y="922"/>
                  </a:cubicBezTo>
                  <a:cubicBezTo>
                    <a:pt x="505" y="922"/>
                    <a:pt x="554" y="911"/>
                    <a:pt x="592" y="890"/>
                  </a:cubicBezTo>
                  <a:lnTo>
                    <a:pt x="1679" y="261"/>
                  </a:lnTo>
                  <a:lnTo>
                    <a:pt x="122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0"/>
            <p:cNvSpPr/>
            <p:nvPr/>
          </p:nvSpPr>
          <p:spPr>
            <a:xfrm>
              <a:off x="8588426" y="4565460"/>
              <a:ext cx="81270" cy="48802"/>
            </a:xfrm>
            <a:custGeom>
              <a:rect b="b" l="l" r="r" t="t"/>
              <a:pathLst>
                <a:path extrusionOk="0" h="971" w="1617">
                  <a:moveTo>
                    <a:pt x="1224" y="1"/>
                  </a:moveTo>
                  <a:lnTo>
                    <a:pt x="0" y="708"/>
                  </a:lnTo>
                  <a:lnTo>
                    <a:pt x="454" y="970"/>
                  </a:lnTo>
                  <a:lnTo>
                    <a:pt x="1541" y="342"/>
                  </a:lnTo>
                  <a:cubicBezTo>
                    <a:pt x="1616" y="299"/>
                    <a:pt x="1616" y="228"/>
                    <a:pt x="1541" y="185"/>
                  </a:cubicBezTo>
                  <a:lnTo>
                    <a:pt x="12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0"/>
            <p:cNvSpPr/>
            <p:nvPr/>
          </p:nvSpPr>
          <p:spPr>
            <a:xfrm>
              <a:off x="7817689" y="3755219"/>
              <a:ext cx="733595" cy="825470"/>
            </a:xfrm>
            <a:custGeom>
              <a:rect b="b" l="l" r="r" t="t"/>
              <a:pathLst>
                <a:path extrusionOk="0" h="16424" w="14596">
                  <a:moveTo>
                    <a:pt x="11877" y="0"/>
                  </a:moveTo>
                  <a:cubicBezTo>
                    <a:pt x="11848" y="0"/>
                    <a:pt x="11823" y="8"/>
                    <a:pt x="11802" y="23"/>
                  </a:cubicBezTo>
                  <a:cubicBezTo>
                    <a:pt x="11802" y="23"/>
                    <a:pt x="11802" y="23"/>
                    <a:pt x="11802" y="23"/>
                  </a:cubicBezTo>
                  <a:cubicBezTo>
                    <a:pt x="11799" y="23"/>
                    <a:pt x="95" y="6787"/>
                    <a:pt x="95" y="6787"/>
                  </a:cubicBezTo>
                  <a:cubicBezTo>
                    <a:pt x="28" y="6827"/>
                    <a:pt x="1" y="6933"/>
                    <a:pt x="36" y="7065"/>
                  </a:cubicBezTo>
                  <a:lnTo>
                    <a:pt x="2384" y="16071"/>
                  </a:lnTo>
                  <a:cubicBezTo>
                    <a:pt x="2431" y="16255"/>
                    <a:pt x="2652" y="16423"/>
                    <a:pt x="2829" y="16423"/>
                  </a:cubicBezTo>
                  <a:cubicBezTo>
                    <a:pt x="2858" y="16423"/>
                    <a:pt x="2886" y="16419"/>
                    <a:pt x="2912" y="16409"/>
                  </a:cubicBezTo>
                  <a:lnTo>
                    <a:pt x="2983" y="16369"/>
                  </a:lnTo>
                  <a:lnTo>
                    <a:pt x="1183" y="8746"/>
                  </a:lnTo>
                  <a:lnTo>
                    <a:pt x="12323" y="2306"/>
                  </a:lnTo>
                  <a:lnTo>
                    <a:pt x="12183" y="1524"/>
                  </a:lnTo>
                  <a:lnTo>
                    <a:pt x="14196" y="9245"/>
                  </a:lnTo>
                  <a:cubicBezTo>
                    <a:pt x="14244" y="9430"/>
                    <a:pt x="14393" y="9599"/>
                    <a:pt x="14529" y="9620"/>
                  </a:cubicBezTo>
                  <a:lnTo>
                    <a:pt x="14596" y="9503"/>
                  </a:lnTo>
                  <a:lnTo>
                    <a:pt x="12062" y="58"/>
                  </a:lnTo>
                  <a:lnTo>
                    <a:pt x="11905" y="2"/>
                  </a:lnTo>
                  <a:cubicBezTo>
                    <a:pt x="11896" y="1"/>
                    <a:pt x="11886" y="0"/>
                    <a:pt x="118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0"/>
            <p:cNvSpPr/>
            <p:nvPr/>
          </p:nvSpPr>
          <p:spPr>
            <a:xfrm>
              <a:off x="7833320" y="3757631"/>
              <a:ext cx="718969" cy="822957"/>
            </a:xfrm>
            <a:custGeom>
              <a:rect b="b" l="l" r="r" t="t"/>
              <a:pathLst>
                <a:path extrusionOk="0" h="16374" w="14305">
                  <a:moveTo>
                    <a:pt x="11691" y="0"/>
                  </a:moveTo>
                  <a:cubicBezTo>
                    <a:pt x="11663" y="0"/>
                    <a:pt x="11635" y="7"/>
                    <a:pt x="11609" y="22"/>
                  </a:cubicBezTo>
                  <a:lnTo>
                    <a:pt x="117" y="6664"/>
                  </a:lnTo>
                  <a:cubicBezTo>
                    <a:pt x="39" y="6709"/>
                    <a:pt x="1" y="6800"/>
                    <a:pt x="23" y="6888"/>
                  </a:cubicBezTo>
                  <a:lnTo>
                    <a:pt x="2480" y="16312"/>
                  </a:lnTo>
                  <a:cubicBezTo>
                    <a:pt x="2490" y="16349"/>
                    <a:pt x="2524" y="16373"/>
                    <a:pt x="2560" y="16373"/>
                  </a:cubicBezTo>
                  <a:cubicBezTo>
                    <a:pt x="2574" y="16373"/>
                    <a:pt x="2588" y="16370"/>
                    <a:pt x="2601" y="16362"/>
                  </a:cubicBezTo>
                  <a:lnTo>
                    <a:pt x="14199" y="9659"/>
                  </a:lnTo>
                  <a:cubicBezTo>
                    <a:pt x="14270" y="9618"/>
                    <a:pt x="14305" y="9535"/>
                    <a:pt x="14285" y="9455"/>
                  </a:cubicBezTo>
                  <a:lnTo>
                    <a:pt x="11852" y="124"/>
                  </a:lnTo>
                  <a:cubicBezTo>
                    <a:pt x="11832" y="48"/>
                    <a:pt x="11763" y="0"/>
                    <a:pt x="1169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0"/>
            <p:cNvSpPr/>
            <p:nvPr/>
          </p:nvSpPr>
          <p:spPr>
            <a:xfrm>
              <a:off x="7860259" y="3789596"/>
              <a:ext cx="664990" cy="756815"/>
            </a:xfrm>
            <a:custGeom>
              <a:rect b="b" l="l" r="r" t="t"/>
              <a:pathLst>
                <a:path extrusionOk="0" h="15058" w="13231">
                  <a:moveTo>
                    <a:pt x="10957" y="1"/>
                  </a:moveTo>
                  <a:lnTo>
                    <a:pt x="10863" y="56"/>
                  </a:lnTo>
                  <a:lnTo>
                    <a:pt x="1" y="6336"/>
                  </a:lnTo>
                  <a:lnTo>
                    <a:pt x="2244" y="14941"/>
                  </a:lnTo>
                  <a:lnTo>
                    <a:pt x="2274" y="15057"/>
                  </a:lnTo>
                  <a:lnTo>
                    <a:pt x="13231" y="8721"/>
                  </a:lnTo>
                  <a:lnTo>
                    <a:pt x="1095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0"/>
            <p:cNvSpPr/>
            <p:nvPr/>
          </p:nvSpPr>
          <p:spPr>
            <a:xfrm>
              <a:off x="7860259" y="3792411"/>
              <a:ext cx="658708" cy="748170"/>
            </a:xfrm>
            <a:custGeom>
              <a:rect b="b" l="l" r="r" t="t"/>
              <a:pathLst>
                <a:path extrusionOk="0" h="14886" w="13106">
                  <a:moveTo>
                    <a:pt x="10863" y="0"/>
                  </a:moveTo>
                  <a:lnTo>
                    <a:pt x="1" y="6280"/>
                  </a:lnTo>
                  <a:lnTo>
                    <a:pt x="2244" y="14885"/>
                  </a:lnTo>
                  <a:lnTo>
                    <a:pt x="13106" y="8605"/>
                  </a:lnTo>
                  <a:lnTo>
                    <a:pt x="1086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0"/>
            <p:cNvSpPr/>
            <p:nvPr/>
          </p:nvSpPr>
          <p:spPr>
            <a:xfrm>
              <a:off x="8371655" y="4520779"/>
              <a:ext cx="165305" cy="158972"/>
            </a:xfrm>
            <a:custGeom>
              <a:rect b="b" l="l" r="r" t="t"/>
              <a:pathLst>
                <a:path extrusionOk="0" h="3163" w="3289">
                  <a:moveTo>
                    <a:pt x="238" y="1"/>
                  </a:moveTo>
                  <a:cubicBezTo>
                    <a:pt x="95" y="1"/>
                    <a:pt x="9" y="116"/>
                    <a:pt x="5" y="286"/>
                  </a:cubicBezTo>
                  <a:cubicBezTo>
                    <a:pt x="1" y="431"/>
                    <a:pt x="319" y="1015"/>
                    <a:pt x="445" y="1202"/>
                  </a:cubicBezTo>
                  <a:cubicBezTo>
                    <a:pt x="795" y="1720"/>
                    <a:pt x="1188" y="2432"/>
                    <a:pt x="2240" y="3162"/>
                  </a:cubicBezTo>
                  <a:cubicBezTo>
                    <a:pt x="3289" y="2853"/>
                    <a:pt x="3149" y="2232"/>
                    <a:pt x="1302" y="918"/>
                  </a:cubicBezTo>
                  <a:cubicBezTo>
                    <a:pt x="514" y="103"/>
                    <a:pt x="515" y="76"/>
                    <a:pt x="352" y="22"/>
                  </a:cubicBezTo>
                  <a:cubicBezTo>
                    <a:pt x="311" y="8"/>
                    <a:pt x="273" y="1"/>
                    <a:pt x="23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0"/>
            <p:cNvSpPr/>
            <p:nvPr/>
          </p:nvSpPr>
          <p:spPr>
            <a:xfrm>
              <a:off x="8231681" y="4539274"/>
              <a:ext cx="194456" cy="91222"/>
            </a:xfrm>
            <a:custGeom>
              <a:rect b="b" l="l" r="r" t="t"/>
              <a:pathLst>
                <a:path extrusionOk="0" h="1815" w="3869">
                  <a:moveTo>
                    <a:pt x="375" y="0"/>
                  </a:moveTo>
                  <a:cubicBezTo>
                    <a:pt x="244" y="0"/>
                    <a:pt x="148" y="63"/>
                    <a:pt x="101" y="156"/>
                  </a:cubicBezTo>
                  <a:cubicBezTo>
                    <a:pt x="1" y="349"/>
                    <a:pt x="121" y="668"/>
                    <a:pt x="604" y="790"/>
                  </a:cubicBezTo>
                  <a:lnTo>
                    <a:pt x="1553" y="943"/>
                  </a:lnTo>
                  <a:lnTo>
                    <a:pt x="2817" y="1399"/>
                  </a:lnTo>
                  <a:lnTo>
                    <a:pt x="2894" y="1430"/>
                  </a:lnTo>
                  <a:lnTo>
                    <a:pt x="3869" y="1815"/>
                  </a:lnTo>
                  <a:lnTo>
                    <a:pt x="3848" y="1695"/>
                  </a:lnTo>
                  <a:lnTo>
                    <a:pt x="3721" y="997"/>
                  </a:lnTo>
                  <a:lnTo>
                    <a:pt x="3658" y="647"/>
                  </a:lnTo>
                  <a:cubicBezTo>
                    <a:pt x="3584" y="548"/>
                    <a:pt x="2676" y="346"/>
                    <a:pt x="2676" y="346"/>
                  </a:cubicBezTo>
                  <a:lnTo>
                    <a:pt x="1549" y="82"/>
                  </a:lnTo>
                  <a:lnTo>
                    <a:pt x="388" y="1"/>
                  </a:lnTo>
                  <a:cubicBezTo>
                    <a:pt x="384" y="0"/>
                    <a:pt x="379" y="0"/>
                    <a:pt x="37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0"/>
            <p:cNvSpPr/>
            <p:nvPr/>
          </p:nvSpPr>
          <p:spPr>
            <a:xfrm>
              <a:off x="8231681" y="4547065"/>
              <a:ext cx="219485" cy="80969"/>
            </a:xfrm>
            <a:custGeom>
              <a:rect b="b" l="l" r="r" t="t"/>
              <a:pathLst>
                <a:path extrusionOk="0" h="1611" w="4367">
                  <a:moveTo>
                    <a:pt x="101" y="1"/>
                  </a:moveTo>
                  <a:lnTo>
                    <a:pt x="101" y="1"/>
                  </a:lnTo>
                  <a:cubicBezTo>
                    <a:pt x="1" y="194"/>
                    <a:pt x="121" y="513"/>
                    <a:pt x="604" y="635"/>
                  </a:cubicBezTo>
                  <a:lnTo>
                    <a:pt x="2894" y="1275"/>
                  </a:lnTo>
                  <a:lnTo>
                    <a:pt x="3848" y="1540"/>
                  </a:lnTo>
                  <a:lnTo>
                    <a:pt x="4100" y="1610"/>
                  </a:lnTo>
                  <a:lnTo>
                    <a:pt x="4367" y="991"/>
                  </a:lnTo>
                  <a:cubicBezTo>
                    <a:pt x="4146" y="938"/>
                    <a:pt x="3929" y="889"/>
                    <a:pt x="3721" y="842"/>
                  </a:cubicBezTo>
                  <a:cubicBezTo>
                    <a:pt x="3086" y="696"/>
                    <a:pt x="2546" y="563"/>
                    <a:pt x="2330" y="357"/>
                  </a:cubicBezTo>
                  <a:cubicBezTo>
                    <a:pt x="2309" y="357"/>
                    <a:pt x="2290" y="357"/>
                    <a:pt x="2270" y="357"/>
                  </a:cubicBezTo>
                  <a:cubicBezTo>
                    <a:pt x="1797" y="357"/>
                    <a:pt x="1557" y="303"/>
                    <a:pt x="1315" y="144"/>
                  </a:cubicBezTo>
                  <a:cubicBezTo>
                    <a:pt x="1226" y="158"/>
                    <a:pt x="1132" y="165"/>
                    <a:pt x="1034" y="165"/>
                  </a:cubicBezTo>
                  <a:cubicBezTo>
                    <a:pt x="713" y="165"/>
                    <a:pt x="362" y="95"/>
                    <a:pt x="101" y="1"/>
                  </a:cubicBezTo>
                  <a:close/>
                </a:path>
              </a:pathLst>
            </a:custGeom>
            <a:solidFill>
              <a:srgbClr val="878787">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0"/>
            <p:cNvSpPr/>
            <p:nvPr/>
          </p:nvSpPr>
          <p:spPr>
            <a:xfrm>
              <a:off x="8191372" y="4558122"/>
              <a:ext cx="223104" cy="112582"/>
            </a:xfrm>
            <a:custGeom>
              <a:rect b="b" l="l" r="r" t="t"/>
              <a:pathLst>
                <a:path extrusionOk="0" h="2240" w="4439">
                  <a:moveTo>
                    <a:pt x="1645" y="1"/>
                  </a:moveTo>
                  <a:lnTo>
                    <a:pt x="340" y="10"/>
                  </a:lnTo>
                  <a:cubicBezTo>
                    <a:pt x="224" y="14"/>
                    <a:pt x="141" y="75"/>
                    <a:pt x="99" y="160"/>
                  </a:cubicBezTo>
                  <a:cubicBezTo>
                    <a:pt x="0" y="365"/>
                    <a:pt x="137" y="714"/>
                    <a:pt x="627" y="809"/>
                  </a:cubicBezTo>
                  <a:lnTo>
                    <a:pt x="1531" y="897"/>
                  </a:lnTo>
                  <a:lnTo>
                    <a:pt x="2767" y="1274"/>
                  </a:lnTo>
                  <a:lnTo>
                    <a:pt x="3643" y="1834"/>
                  </a:lnTo>
                  <a:lnTo>
                    <a:pt x="4276" y="2239"/>
                  </a:lnTo>
                  <a:lnTo>
                    <a:pt x="4297" y="2039"/>
                  </a:lnTo>
                  <a:lnTo>
                    <a:pt x="4380" y="1285"/>
                  </a:lnTo>
                  <a:lnTo>
                    <a:pt x="4439" y="753"/>
                  </a:lnTo>
                  <a:cubicBezTo>
                    <a:pt x="4359" y="656"/>
                    <a:pt x="3056" y="318"/>
                    <a:pt x="3052" y="318"/>
                  </a:cubicBezTo>
                  <a:cubicBezTo>
                    <a:pt x="3052" y="318"/>
                    <a:pt x="3052" y="318"/>
                    <a:pt x="3052" y="318"/>
                  </a:cubicBezTo>
                  <a:lnTo>
                    <a:pt x="164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0"/>
            <p:cNvSpPr/>
            <p:nvPr/>
          </p:nvSpPr>
          <p:spPr>
            <a:xfrm>
              <a:off x="8191372" y="4566163"/>
              <a:ext cx="231849" cy="95142"/>
            </a:xfrm>
            <a:custGeom>
              <a:rect b="b" l="l" r="r" t="t"/>
              <a:pathLst>
                <a:path extrusionOk="0" h="1893" w="4613">
                  <a:moveTo>
                    <a:pt x="99" y="0"/>
                  </a:moveTo>
                  <a:cubicBezTo>
                    <a:pt x="0" y="205"/>
                    <a:pt x="137" y="554"/>
                    <a:pt x="627" y="649"/>
                  </a:cubicBezTo>
                  <a:lnTo>
                    <a:pt x="1531" y="737"/>
                  </a:lnTo>
                  <a:lnTo>
                    <a:pt x="2767" y="1113"/>
                  </a:lnTo>
                  <a:lnTo>
                    <a:pt x="3643" y="1674"/>
                  </a:lnTo>
                  <a:lnTo>
                    <a:pt x="4297" y="1879"/>
                  </a:lnTo>
                  <a:lnTo>
                    <a:pt x="4342" y="1892"/>
                  </a:lnTo>
                  <a:lnTo>
                    <a:pt x="4612" y="1187"/>
                  </a:lnTo>
                  <a:cubicBezTo>
                    <a:pt x="4535" y="1166"/>
                    <a:pt x="4457" y="1146"/>
                    <a:pt x="4380" y="1125"/>
                  </a:cubicBezTo>
                  <a:cubicBezTo>
                    <a:pt x="3530" y="904"/>
                    <a:pt x="2752" y="732"/>
                    <a:pt x="2475" y="445"/>
                  </a:cubicBezTo>
                  <a:cubicBezTo>
                    <a:pt x="1938" y="445"/>
                    <a:pt x="1678" y="384"/>
                    <a:pt x="1412" y="193"/>
                  </a:cubicBezTo>
                  <a:cubicBezTo>
                    <a:pt x="1323" y="208"/>
                    <a:pt x="1227" y="215"/>
                    <a:pt x="1129" y="215"/>
                  </a:cubicBezTo>
                  <a:cubicBezTo>
                    <a:pt x="727" y="215"/>
                    <a:pt x="289" y="103"/>
                    <a:pt x="99" y="0"/>
                  </a:cubicBezTo>
                  <a:close/>
                </a:path>
              </a:pathLst>
            </a:custGeom>
            <a:solidFill>
              <a:srgbClr val="878787">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0"/>
            <p:cNvSpPr/>
            <p:nvPr/>
          </p:nvSpPr>
          <p:spPr>
            <a:xfrm>
              <a:off x="8157497" y="4578628"/>
              <a:ext cx="209986" cy="109919"/>
            </a:xfrm>
            <a:custGeom>
              <a:rect b="b" l="l" r="r" t="t"/>
              <a:pathLst>
                <a:path extrusionOk="0" h="2187" w="4178">
                  <a:moveTo>
                    <a:pt x="1551" y="0"/>
                  </a:moveTo>
                  <a:lnTo>
                    <a:pt x="326" y="6"/>
                  </a:lnTo>
                  <a:cubicBezTo>
                    <a:pt x="91" y="16"/>
                    <a:pt x="1" y="275"/>
                    <a:pt x="137" y="496"/>
                  </a:cubicBezTo>
                  <a:cubicBezTo>
                    <a:pt x="212" y="622"/>
                    <a:pt x="362" y="736"/>
                    <a:pt x="600" y="784"/>
                  </a:cubicBezTo>
                  <a:lnTo>
                    <a:pt x="1449" y="873"/>
                  </a:lnTo>
                  <a:lnTo>
                    <a:pt x="2610" y="1243"/>
                  </a:lnTo>
                  <a:lnTo>
                    <a:pt x="3960" y="2140"/>
                  </a:lnTo>
                  <a:lnTo>
                    <a:pt x="4031" y="2187"/>
                  </a:lnTo>
                  <a:lnTo>
                    <a:pt x="4044" y="2052"/>
                  </a:lnTo>
                  <a:lnTo>
                    <a:pt x="4106" y="1440"/>
                  </a:lnTo>
                  <a:lnTo>
                    <a:pt x="4177" y="741"/>
                  </a:lnTo>
                  <a:cubicBezTo>
                    <a:pt x="4101" y="648"/>
                    <a:pt x="2872" y="314"/>
                    <a:pt x="2872" y="314"/>
                  </a:cubicBezTo>
                  <a:lnTo>
                    <a:pt x="155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0"/>
            <p:cNvSpPr/>
            <p:nvPr/>
          </p:nvSpPr>
          <p:spPr>
            <a:xfrm>
              <a:off x="8164332" y="4603507"/>
              <a:ext cx="220340" cy="82678"/>
            </a:xfrm>
            <a:custGeom>
              <a:rect b="b" l="l" r="r" t="t"/>
              <a:pathLst>
                <a:path extrusionOk="0" h="1645" w="4384">
                  <a:moveTo>
                    <a:pt x="1" y="1"/>
                  </a:moveTo>
                  <a:cubicBezTo>
                    <a:pt x="76" y="127"/>
                    <a:pt x="226" y="241"/>
                    <a:pt x="464" y="289"/>
                  </a:cubicBezTo>
                  <a:lnTo>
                    <a:pt x="1313" y="378"/>
                  </a:lnTo>
                  <a:lnTo>
                    <a:pt x="2474" y="748"/>
                  </a:lnTo>
                  <a:lnTo>
                    <a:pt x="3825" y="1645"/>
                  </a:lnTo>
                  <a:lnTo>
                    <a:pt x="3908" y="1557"/>
                  </a:lnTo>
                  <a:lnTo>
                    <a:pt x="4384" y="1060"/>
                  </a:lnTo>
                  <a:cubicBezTo>
                    <a:pt x="4245" y="1021"/>
                    <a:pt x="4107" y="983"/>
                    <a:pt x="3970" y="945"/>
                  </a:cubicBezTo>
                  <a:cubicBezTo>
                    <a:pt x="3269" y="753"/>
                    <a:pt x="2620" y="573"/>
                    <a:pt x="2389" y="326"/>
                  </a:cubicBezTo>
                  <a:cubicBezTo>
                    <a:pt x="1906" y="324"/>
                    <a:pt x="1455" y="255"/>
                    <a:pt x="1062" y="66"/>
                  </a:cubicBezTo>
                  <a:cubicBezTo>
                    <a:pt x="911" y="92"/>
                    <a:pt x="763" y="106"/>
                    <a:pt x="618" y="106"/>
                  </a:cubicBezTo>
                  <a:cubicBezTo>
                    <a:pt x="403" y="106"/>
                    <a:pt x="196" y="74"/>
                    <a:pt x="1" y="1"/>
                  </a:cubicBezTo>
                  <a:close/>
                </a:path>
              </a:pathLst>
            </a:custGeom>
            <a:solidFill>
              <a:srgbClr val="878787">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0"/>
            <p:cNvSpPr/>
            <p:nvPr/>
          </p:nvSpPr>
          <p:spPr>
            <a:xfrm>
              <a:off x="8313856" y="4571742"/>
              <a:ext cx="338200" cy="264016"/>
            </a:xfrm>
            <a:custGeom>
              <a:rect b="b" l="l" r="r" t="t"/>
              <a:pathLst>
                <a:path extrusionOk="0" h="5253" w="6729">
                  <a:moveTo>
                    <a:pt x="2023" y="1"/>
                  </a:moveTo>
                  <a:cubicBezTo>
                    <a:pt x="1079" y="29"/>
                    <a:pt x="730" y="847"/>
                    <a:pt x="188" y="1406"/>
                  </a:cubicBezTo>
                  <a:cubicBezTo>
                    <a:pt x="185" y="1424"/>
                    <a:pt x="181" y="1443"/>
                    <a:pt x="177" y="1461"/>
                  </a:cubicBezTo>
                  <a:cubicBezTo>
                    <a:pt x="101" y="1860"/>
                    <a:pt x="58" y="2071"/>
                    <a:pt x="36" y="2191"/>
                  </a:cubicBezTo>
                  <a:cubicBezTo>
                    <a:pt x="1" y="2381"/>
                    <a:pt x="16" y="2360"/>
                    <a:pt x="27" y="2502"/>
                  </a:cubicBezTo>
                  <a:cubicBezTo>
                    <a:pt x="27" y="2502"/>
                    <a:pt x="1315" y="3761"/>
                    <a:pt x="2645" y="3761"/>
                  </a:cubicBezTo>
                  <a:cubicBezTo>
                    <a:pt x="2791" y="3761"/>
                    <a:pt x="2937" y="3746"/>
                    <a:pt x="3082" y="3712"/>
                  </a:cubicBezTo>
                  <a:lnTo>
                    <a:pt x="5412" y="5253"/>
                  </a:lnTo>
                  <a:cubicBezTo>
                    <a:pt x="5360" y="4983"/>
                    <a:pt x="5364" y="4711"/>
                    <a:pt x="5413" y="4459"/>
                  </a:cubicBezTo>
                  <a:cubicBezTo>
                    <a:pt x="5550" y="3713"/>
                    <a:pt x="6046" y="3119"/>
                    <a:pt x="6512" y="3119"/>
                  </a:cubicBezTo>
                  <a:cubicBezTo>
                    <a:pt x="6585" y="3119"/>
                    <a:pt x="6658" y="3134"/>
                    <a:pt x="6728" y="3165"/>
                  </a:cubicBezTo>
                  <a:lnTo>
                    <a:pt x="4611" y="2044"/>
                  </a:lnTo>
                  <a:cubicBezTo>
                    <a:pt x="4234" y="1330"/>
                    <a:pt x="3193" y="400"/>
                    <a:pt x="20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0"/>
            <p:cNvSpPr/>
            <p:nvPr/>
          </p:nvSpPr>
          <p:spPr>
            <a:xfrm>
              <a:off x="8176194" y="4624113"/>
              <a:ext cx="176212" cy="93936"/>
            </a:xfrm>
            <a:custGeom>
              <a:rect b="b" l="l" r="r" t="t"/>
              <a:pathLst>
                <a:path extrusionOk="0" h="1869" w="3506">
                  <a:moveTo>
                    <a:pt x="1264" y="1"/>
                  </a:moveTo>
                  <a:lnTo>
                    <a:pt x="218" y="6"/>
                  </a:lnTo>
                  <a:cubicBezTo>
                    <a:pt x="80" y="12"/>
                    <a:pt x="1" y="115"/>
                    <a:pt x="0" y="240"/>
                  </a:cubicBezTo>
                  <a:cubicBezTo>
                    <a:pt x="0" y="272"/>
                    <a:pt x="6" y="305"/>
                    <a:pt x="15" y="338"/>
                  </a:cubicBezTo>
                  <a:cubicBezTo>
                    <a:pt x="58" y="478"/>
                    <a:pt x="195" y="619"/>
                    <a:pt x="451" y="669"/>
                  </a:cubicBezTo>
                  <a:lnTo>
                    <a:pt x="1176" y="745"/>
                  </a:lnTo>
                  <a:lnTo>
                    <a:pt x="2167" y="1062"/>
                  </a:lnTo>
                  <a:lnTo>
                    <a:pt x="2766" y="1460"/>
                  </a:lnTo>
                  <a:lnTo>
                    <a:pt x="3063" y="1657"/>
                  </a:lnTo>
                  <a:lnTo>
                    <a:pt x="3381" y="1869"/>
                  </a:lnTo>
                  <a:lnTo>
                    <a:pt x="3390" y="1775"/>
                  </a:lnTo>
                  <a:lnTo>
                    <a:pt x="3392" y="1740"/>
                  </a:lnTo>
                  <a:cubicBezTo>
                    <a:pt x="3392" y="1740"/>
                    <a:pt x="3409" y="1585"/>
                    <a:pt x="3409" y="1582"/>
                  </a:cubicBezTo>
                  <a:lnTo>
                    <a:pt x="3506" y="633"/>
                  </a:lnTo>
                  <a:cubicBezTo>
                    <a:pt x="3473" y="593"/>
                    <a:pt x="3189" y="501"/>
                    <a:pt x="2916" y="419"/>
                  </a:cubicBezTo>
                  <a:cubicBezTo>
                    <a:pt x="2649" y="338"/>
                    <a:pt x="2391" y="269"/>
                    <a:pt x="2391" y="269"/>
                  </a:cubicBezTo>
                  <a:lnTo>
                    <a:pt x="126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0"/>
            <p:cNvSpPr/>
            <p:nvPr/>
          </p:nvSpPr>
          <p:spPr>
            <a:xfrm>
              <a:off x="8176897" y="4641101"/>
              <a:ext cx="409016" cy="194657"/>
            </a:xfrm>
            <a:custGeom>
              <a:rect b="b" l="l" r="r" t="t"/>
              <a:pathLst>
                <a:path extrusionOk="0" h="3873" w="8138">
                  <a:moveTo>
                    <a:pt x="1" y="0"/>
                  </a:moveTo>
                  <a:lnTo>
                    <a:pt x="1" y="0"/>
                  </a:lnTo>
                  <a:cubicBezTo>
                    <a:pt x="44" y="140"/>
                    <a:pt x="181" y="281"/>
                    <a:pt x="437" y="331"/>
                  </a:cubicBezTo>
                  <a:lnTo>
                    <a:pt x="1162" y="408"/>
                  </a:lnTo>
                  <a:lnTo>
                    <a:pt x="2153" y="724"/>
                  </a:lnTo>
                  <a:lnTo>
                    <a:pt x="2752" y="1122"/>
                  </a:lnTo>
                  <a:cubicBezTo>
                    <a:pt x="2752" y="1122"/>
                    <a:pt x="4040" y="2381"/>
                    <a:pt x="5370" y="2381"/>
                  </a:cubicBezTo>
                  <a:cubicBezTo>
                    <a:pt x="5516" y="2381"/>
                    <a:pt x="5662" y="2366"/>
                    <a:pt x="5807" y="2332"/>
                  </a:cubicBezTo>
                  <a:lnTo>
                    <a:pt x="8137" y="3873"/>
                  </a:lnTo>
                  <a:cubicBezTo>
                    <a:pt x="8085" y="3603"/>
                    <a:pt x="8089" y="3331"/>
                    <a:pt x="8138" y="3079"/>
                  </a:cubicBezTo>
                  <a:lnTo>
                    <a:pt x="8138" y="3079"/>
                  </a:lnTo>
                  <a:cubicBezTo>
                    <a:pt x="8074" y="3087"/>
                    <a:pt x="8010" y="3090"/>
                    <a:pt x="7946" y="3090"/>
                  </a:cubicBezTo>
                  <a:cubicBezTo>
                    <a:pt x="7082" y="3090"/>
                    <a:pt x="6213" y="2409"/>
                    <a:pt x="6016" y="1771"/>
                  </a:cubicBezTo>
                  <a:cubicBezTo>
                    <a:pt x="5807" y="1818"/>
                    <a:pt x="5595" y="1840"/>
                    <a:pt x="5381" y="1840"/>
                  </a:cubicBezTo>
                  <a:cubicBezTo>
                    <a:pt x="4720" y="1840"/>
                    <a:pt x="4042" y="1624"/>
                    <a:pt x="3395" y="1244"/>
                  </a:cubicBezTo>
                  <a:cubicBezTo>
                    <a:pt x="3180" y="1116"/>
                    <a:pt x="2967" y="973"/>
                    <a:pt x="2761" y="812"/>
                  </a:cubicBezTo>
                  <a:cubicBezTo>
                    <a:pt x="2630" y="711"/>
                    <a:pt x="2503" y="604"/>
                    <a:pt x="2377" y="490"/>
                  </a:cubicBezTo>
                  <a:cubicBezTo>
                    <a:pt x="2293" y="501"/>
                    <a:pt x="2209" y="507"/>
                    <a:pt x="2125" y="507"/>
                  </a:cubicBezTo>
                  <a:cubicBezTo>
                    <a:pt x="1772" y="507"/>
                    <a:pt x="1423" y="407"/>
                    <a:pt x="1158" y="192"/>
                  </a:cubicBezTo>
                  <a:cubicBezTo>
                    <a:pt x="1039" y="242"/>
                    <a:pt x="891" y="268"/>
                    <a:pt x="738" y="268"/>
                  </a:cubicBezTo>
                  <a:cubicBezTo>
                    <a:pt x="463" y="268"/>
                    <a:pt x="171" y="183"/>
                    <a:pt x="1" y="0"/>
                  </a:cubicBezTo>
                  <a:close/>
                </a:path>
              </a:pathLst>
            </a:custGeom>
            <a:solidFill>
              <a:srgbClr val="878787">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0"/>
            <p:cNvSpPr/>
            <p:nvPr/>
          </p:nvSpPr>
          <p:spPr>
            <a:xfrm>
              <a:off x="8710156" y="4275610"/>
              <a:ext cx="133641" cy="86497"/>
            </a:xfrm>
            <a:custGeom>
              <a:rect b="b" l="l" r="r" t="t"/>
              <a:pathLst>
                <a:path extrusionOk="0" h="1721" w="2659">
                  <a:moveTo>
                    <a:pt x="284" y="0"/>
                  </a:moveTo>
                  <a:cubicBezTo>
                    <a:pt x="201" y="0"/>
                    <a:pt x="134" y="42"/>
                    <a:pt x="94" y="107"/>
                  </a:cubicBezTo>
                  <a:cubicBezTo>
                    <a:pt x="1" y="256"/>
                    <a:pt x="56" y="524"/>
                    <a:pt x="394" y="657"/>
                  </a:cubicBezTo>
                  <a:lnTo>
                    <a:pt x="1067" y="849"/>
                  </a:lnTo>
                  <a:lnTo>
                    <a:pt x="1939" y="1309"/>
                  </a:lnTo>
                  <a:lnTo>
                    <a:pt x="1990" y="1339"/>
                  </a:lnTo>
                  <a:lnTo>
                    <a:pt x="2658" y="1721"/>
                  </a:lnTo>
                  <a:lnTo>
                    <a:pt x="2656" y="1623"/>
                  </a:lnTo>
                  <a:lnTo>
                    <a:pt x="2637" y="1049"/>
                  </a:lnTo>
                  <a:lnTo>
                    <a:pt x="2628" y="762"/>
                  </a:lnTo>
                  <a:cubicBezTo>
                    <a:pt x="2585" y="675"/>
                    <a:pt x="1946" y="447"/>
                    <a:pt x="1946" y="447"/>
                  </a:cubicBezTo>
                  <a:lnTo>
                    <a:pt x="1155" y="151"/>
                  </a:lnTo>
                  <a:lnTo>
                    <a:pt x="319" y="3"/>
                  </a:lnTo>
                  <a:cubicBezTo>
                    <a:pt x="307" y="1"/>
                    <a:pt x="296" y="0"/>
                    <a:pt x="28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0"/>
            <p:cNvSpPr/>
            <p:nvPr/>
          </p:nvSpPr>
          <p:spPr>
            <a:xfrm>
              <a:off x="8710156" y="4280988"/>
              <a:ext cx="155303" cy="80014"/>
            </a:xfrm>
            <a:custGeom>
              <a:rect b="b" l="l" r="r" t="t"/>
              <a:pathLst>
                <a:path extrusionOk="0" h="1592" w="3090">
                  <a:moveTo>
                    <a:pt x="94" y="0"/>
                  </a:moveTo>
                  <a:cubicBezTo>
                    <a:pt x="1" y="149"/>
                    <a:pt x="55" y="416"/>
                    <a:pt x="394" y="550"/>
                  </a:cubicBezTo>
                  <a:lnTo>
                    <a:pt x="1989" y="1232"/>
                  </a:lnTo>
                  <a:lnTo>
                    <a:pt x="2656" y="1516"/>
                  </a:lnTo>
                  <a:lnTo>
                    <a:pt x="2830" y="1591"/>
                  </a:lnTo>
                  <a:lnTo>
                    <a:pt x="3089" y="1108"/>
                  </a:lnTo>
                  <a:cubicBezTo>
                    <a:pt x="2936" y="1051"/>
                    <a:pt x="2783" y="996"/>
                    <a:pt x="2637" y="942"/>
                  </a:cubicBezTo>
                  <a:cubicBezTo>
                    <a:pt x="2191" y="777"/>
                    <a:pt x="1811" y="631"/>
                    <a:pt x="1676" y="450"/>
                  </a:cubicBezTo>
                  <a:cubicBezTo>
                    <a:pt x="1302" y="415"/>
                    <a:pt x="1127" y="356"/>
                    <a:pt x="961" y="203"/>
                  </a:cubicBezTo>
                  <a:cubicBezTo>
                    <a:pt x="935" y="205"/>
                    <a:pt x="909" y="206"/>
                    <a:pt x="882" y="206"/>
                  </a:cubicBezTo>
                  <a:cubicBezTo>
                    <a:pt x="616" y="206"/>
                    <a:pt x="307" y="113"/>
                    <a:pt x="94" y="0"/>
                  </a:cubicBezTo>
                  <a:close/>
                </a:path>
              </a:pathLst>
            </a:custGeom>
            <a:solidFill>
              <a:srgbClr val="878787">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0"/>
            <p:cNvSpPr/>
            <p:nvPr/>
          </p:nvSpPr>
          <p:spPr>
            <a:xfrm>
              <a:off x="8653462" y="4282044"/>
              <a:ext cx="179127" cy="107205"/>
            </a:xfrm>
            <a:custGeom>
              <a:rect b="b" l="l" r="r" t="t"/>
              <a:pathLst>
                <a:path extrusionOk="0" h="2133" w="3564">
                  <a:moveTo>
                    <a:pt x="306" y="0"/>
                  </a:moveTo>
                  <a:cubicBezTo>
                    <a:pt x="217" y="0"/>
                    <a:pt x="147" y="43"/>
                    <a:pt x="105" y="109"/>
                  </a:cubicBezTo>
                  <a:cubicBezTo>
                    <a:pt x="0" y="270"/>
                    <a:pt x="72" y="568"/>
                    <a:pt x="459" y="682"/>
                  </a:cubicBezTo>
                  <a:lnTo>
                    <a:pt x="1183" y="822"/>
                  </a:lnTo>
                  <a:lnTo>
                    <a:pt x="2142" y="1224"/>
                  </a:lnTo>
                  <a:lnTo>
                    <a:pt x="2788" y="1751"/>
                  </a:lnTo>
                  <a:lnTo>
                    <a:pt x="3256" y="2132"/>
                  </a:lnTo>
                  <a:lnTo>
                    <a:pt x="3297" y="1968"/>
                  </a:lnTo>
                  <a:lnTo>
                    <a:pt x="3453" y="1352"/>
                  </a:lnTo>
                  <a:lnTo>
                    <a:pt x="3563" y="916"/>
                  </a:lnTo>
                  <a:cubicBezTo>
                    <a:pt x="3509" y="831"/>
                    <a:pt x="2490" y="456"/>
                    <a:pt x="2487" y="456"/>
                  </a:cubicBezTo>
                  <a:cubicBezTo>
                    <a:pt x="2487" y="456"/>
                    <a:pt x="2487" y="456"/>
                    <a:pt x="2487" y="456"/>
                  </a:cubicBezTo>
                  <a:lnTo>
                    <a:pt x="1381" y="90"/>
                  </a:lnTo>
                  <a:lnTo>
                    <a:pt x="319" y="1"/>
                  </a:lnTo>
                  <a:cubicBezTo>
                    <a:pt x="315" y="0"/>
                    <a:pt x="310" y="0"/>
                    <a:pt x="3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0"/>
            <p:cNvSpPr/>
            <p:nvPr/>
          </p:nvSpPr>
          <p:spPr>
            <a:xfrm>
              <a:off x="8653462" y="4287472"/>
              <a:ext cx="182695" cy="94238"/>
            </a:xfrm>
            <a:custGeom>
              <a:rect b="b" l="l" r="r" t="t"/>
              <a:pathLst>
                <a:path extrusionOk="0" h="1875" w="3635">
                  <a:moveTo>
                    <a:pt x="105" y="1"/>
                  </a:moveTo>
                  <a:cubicBezTo>
                    <a:pt x="0" y="162"/>
                    <a:pt x="72" y="460"/>
                    <a:pt x="459" y="574"/>
                  </a:cubicBezTo>
                  <a:lnTo>
                    <a:pt x="1183" y="714"/>
                  </a:lnTo>
                  <a:lnTo>
                    <a:pt x="2142" y="1116"/>
                  </a:lnTo>
                  <a:lnTo>
                    <a:pt x="2788" y="1643"/>
                  </a:lnTo>
                  <a:lnTo>
                    <a:pt x="3297" y="1860"/>
                  </a:lnTo>
                  <a:lnTo>
                    <a:pt x="3331" y="1875"/>
                  </a:lnTo>
                  <a:lnTo>
                    <a:pt x="3634" y="1313"/>
                  </a:lnTo>
                  <a:cubicBezTo>
                    <a:pt x="3573" y="1289"/>
                    <a:pt x="3512" y="1266"/>
                    <a:pt x="3453" y="1244"/>
                  </a:cubicBezTo>
                  <a:cubicBezTo>
                    <a:pt x="2788" y="998"/>
                    <a:pt x="2176" y="800"/>
                    <a:pt x="1984" y="542"/>
                  </a:cubicBezTo>
                  <a:cubicBezTo>
                    <a:pt x="1549" y="503"/>
                    <a:pt x="1344" y="433"/>
                    <a:pt x="1150" y="255"/>
                  </a:cubicBezTo>
                  <a:cubicBezTo>
                    <a:pt x="1119" y="258"/>
                    <a:pt x="1086" y="259"/>
                    <a:pt x="1054" y="259"/>
                  </a:cubicBezTo>
                  <a:cubicBezTo>
                    <a:pt x="691" y="259"/>
                    <a:pt x="268" y="112"/>
                    <a:pt x="105" y="1"/>
                  </a:cubicBezTo>
                  <a:close/>
                </a:path>
              </a:pathLst>
            </a:custGeom>
            <a:solidFill>
              <a:srgbClr val="878787">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0"/>
            <p:cNvSpPr/>
            <p:nvPr/>
          </p:nvSpPr>
          <p:spPr>
            <a:xfrm>
              <a:off x="8596970" y="4290739"/>
              <a:ext cx="186063" cy="111477"/>
            </a:xfrm>
            <a:custGeom>
              <a:rect b="b" l="l" r="r" t="t"/>
              <a:pathLst>
                <a:path extrusionOk="0" h="2218" w="3702">
                  <a:moveTo>
                    <a:pt x="312" y="1"/>
                  </a:moveTo>
                  <a:cubicBezTo>
                    <a:pt x="108" y="1"/>
                    <a:pt x="0" y="217"/>
                    <a:pt x="92" y="418"/>
                  </a:cubicBezTo>
                  <a:cubicBezTo>
                    <a:pt x="143" y="536"/>
                    <a:pt x="263" y="647"/>
                    <a:pt x="471" y="709"/>
                  </a:cubicBezTo>
                  <a:lnTo>
                    <a:pt x="1226" y="853"/>
                  </a:lnTo>
                  <a:lnTo>
                    <a:pt x="2223" y="1272"/>
                  </a:lnTo>
                  <a:lnTo>
                    <a:pt x="3325" y="2171"/>
                  </a:lnTo>
                  <a:lnTo>
                    <a:pt x="3382" y="2217"/>
                  </a:lnTo>
                  <a:lnTo>
                    <a:pt x="3411" y="2100"/>
                  </a:lnTo>
                  <a:lnTo>
                    <a:pt x="3546" y="1565"/>
                  </a:lnTo>
                  <a:lnTo>
                    <a:pt x="3702" y="953"/>
                  </a:lnTo>
                  <a:cubicBezTo>
                    <a:pt x="3646" y="864"/>
                    <a:pt x="2581" y="473"/>
                    <a:pt x="2581" y="473"/>
                  </a:cubicBezTo>
                  <a:lnTo>
                    <a:pt x="1432" y="92"/>
                  </a:lnTo>
                  <a:lnTo>
                    <a:pt x="326" y="1"/>
                  </a:lnTo>
                  <a:cubicBezTo>
                    <a:pt x="321" y="1"/>
                    <a:pt x="317" y="1"/>
                    <a:pt x="31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0"/>
            <p:cNvSpPr/>
            <p:nvPr/>
          </p:nvSpPr>
          <p:spPr>
            <a:xfrm>
              <a:off x="8601544" y="4311697"/>
              <a:ext cx="191692" cy="88156"/>
            </a:xfrm>
            <a:custGeom>
              <a:rect b="b" l="l" r="r" t="t"/>
              <a:pathLst>
                <a:path extrusionOk="0" h="1754" w="3814">
                  <a:moveTo>
                    <a:pt x="1" y="1"/>
                  </a:moveTo>
                  <a:lnTo>
                    <a:pt x="1" y="1"/>
                  </a:lnTo>
                  <a:cubicBezTo>
                    <a:pt x="52" y="119"/>
                    <a:pt x="172" y="230"/>
                    <a:pt x="380" y="291"/>
                  </a:cubicBezTo>
                  <a:lnTo>
                    <a:pt x="1135" y="436"/>
                  </a:lnTo>
                  <a:lnTo>
                    <a:pt x="2132" y="855"/>
                  </a:lnTo>
                  <a:lnTo>
                    <a:pt x="3234" y="1754"/>
                  </a:lnTo>
                  <a:lnTo>
                    <a:pt x="3320" y="1683"/>
                  </a:lnTo>
                  <a:lnTo>
                    <a:pt x="3814" y="1281"/>
                  </a:lnTo>
                  <a:cubicBezTo>
                    <a:pt x="3694" y="1236"/>
                    <a:pt x="3574" y="1191"/>
                    <a:pt x="3455" y="1147"/>
                  </a:cubicBezTo>
                  <a:cubicBezTo>
                    <a:pt x="2848" y="922"/>
                    <a:pt x="2288" y="711"/>
                    <a:pt x="2112" y="476"/>
                  </a:cubicBezTo>
                  <a:cubicBezTo>
                    <a:pt x="1676" y="436"/>
                    <a:pt x="1279" y="340"/>
                    <a:pt x="949" y="143"/>
                  </a:cubicBezTo>
                  <a:cubicBezTo>
                    <a:pt x="877" y="148"/>
                    <a:pt x="807" y="151"/>
                    <a:pt x="738" y="151"/>
                  </a:cubicBezTo>
                  <a:cubicBezTo>
                    <a:pt x="471" y="151"/>
                    <a:pt x="223" y="107"/>
                    <a:pt x="1" y="1"/>
                  </a:cubicBezTo>
                  <a:close/>
                </a:path>
              </a:pathLst>
            </a:custGeom>
            <a:solidFill>
              <a:srgbClr val="878787">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0"/>
            <p:cNvSpPr/>
            <p:nvPr/>
          </p:nvSpPr>
          <p:spPr>
            <a:xfrm>
              <a:off x="8731969" y="4313858"/>
              <a:ext cx="306335" cy="250496"/>
            </a:xfrm>
            <a:custGeom>
              <a:rect b="b" l="l" r="r" t="t"/>
              <a:pathLst>
                <a:path extrusionOk="0" h="4984" w="6095">
                  <a:moveTo>
                    <a:pt x="2194" y="1"/>
                  </a:moveTo>
                  <a:cubicBezTo>
                    <a:pt x="1340" y="76"/>
                    <a:pt x="680" y="641"/>
                    <a:pt x="190" y="1168"/>
                  </a:cubicBezTo>
                  <a:lnTo>
                    <a:pt x="32" y="1997"/>
                  </a:lnTo>
                  <a:lnTo>
                    <a:pt x="0" y="2164"/>
                  </a:lnTo>
                  <a:lnTo>
                    <a:pt x="241" y="3153"/>
                  </a:lnTo>
                  <a:lnTo>
                    <a:pt x="304" y="3414"/>
                  </a:lnTo>
                  <a:cubicBezTo>
                    <a:pt x="830" y="3727"/>
                    <a:pt x="1391" y="3874"/>
                    <a:pt x="1984" y="3874"/>
                  </a:cubicBezTo>
                  <a:cubicBezTo>
                    <a:pt x="2148" y="3874"/>
                    <a:pt x="2314" y="3863"/>
                    <a:pt x="2483" y="3840"/>
                  </a:cubicBezTo>
                  <a:lnTo>
                    <a:pt x="4571" y="4983"/>
                  </a:lnTo>
                  <a:cubicBezTo>
                    <a:pt x="4509" y="4662"/>
                    <a:pt x="4564" y="4325"/>
                    <a:pt x="4696" y="4015"/>
                  </a:cubicBezTo>
                  <a:cubicBezTo>
                    <a:pt x="4950" y="3418"/>
                    <a:pt x="5490" y="2937"/>
                    <a:pt x="6017" y="2937"/>
                  </a:cubicBezTo>
                  <a:cubicBezTo>
                    <a:pt x="6043" y="2937"/>
                    <a:pt x="6068" y="2938"/>
                    <a:pt x="6094" y="2941"/>
                  </a:cubicBezTo>
                  <a:lnTo>
                    <a:pt x="4079" y="1923"/>
                  </a:lnTo>
                  <a:cubicBezTo>
                    <a:pt x="3739" y="1307"/>
                    <a:pt x="2998" y="683"/>
                    <a:pt x="219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0"/>
            <p:cNvSpPr/>
            <p:nvPr/>
          </p:nvSpPr>
          <p:spPr>
            <a:xfrm>
              <a:off x="8572192" y="4320342"/>
              <a:ext cx="184303" cy="111477"/>
            </a:xfrm>
            <a:custGeom>
              <a:rect b="b" l="l" r="r" t="t"/>
              <a:pathLst>
                <a:path extrusionOk="0" h="2218" w="3667">
                  <a:moveTo>
                    <a:pt x="277" y="1"/>
                  </a:moveTo>
                  <a:cubicBezTo>
                    <a:pt x="139" y="1"/>
                    <a:pt x="46" y="99"/>
                    <a:pt x="27" y="224"/>
                  </a:cubicBezTo>
                  <a:cubicBezTo>
                    <a:pt x="0" y="394"/>
                    <a:pt x="112" y="614"/>
                    <a:pt x="436" y="709"/>
                  </a:cubicBezTo>
                  <a:lnTo>
                    <a:pt x="1191" y="855"/>
                  </a:lnTo>
                  <a:lnTo>
                    <a:pt x="2188" y="1272"/>
                  </a:lnTo>
                  <a:lnTo>
                    <a:pt x="2759" y="1739"/>
                  </a:lnTo>
                  <a:lnTo>
                    <a:pt x="3043" y="1970"/>
                  </a:lnTo>
                  <a:lnTo>
                    <a:pt x="3346" y="2217"/>
                  </a:lnTo>
                  <a:lnTo>
                    <a:pt x="3371" y="2121"/>
                  </a:lnTo>
                  <a:lnTo>
                    <a:pt x="3380" y="2086"/>
                  </a:lnTo>
                  <a:lnTo>
                    <a:pt x="3420" y="1928"/>
                  </a:lnTo>
                  <a:lnTo>
                    <a:pt x="3667" y="953"/>
                  </a:lnTo>
                  <a:cubicBezTo>
                    <a:pt x="3610" y="864"/>
                    <a:pt x="2546" y="473"/>
                    <a:pt x="2546" y="473"/>
                  </a:cubicBezTo>
                  <a:lnTo>
                    <a:pt x="1395" y="92"/>
                  </a:lnTo>
                  <a:lnTo>
                    <a:pt x="291" y="1"/>
                  </a:lnTo>
                  <a:cubicBezTo>
                    <a:pt x="286" y="1"/>
                    <a:pt x="282" y="1"/>
                    <a:pt x="2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0"/>
            <p:cNvSpPr/>
            <p:nvPr/>
          </p:nvSpPr>
          <p:spPr>
            <a:xfrm>
              <a:off x="8601845" y="4393973"/>
              <a:ext cx="173146" cy="91473"/>
            </a:xfrm>
            <a:custGeom>
              <a:rect b="b" l="l" r="r" t="t"/>
              <a:pathLst>
                <a:path extrusionOk="0" h="1820" w="3445">
                  <a:moveTo>
                    <a:pt x="696" y="0"/>
                  </a:moveTo>
                  <a:cubicBezTo>
                    <a:pt x="656" y="0"/>
                    <a:pt x="619" y="2"/>
                    <a:pt x="587" y="6"/>
                  </a:cubicBezTo>
                  <a:cubicBezTo>
                    <a:pt x="392" y="29"/>
                    <a:pt x="240" y="100"/>
                    <a:pt x="148" y="190"/>
                  </a:cubicBezTo>
                  <a:cubicBezTo>
                    <a:pt x="9" y="320"/>
                    <a:pt x="0" y="487"/>
                    <a:pt x="168" y="592"/>
                  </a:cubicBezTo>
                  <a:cubicBezTo>
                    <a:pt x="211" y="620"/>
                    <a:pt x="267" y="643"/>
                    <a:pt x="335" y="660"/>
                  </a:cubicBezTo>
                  <a:lnTo>
                    <a:pt x="1367" y="910"/>
                  </a:lnTo>
                  <a:cubicBezTo>
                    <a:pt x="1394" y="935"/>
                    <a:pt x="2114" y="1430"/>
                    <a:pt x="2893" y="1820"/>
                  </a:cubicBezTo>
                  <a:cubicBezTo>
                    <a:pt x="2961" y="1757"/>
                    <a:pt x="3022" y="1695"/>
                    <a:pt x="3077" y="1634"/>
                  </a:cubicBezTo>
                  <a:cubicBezTo>
                    <a:pt x="3346" y="1330"/>
                    <a:pt x="3445" y="1028"/>
                    <a:pt x="3259" y="585"/>
                  </a:cubicBezTo>
                  <a:lnTo>
                    <a:pt x="2830" y="463"/>
                  </a:lnTo>
                  <a:lnTo>
                    <a:pt x="2621" y="403"/>
                  </a:lnTo>
                  <a:lnTo>
                    <a:pt x="2439" y="351"/>
                  </a:lnTo>
                  <a:lnTo>
                    <a:pt x="2169" y="274"/>
                  </a:lnTo>
                  <a:lnTo>
                    <a:pt x="1783" y="163"/>
                  </a:lnTo>
                  <a:cubicBezTo>
                    <a:pt x="1506" y="97"/>
                    <a:pt x="1001" y="0"/>
                    <a:pt x="6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0"/>
            <p:cNvSpPr/>
            <p:nvPr/>
          </p:nvSpPr>
          <p:spPr>
            <a:xfrm>
              <a:off x="8572192" y="4331550"/>
              <a:ext cx="178926" cy="100319"/>
            </a:xfrm>
            <a:custGeom>
              <a:rect b="b" l="l" r="r" t="t"/>
              <a:pathLst>
                <a:path extrusionOk="0" h="1996" w="3560">
                  <a:moveTo>
                    <a:pt x="26" y="1"/>
                  </a:moveTo>
                  <a:lnTo>
                    <a:pt x="26" y="1"/>
                  </a:lnTo>
                  <a:cubicBezTo>
                    <a:pt x="0" y="171"/>
                    <a:pt x="112" y="391"/>
                    <a:pt x="436" y="486"/>
                  </a:cubicBezTo>
                  <a:lnTo>
                    <a:pt x="1191" y="632"/>
                  </a:lnTo>
                  <a:lnTo>
                    <a:pt x="2188" y="1050"/>
                  </a:lnTo>
                  <a:lnTo>
                    <a:pt x="2759" y="1516"/>
                  </a:lnTo>
                  <a:lnTo>
                    <a:pt x="2373" y="1405"/>
                  </a:lnTo>
                  <a:cubicBezTo>
                    <a:pt x="2096" y="1339"/>
                    <a:pt x="1591" y="1242"/>
                    <a:pt x="1286" y="1242"/>
                  </a:cubicBezTo>
                  <a:cubicBezTo>
                    <a:pt x="1246" y="1242"/>
                    <a:pt x="1209" y="1244"/>
                    <a:pt x="1177" y="1248"/>
                  </a:cubicBezTo>
                  <a:cubicBezTo>
                    <a:pt x="982" y="1271"/>
                    <a:pt x="830" y="1342"/>
                    <a:pt x="738" y="1432"/>
                  </a:cubicBezTo>
                  <a:cubicBezTo>
                    <a:pt x="924" y="1398"/>
                    <a:pt x="1105" y="1378"/>
                    <a:pt x="1281" y="1378"/>
                  </a:cubicBezTo>
                  <a:cubicBezTo>
                    <a:pt x="1478" y="1378"/>
                    <a:pt x="1667" y="1403"/>
                    <a:pt x="1845" y="1461"/>
                  </a:cubicBezTo>
                  <a:cubicBezTo>
                    <a:pt x="1863" y="1461"/>
                    <a:pt x="1881" y="1461"/>
                    <a:pt x="1899" y="1461"/>
                  </a:cubicBezTo>
                  <a:cubicBezTo>
                    <a:pt x="2252" y="1461"/>
                    <a:pt x="2638" y="1573"/>
                    <a:pt x="3043" y="1747"/>
                  </a:cubicBezTo>
                  <a:cubicBezTo>
                    <a:pt x="3151" y="1794"/>
                    <a:pt x="3260" y="1844"/>
                    <a:pt x="3371" y="1899"/>
                  </a:cubicBezTo>
                  <a:cubicBezTo>
                    <a:pt x="3434" y="1930"/>
                    <a:pt x="3497" y="1961"/>
                    <a:pt x="3560" y="1995"/>
                  </a:cubicBezTo>
                  <a:cubicBezTo>
                    <a:pt x="3499" y="1951"/>
                    <a:pt x="3438" y="1907"/>
                    <a:pt x="3378" y="1863"/>
                  </a:cubicBezTo>
                  <a:cubicBezTo>
                    <a:pt x="3257" y="1773"/>
                    <a:pt x="3140" y="1683"/>
                    <a:pt x="3029" y="1593"/>
                  </a:cubicBezTo>
                  <a:cubicBezTo>
                    <a:pt x="2697" y="1322"/>
                    <a:pt x="2427" y="1052"/>
                    <a:pt x="2288" y="784"/>
                  </a:cubicBezTo>
                  <a:cubicBezTo>
                    <a:pt x="1791" y="759"/>
                    <a:pt x="1397" y="688"/>
                    <a:pt x="1160" y="440"/>
                  </a:cubicBezTo>
                  <a:cubicBezTo>
                    <a:pt x="1130" y="441"/>
                    <a:pt x="1101" y="441"/>
                    <a:pt x="1072" y="441"/>
                  </a:cubicBezTo>
                  <a:cubicBezTo>
                    <a:pt x="628" y="441"/>
                    <a:pt x="250" y="348"/>
                    <a:pt x="26" y="1"/>
                  </a:cubicBezTo>
                  <a:close/>
                </a:path>
              </a:pathLst>
            </a:custGeom>
            <a:solidFill>
              <a:srgbClr val="878787">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0"/>
            <p:cNvSpPr/>
            <p:nvPr/>
          </p:nvSpPr>
          <p:spPr>
            <a:xfrm>
              <a:off x="8610189" y="4423727"/>
              <a:ext cx="357801" cy="140627"/>
            </a:xfrm>
            <a:custGeom>
              <a:rect b="b" l="l" r="r" t="t"/>
              <a:pathLst>
                <a:path extrusionOk="0" h="2798" w="7119">
                  <a:moveTo>
                    <a:pt x="1" y="0"/>
                  </a:moveTo>
                  <a:lnTo>
                    <a:pt x="1" y="0"/>
                  </a:lnTo>
                  <a:cubicBezTo>
                    <a:pt x="45" y="28"/>
                    <a:pt x="101" y="51"/>
                    <a:pt x="169" y="68"/>
                  </a:cubicBezTo>
                  <a:lnTo>
                    <a:pt x="1201" y="318"/>
                  </a:lnTo>
                  <a:cubicBezTo>
                    <a:pt x="1228" y="344"/>
                    <a:pt x="1948" y="838"/>
                    <a:pt x="2727" y="1228"/>
                  </a:cubicBezTo>
                  <a:cubicBezTo>
                    <a:pt x="3253" y="1541"/>
                    <a:pt x="3814" y="1688"/>
                    <a:pt x="4407" y="1688"/>
                  </a:cubicBezTo>
                  <a:cubicBezTo>
                    <a:pt x="4571" y="1688"/>
                    <a:pt x="4737" y="1677"/>
                    <a:pt x="4906" y="1654"/>
                  </a:cubicBezTo>
                  <a:lnTo>
                    <a:pt x="6994" y="2797"/>
                  </a:lnTo>
                  <a:cubicBezTo>
                    <a:pt x="6932" y="2476"/>
                    <a:pt x="6987" y="2139"/>
                    <a:pt x="7119" y="1829"/>
                  </a:cubicBezTo>
                  <a:lnTo>
                    <a:pt x="7119" y="1829"/>
                  </a:lnTo>
                  <a:cubicBezTo>
                    <a:pt x="6954" y="1863"/>
                    <a:pt x="6780" y="1881"/>
                    <a:pt x="6604" y="1881"/>
                  </a:cubicBezTo>
                  <a:cubicBezTo>
                    <a:pt x="5988" y="1881"/>
                    <a:pt x="5357" y="1658"/>
                    <a:pt x="5074" y="1131"/>
                  </a:cubicBezTo>
                  <a:cubicBezTo>
                    <a:pt x="4827" y="1274"/>
                    <a:pt x="4448" y="1360"/>
                    <a:pt x="4055" y="1360"/>
                  </a:cubicBezTo>
                  <a:cubicBezTo>
                    <a:pt x="3641" y="1360"/>
                    <a:pt x="3213" y="1264"/>
                    <a:pt x="2910" y="1042"/>
                  </a:cubicBezTo>
                  <a:cubicBezTo>
                    <a:pt x="2826" y="1018"/>
                    <a:pt x="2744" y="993"/>
                    <a:pt x="2664" y="967"/>
                  </a:cubicBezTo>
                  <a:cubicBezTo>
                    <a:pt x="2140" y="794"/>
                    <a:pt x="1698" y="544"/>
                    <a:pt x="1402" y="161"/>
                  </a:cubicBezTo>
                  <a:cubicBezTo>
                    <a:pt x="1340" y="170"/>
                    <a:pt x="1272" y="174"/>
                    <a:pt x="1197" y="174"/>
                  </a:cubicBezTo>
                  <a:cubicBezTo>
                    <a:pt x="884" y="174"/>
                    <a:pt x="462" y="101"/>
                    <a:pt x="1" y="0"/>
                  </a:cubicBezTo>
                  <a:close/>
                </a:path>
              </a:pathLst>
            </a:custGeom>
            <a:solidFill>
              <a:srgbClr val="878787">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0"/>
            <p:cNvSpPr/>
            <p:nvPr/>
          </p:nvSpPr>
          <p:spPr>
            <a:xfrm>
              <a:off x="8869530" y="4413021"/>
              <a:ext cx="117608" cy="142437"/>
            </a:xfrm>
            <a:custGeom>
              <a:rect b="b" l="l" r="r" t="t"/>
              <a:pathLst>
                <a:path extrusionOk="0" h="2834" w="2340">
                  <a:moveTo>
                    <a:pt x="1726" y="0"/>
                  </a:moveTo>
                  <a:cubicBezTo>
                    <a:pt x="1561" y="0"/>
                    <a:pt x="1372" y="55"/>
                    <a:pt x="1171" y="172"/>
                  </a:cubicBezTo>
                  <a:cubicBezTo>
                    <a:pt x="524" y="544"/>
                    <a:pt x="1" y="1403"/>
                    <a:pt x="1" y="2091"/>
                  </a:cubicBezTo>
                  <a:cubicBezTo>
                    <a:pt x="1" y="2565"/>
                    <a:pt x="249" y="2834"/>
                    <a:pt x="614" y="2834"/>
                  </a:cubicBezTo>
                  <a:cubicBezTo>
                    <a:pt x="779" y="2834"/>
                    <a:pt x="969" y="2779"/>
                    <a:pt x="1171" y="2662"/>
                  </a:cubicBezTo>
                  <a:cubicBezTo>
                    <a:pt x="1816" y="2290"/>
                    <a:pt x="2339" y="1430"/>
                    <a:pt x="2339" y="742"/>
                  </a:cubicBezTo>
                  <a:cubicBezTo>
                    <a:pt x="2339" y="269"/>
                    <a:pt x="2091" y="0"/>
                    <a:pt x="172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0"/>
            <p:cNvSpPr/>
            <p:nvPr/>
          </p:nvSpPr>
          <p:spPr>
            <a:xfrm>
              <a:off x="8883000" y="4419455"/>
              <a:ext cx="261000" cy="305279"/>
            </a:xfrm>
            <a:custGeom>
              <a:rect b="b" l="l" r="r" t="t"/>
              <a:pathLst>
                <a:path extrusionOk="0" h="6074" w="5193">
                  <a:moveTo>
                    <a:pt x="1836" y="1"/>
                  </a:moveTo>
                  <a:lnTo>
                    <a:pt x="1156" y="964"/>
                  </a:lnTo>
                  <a:lnTo>
                    <a:pt x="1" y="2602"/>
                  </a:lnTo>
                  <a:lnTo>
                    <a:pt x="5193" y="6074"/>
                  </a:lnTo>
                  <a:lnTo>
                    <a:pt x="5193" y="1939"/>
                  </a:lnTo>
                  <a:lnTo>
                    <a:pt x="183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0"/>
            <p:cNvSpPr/>
            <p:nvPr/>
          </p:nvSpPr>
          <p:spPr>
            <a:xfrm>
              <a:off x="8457398" y="4664271"/>
              <a:ext cx="131581" cy="142437"/>
            </a:xfrm>
            <a:custGeom>
              <a:rect b="b" l="l" r="r" t="t"/>
              <a:pathLst>
                <a:path extrusionOk="0" h="2834" w="2618">
                  <a:moveTo>
                    <a:pt x="1866" y="0"/>
                  </a:moveTo>
                  <a:cubicBezTo>
                    <a:pt x="1454" y="0"/>
                    <a:pt x="929" y="344"/>
                    <a:pt x="551" y="906"/>
                  </a:cubicBezTo>
                  <a:cubicBezTo>
                    <a:pt x="59" y="1636"/>
                    <a:pt x="1" y="2456"/>
                    <a:pt x="420" y="2738"/>
                  </a:cubicBezTo>
                  <a:cubicBezTo>
                    <a:pt x="516" y="2803"/>
                    <a:pt x="629" y="2834"/>
                    <a:pt x="752" y="2834"/>
                  </a:cubicBezTo>
                  <a:cubicBezTo>
                    <a:pt x="1164" y="2834"/>
                    <a:pt x="1689" y="2490"/>
                    <a:pt x="2067" y="1928"/>
                  </a:cubicBezTo>
                  <a:cubicBezTo>
                    <a:pt x="2558" y="1198"/>
                    <a:pt x="2618" y="377"/>
                    <a:pt x="2199" y="96"/>
                  </a:cubicBezTo>
                  <a:cubicBezTo>
                    <a:pt x="2102" y="31"/>
                    <a:pt x="1989" y="0"/>
                    <a:pt x="186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0"/>
            <p:cNvSpPr/>
            <p:nvPr/>
          </p:nvSpPr>
          <p:spPr>
            <a:xfrm>
              <a:off x="8476698" y="4670453"/>
              <a:ext cx="667302" cy="473047"/>
            </a:xfrm>
            <a:custGeom>
              <a:rect b="b" l="l" r="r" t="t"/>
              <a:pathLst>
                <a:path extrusionOk="0" h="9412" w="13277">
                  <a:moveTo>
                    <a:pt x="1865" y="1"/>
                  </a:moveTo>
                  <a:lnTo>
                    <a:pt x="1233" y="877"/>
                  </a:lnTo>
                  <a:lnTo>
                    <a:pt x="1" y="2581"/>
                  </a:lnTo>
                  <a:lnTo>
                    <a:pt x="10504" y="9411"/>
                  </a:lnTo>
                  <a:lnTo>
                    <a:pt x="13277" y="9411"/>
                  </a:lnTo>
                  <a:lnTo>
                    <a:pt x="13277" y="6619"/>
                  </a:lnTo>
                  <a:lnTo>
                    <a:pt x="186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0"/>
            <p:cNvSpPr/>
            <p:nvPr/>
          </p:nvSpPr>
          <p:spPr>
            <a:xfrm>
              <a:off x="8035415" y="4035569"/>
              <a:ext cx="43425" cy="70263"/>
            </a:xfrm>
            <a:custGeom>
              <a:rect b="b" l="l" r="r" t="t"/>
              <a:pathLst>
                <a:path extrusionOk="0" h="1398" w="864">
                  <a:moveTo>
                    <a:pt x="514" y="514"/>
                  </a:moveTo>
                  <a:lnTo>
                    <a:pt x="522" y="755"/>
                  </a:lnTo>
                  <a:lnTo>
                    <a:pt x="349" y="856"/>
                  </a:lnTo>
                  <a:lnTo>
                    <a:pt x="340" y="617"/>
                  </a:lnTo>
                  <a:lnTo>
                    <a:pt x="514" y="514"/>
                  </a:lnTo>
                  <a:close/>
                  <a:moveTo>
                    <a:pt x="606" y="0"/>
                  </a:moveTo>
                  <a:cubicBezTo>
                    <a:pt x="592" y="0"/>
                    <a:pt x="576" y="5"/>
                    <a:pt x="560" y="14"/>
                  </a:cubicBezTo>
                  <a:cubicBezTo>
                    <a:pt x="546" y="23"/>
                    <a:pt x="532" y="34"/>
                    <a:pt x="520" y="48"/>
                  </a:cubicBezTo>
                  <a:cubicBezTo>
                    <a:pt x="509" y="63"/>
                    <a:pt x="502" y="76"/>
                    <a:pt x="503" y="89"/>
                  </a:cubicBezTo>
                  <a:lnTo>
                    <a:pt x="512" y="373"/>
                  </a:lnTo>
                  <a:lnTo>
                    <a:pt x="336" y="476"/>
                  </a:lnTo>
                  <a:lnTo>
                    <a:pt x="327" y="225"/>
                  </a:lnTo>
                  <a:cubicBezTo>
                    <a:pt x="323" y="201"/>
                    <a:pt x="312" y="189"/>
                    <a:pt x="295" y="186"/>
                  </a:cubicBezTo>
                  <a:cubicBezTo>
                    <a:pt x="292" y="186"/>
                    <a:pt x="289" y="186"/>
                    <a:pt x="286" y="186"/>
                  </a:cubicBezTo>
                  <a:cubicBezTo>
                    <a:pt x="272" y="186"/>
                    <a:pt x="256" y="191"/>
                    <a:pt x="240" y="201"/>
                  </a:cubicBezTo>
                  <a:cubicBezTo>
                    <a:pt x="225" y="210"/>
                    <a:pt x="211" y="221"/>
                    <a:pt x="199" y="235"/>
                  </a:cubicBezTo>
                  <a:cubicBezTo>
                    <a:pt x="188" y="248"/>
                    <a:pt x="182" y="262"/>
                    <a:pt x="182" y="275"/>
                  </a:cubicBezTo>
                  <a:lnTo>
                    <a:pt x="193" y="559"/>
                  </a:lnTo>
                  <a:lnTo>
                    <a:pt x="37" y="649"/>
                  </a:lnTo>
                  <a:cubicBezTo>
                    <a:pt x="23" y="658"/>
                    <a:pt x="13" y="671"/>
                    <a:pt x="8" y="688"/>
                  </a:cubicBezTo>
                  <a:cubicBezTo>
                    <a:pt x="2" y="704"/>
                    <a:pt x="1" y="722"/>
                    <a:pt x="4" y="741"/>
                  </a:cubicBezTo>
                  <a:cubicBezTo>
                    <a:pt x="9" y="760"/>
                    <a:pt x="15" y="772"/>
                    <a:pt x="26" y="779"/>
                  </a:cubicBezTo>
                  <a:cubicBezTo>
                    <a:pt x="30" y="782"/>
                    <a:pt x="35" y="783"/>
                    <a:pt x="40" y="783"/>
                  </a:cubicBezTo>
                  <a:cubicBezTo>
                    <a:pt x="48" y="783"/>
                    <a:pt x="56" y="780"/>
                    <a:pt x="66" y="774"/>
                  </a:cubicBezTo>
                  <a:lnTo>
                    <a:pt x="194" y="700"/>
                  </a:lnTo>
                  <a:lnTo>
                    <a:pt x="203" y="940"/>
                  </a:lnTo>
                  <a:lnTo>
                    <a:pt x="49" y="1030"/>
                  </a:lnTo>
                  <a:cubicBezTo>
                    <a:pt x="36" y="1038"/>
                    <a:pt x="26" y="1050"/>
                    <a:pt x="20" y="1068"/>
                  </a:cubicBezTo>
                  <a:cubicBezTo>
                    <a:pt x="14" y="1086"/>
                    <a:pt x="13" y="1104"/>
                    <a:pt x="17" y="1122"/>
                  </a:cubicBezTo>
                  <a:cubicBezTo>
                    <a:pt x="20" y="1140"/>
                    <a:pt x="28" y="1153"/>
                    <a:pt x="38" y="1159"/>
                  </a:cubicBezTo>
                  <a:cubicBezTo>
                    <a:pt x="43" y="1163"/>
                    <a:pt x="49" y="1165"/>
                    <a:pt x="54" y="1165"/>
                  </a:cubicBezTo>
                  <a:cubicBezTo>
                    <a:pt x="62" y="1165"/>
                    <a:pt x="69" y="1162"/>
                    <a:pt x="77" y="1157"/>
                  </a:cubicBezTo>
                  <a:lnTo>
                    <a:pt x="205" y="1083"/>
                  </a:lnTo>
                  <a:lnTo>
                    <a:pt x="218" y="1362"/>
                  </a:lnTo>
                  <a:cubicBezTo>
                    <a:pt x="221" y="1383"/>
                    <a:pt x="233" y="1395"/>
                    <a:pt x="251" y="1397"/>
                  </a:cubicBezTo>
                  <a:cubicBezTo>
                    <a:pt x="254" y="1397"/>
                    <a:pt x="257" y="1398"/>
                    <a:pt x="260" y="1398"/>
                  </a:cubicBezTo>
                  <a:cubicBezTo>
                    <a:pt x="275" y="1398"/>
                    <a:pt x="291" y="1393"/>
                    <a:pt x="308" y="1383"/>
                  </a:cubicBezTo>
                  <a:cubicBezTo>
                    <a:pt x="319" y="1376"/>
                    <a:pt x="332" y="1364"/>
                    <a:pt x="344" y="1349"/>
                  </a:cubicBezTo>
                  <a:cubicBezTo>
                    <a:pt x="357" y="1333"/>
                    <a:pt x="362" y="1317"/>
                    <a:pt x="361" y="1304"/>
                  </a:cubicBezTo>
                  <a:lnTo>
                    <a:pt x="351" y="997"/>
                  </a:lnTo>
                  <a:lnTo>
                    <a:pt x="524" y="896"/>
                  </a:lnTo>
                  <a:lnTo>
                    <a:pt x="536" y="1177"/>
                  </a:lnTo>
                  <a:cubicBezTo>
                    <a:pt x="539" y="1199"/>
                    <a:pt x="550" y="1210"/>
                    <a:pt x="568" y="1212"/>
                  </a:cubicBezTo>
                  <a:cubicBezTo>
                    <a:pt x="571" y="1213"/>
                    <a:pt x="574" y="1213"/>
                    <a:pt x="577" y="1213"/>
                  </a:cubicBezTo>
                  <a:cubicBezTo>
                    <a:pt x="593" y="1213"/>
                    <a:pt x="609" y="1208"/>
                    <a:pt x="626" y="1198"/>
                  </a:cubicBezTo>
                  <a:cubicBezTo>
                    <a:pt x="639" y="1190"/>
                    <a:pt x="653" y="1177"/>
                    <a:pt x="664" y="1163"/>
                  </a:cubicBezTo>
                  <a:cubicBezTo>
                    <a:pt x="675" y="1147"/>
                    <a:pt x="681" y="1132"/>
                    <a:pt x="681" y="1120"/>
                  </a:cubicBezTo>
                  <a:lnTo>
                    <a:pt x="670" y="811"/>
                  </a:lnTo>
                  <a:lnTo>
                    <a:pt x="824" y="722"/>
                  </a:lnTo>
                  <a:cubicBezTo>
                    <a:pt x="836" y="716"/>
                    <a:pt x="846" y="702"/>
                    <a:pt x="854" y="684"/>
                  </a:cubicBezTo>
                  <a:cubicBezTo>
                    <a:pt x="861" y="666"/>
                    <a:pt x="863" y="648"/>
                    <a:pt x="860" y="630"/>
                  </a:cubicBezTo>
                  <a:cubicBezTo>
                    <a:pt x="857" y="612"/>
                    <a:pt x="848" y="600"/>
                    <a:pt x="835" y="593"/>
                  </a:cubicBezTo>
                  <a:cubicBezTo>
                    <a:pt x="829" y="590"/>
                    <a:pt x="823" y="589"/>
                    <a:pt x="817" y="589"/>
                  </a:cubicBezTo>
                  <a:cubicBezTo>
                    <a:pt x="810" y="589"/>
                    <a:pt x="803" y="591"/>
                    <a:pt x="796" y="595"/>
                  </a:cubicBezTo>
                  <a:lnTo>
                    <a:pt x="667" y="671"/>
                  </a:lnTo>
                  <a:lnTo>
                    <a:pt x="660" y="430"/>
                  </a:lnTo>
                  <a:lnTo>
                    <a:pt x="813" y="341"/>
                  </a:lnTo>
                  <a:cubicBezTo>
                    <a:pt x="825" y="333"/>
                    <a:pt x="834" y="320"/>
                    <a:pt x="841" y="302"/>
                  </a:cubicBezTo>
                  <a:cubicBezTo>
                    <a:pt x="849" y="286"/>
                    <a:pt x="850" y="268"/>
                    <a:pt x="846" y="248"/>
                  </a:cubicBezTo>
                  <a:cubicBezTo>
                    <a:pt x="843" y="230"/>
                    <a:pt x="835" y="218"/>
                    <a:pt x="823" y="212"/>
                  </a:cubicBezTo>
                  <a:cubicBezTo>
                    <a:pt x="818" y="210"/>
                    <a:pt x="812" y="209"/>
                    <a:pt x="807" y="209"/>
                  </a:cubicBezTo>
                  <a:cubicBezTo>
                    <a:pt x="799" y="209"/>
                    <a:pt x="792" y="211"/>
                    <a:pt x="785" y="216"/>
                  </a:cubicBezTo>
                  <a:lnTo>
                    <a:pt x="656" y="290"/>
                  </a:lnTo>
                  <a:lnTo>
                    <a:pt x="648" y="38"/>
                  </a:lnTo>
                  <a:cubicBezTo>
                    <a:pt x="643" y="15"/>
                    <a:pt x="631" y="3"/>
                    <a:pt x="614" y="1"/>
                  </a:cubicBezTo>
                  <a:cubicBezTo>
                    <a:pt x="612" y="0"/>
                    <a:pt x="609" y="0"/>
                    <a:pt x="60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0"/>
            <p:cNvSpPr/>
            <p:nvPr/>
          </p:nvSpPr>
          <p:spPr>
            <a:xfrm>
              <a:off x="8094873" y="3999733"/>
              <a:ext cx="51215" cy="65388"/>
            </a:xfrm>
            <a:custGeom>
              <a:rect b="b" l="l" r="r" t="t"/>
              <a:pathLst>
                <a:path extrusionOk="0" h="1301" w="1019">
                  <a:moveTo>
                    <a:pt x="633" y="603"/>
                  </a:moveTo>
                  <a:lnTo>
                    <a:pt x="646" y="669"/>
                  </a:lnTo>
                  <a:cubicBezTo>
                    <a:pt x="649" y="684"/>
                    <a:pt x="649" y="702"/>
                    <a:pt x="644" y="723"/>
                  </a:cubicBezTo>
                  <a:cubicBezTo>
                    <a:pt x="640" y="743"/>
                    <a:pt x="632" y="762"/>
                    <a:pt x="622" y="782"/>
                  </a:cubicBezTo>
                  <a:cubicBezTo>
                    <a:pt x="610" y="803"/>
                    <a:pt x="597" y="821"/>
                    <a:pt x="581" y="839"/>
                  </a:cubicBezTo>
                  <a:cubicBezTo>
                    <a:pt x="565" y="857"/>
                    <a:pt x="547" y="871"/>
                    <a:pt x="527" y="884"/>
                  </a:cubicBezTo>
                  <a:cubicBezTo>
                    <a:pt x="508" y="895"/>
                    <a:pt x="491" y="900"/>
                    <a:pt x="475" y="900"/>
                  </a:cubicBezTo>
                  <a:cubicBezTo>
                    <a:pt x="470" y="900"/>
                    <a:pt x="465" y="899"/>
                    <a:pt x="461" y="898"/>
                  </a:cubicBezTo>
                  <a:cubicBezTo>
                    <a:pt x="442" y="894"/>
                    <a:pt x="429" y="877"/>
                    <a:pt x="424" y="847"/>
                  </a:cubicBezTo>
                  <a:cubicBezTo>
                    <a:pt x="415" y="804"/>
                    <a:pt x="426" y="765"/>
                    <a:pt x="456" y="731"/>
                  </a:cubicBezTo>
                  <a:cubicBezTo>
                    <a:pt x="487" y="697"/>
                    <a:pt x="531" y="663"/>
                    <a:pt x="588" y="629"/>
                  </a:cubicBezTo>
                  <a:lnTo>
                    <a:pt x="633" y="603"/>
                  </a:lnTo>
                  <a:close/>
                  <a:moveTo>
                    <a:pt x="691" y="1"/>
                  </a:moveTo>
                  <a:cubicBezTo>
                    <a:pt x="610" y="1"/>
                    <a:pt x="516" y="31"/>
                    <a:pt x="410" y="93"/>
                  </a:cubicBezTo>
                  <a:cubicBezTo>
                    <a:pt x="323" y="143"/>
                    <a:pt x="251" y="201"/>
                    <a:pt x="194" y="268"/>
                  </a:cubicBezTo>
                  <a:cubicBezTo>
                    <a:pt x="136" y="334"/>
                    <a:pt x="91" y="405"/>
                    <a:pt x="61" y="479"/>
                  </a:cubicBezTo>
                  <a:cubicBezTo>
                    <a:pt x="31" y="554"/>
                    <a:pt x="13" y="631"/>
                    <a:pt x="6" y="713"/>
                  </a:cubicBezTo>
                  <a:cubicBezTo>
                    <a:pt x="0" y="793"/>
                    <a:pt x="5" y="872"/>
                    <a:pt x="20" y="952"/>
                  </a:cubicBezTo>
                  <a:cubicBezTo>
                    <a:pt x="40" y="1045"/>
                    <a:pt x="68" y="1117"/>
                    <a:pt x="105" y="1170"/>
                  </a:cubicBezTo>
                  <a:cubicBezTo>
                    <a:pt x="142" y="1223"/>
                    <a:pt x="186" y="1259"/>
                    <a:pt x="234" y="1279"/>
                  </a:cubicBezTo>
                  <a:cubicBezTo>
                    <a:pt x="269" y="1293"/>
                    <a:pt x="306" y="1301"/>
                    <a:pt x="345" y="1301"/>
                  </a:cubicBezTo>
                  <a:cubicBezTo>
                    <a:pt x="361" y="1301"/>
                    <a:pt x="377" y="1300"/>
                    <a:pt x="393" y="1297"/>
                  </a:cubicBezTo>
                  <a:cubicBezTo>
                    <a:pt x="449" y="1287"/>
                    <a:pt x="507" y="1267"/>
                    <a:pt x="563" y="1234"/>
                  </a:cubicBezTo>
                  <a:cubicBezTo>
                    <a:pt x="589" y="1218"/>
                    <a:pt x="617" y="1199"/>
                    <a:pt x="646" y="1178"/>
                  </a:cubicBezTo>
                  <a:cubicBezTo>
                    <a:pt x="677" y="1155"/>
                    <a:pt x="704" y="1133"/>
                    <a:pt x="730" y="1108"/>
                  </a:cubicBezTo>
                  <a:cubicBezTo>
                    <a:pt x="755" y="1084"/>
                    <a:pt x="775" y="1061"/>
                    <a:pt x="791" y="1038"/>
                  </a:cubicBezTo>
                  <a:cubicBezTo>
                    <a:pt x="806" y="1015"/>
                    <a:pt x="813" y="997"/>
                    <a:pt x="810" y="982"/>
                  </a:cubicBezTo>
                  <a:cubicBezTo>
                    <a:pt x="808" y="974"/>
                    <a:pt x="802" y="965"/>
                    <a:pt x="793" y="957"/>
                  </a:cubicBezTo>
                  <a:cubicBezTo>
                    <a:pt x="788" y="953"/>
                    <a:pt x="782" y="951"/>
                    <a:pt x="776" y="951"/>
                  </a:cubicBezTo>
                  <a:cubicBezTo>
                    <a:pt x="771" y="951"/>
                    <a:pt x="765" y="953"/>
                    <a:pt x="759" y="956"/>
                  </a:cubicBezTo>
                  <a:cubicBezTo>
                    <a:pt x="751" y="960"/>
                    <a:pt x="742" y="968"/>
                    <a:pt x="732" y="978"/>
                  </a:cubicBezTo>
                  <a:cubicBezTo>
                    <a:pt x="723" y="988"/>
                    <a:pt x="710" y="1002"/>
                    <a:pt x="695" y="1018"/>
                  </a:cubicBezTo>
                  <a:cubicBezTo>
                    <a:pt x="680" y="1032"/>
                    <a:pt x="662" y="1049"/>
                    <a:pt x="640" y="1066"/>
                  </a:cubicBezTo>
                  <a:cubicBezTo>
                    <a:pt x="618" y="1084"/>
                    <a:pt x="591" y="1101"/>
                    <a:pt x="561" y="1120"/>
                  </a:cubicBezTo>
                  <a:cubicBezTo>
                    <a:pt x="493" y="1158"/>
                    <a:pt x="436" y="1179"/>
                    <a:pt x="387" y="1181"/>
                  </a:cubicBezTo>
                  <a:cubicBezTo>
                    <a:pt x="383" y="1181"/>
                    <a:pt x="379" y="1181"/>
                    <a:pt x="375" y="1181"/>
                  </a:cubicBezTo>
                  <a:cubicBezTo>
                    <a:pt x="331" y="1181"/>
                    <a:pt x="293" y="1170"/>
                    <a:pt x="261" y="1147"/>
                  </a:cubicBezTo>
                  <a:cubicBezTo>
                    <a:pt x="226" y="1124"/>
                    <a:pt x="198" y="1088"/>
                    <a:pt x="177" y="1041"/>
                  </a:cubicBezTo>
                  <a:cubicBezTo>
                    <a:pt x="156" y="996"/>
                    <a:pt x="139" y="945"/>
                    <a:pt x="127" y="888"/>
                  </a:cubicBezTo>
                  <a:cubicBezTo>
                    <a:pt x="116" y="826"/>
                    <a:pt x="110" y="764"/>
                    <a:pt x="112" y="701"/>
                  </a:cubicBezTo>
                  <a:cubicBezTo>
                    <a:pt x="114" y="638"/>
                    <a:pt x="125" y="577"/>
                    <a:pt x="147" y="517"/>
                  </a:cubicBezTo>
                  <a:cubicBezTo>
                    <a:pt x="169" y="456"/>
                    <a:pt x="202" y="398"/>
                    <a:pt x="248" y="344"/>
                  </a:cubicBezTo>
                  <a:cubicBezTo>
                    <a:pt x="293" y="289"/>
                    <a:pt x="354" y="241"/>
                    <a:pt x="429" y="197"/>
                  </a:cubicBezTo>
                  <a:cubicBezTo>
                    <a:pt x="515" y="146"/>
                    <a:pt x="589" y="121"/>
                    <a:pt x="652" y="121"/>
                  </a:cubicBezTo>
                  <a:cubicBezTo>
                    <a:pt x="685" y="121"/>
                    <a:pt x="715" y="129"/>
                    <a:pt x="742" y="143"/>
                  </a:cubicBezTo>
                  <a:cubicBezTo>
                    <a:pt x="819" y="184"/>
                    <a:pt x="872" y="277"/>
                    <a:pt x="901" y="420"/>
                  </a:cubicBezTo>
                  <a:cubicBezTo>
                    <a:pt x="905" y="442"/>
                    <a:pt x="909" y="468"/>
                    <a:pt x="912" y="496"/>
                  </a:cubicBezTo>
                  <a:cubicBezTo>
                    <a:pt x="916" y="526"/>
                    <a:pt x="917" y="554"/>
                    <a:pt x="914" y="581"/>
                  </a:cubicBezTo>
                  <a:cubicBezTo>
                    <a:pt x="913" y="609"/>
                    <a:pt x="908" y="635"/>
                    <a:pt x="899" y="657"/>
                  </a:cubicBezTo>
                  <a:cubicBezTo>
                    <a:pt x="890" y="681"/>
                    <a:pt x="875" y="698"/>
                    <a:pt x="855" y="710"/>
                  </a:cubicBezTo>
                  <a:cubicBezTo>
                    <a:pt x="845" y="716"/>
                    <a:pt x="835" y="719"/>
                    <a:pt x="825" y="719"/>
                  </a:cubicBezTo>
                  <a:cubicBezTo>
                    <a:pt x="820" y="719"/>
                    <a:pt x="814" y="718"/>
                    <a:pt x="809" y="716"/>
                  </a:cubicBezTo>
                  <a:cubicBezTo>
                    <a:pt x="794" y="709"/>
                    <a:pt x="783" y="695"/>
                    <a:pt x="773" y="670"/>
                  </a:cubicBezTo>
                  <a:lnTo>
                    <a:pt x="720" y="401"/>
                  </a:lnTo>
                  <a:cubicBezTo>
                    <a:pt x="713" y="366"/>
                    <a:pt x="701" y="339"/>
                    <a:pt x="683" y="320"/>
                  </a:cubicBezTo>
                  <a:cubicBezTo>
                    <a:pt x="666" y="300"/>
                    <a:pt x="645" y="288"/>
                    <a:pt x="621" y="282"/>
                  </a:cubicBezTo>
                  <a:cubicBezTo>
                    <a:pt x="611" y="280"/>
                    <a:pt x="600" y="279"/>
                    <a:pt x="589" y="279"/>
                  </a:cubicBezTo>
                  <a:cubicBezTo>
                    <a:pt x="574" y="279"/>
                    <a:pt x="557" y="281"/>
                    <a:pt x="540" y="286"/>
                  </a:cubicBezTo>
                  <a:cubicBezTo>
                    <a:pt x="509" y="293"/>
                    <a:pt x="478" y="306"/>
                    <a:pt x="445" y="325"/>
                  </a:cubicBezTo>
                  <a:cubicBezTo>
                    <a:pt x="420" y="340"/>
                    <a:pt x="397" y="357"/>
                    <a:pt x="373" y="376"/>
                  </a:cubicBezTo>
                  <a:cubicBezTo>
                    <a:pt x="349" y="395"/>
                    <a:pt x="328" y="414"/>
                    <a:pt x="310" y="434"/>
                  </a:cubicBezTo>
                  <a:cubicBezTo>
                    <a:pt x="292" y="454"/>
                    <a:pt x="278" y="474"/>
                    <a:pt x="268" y="492"/>
                  </a:cubicBezTo>
                  <a:cubicBezTo>
                    <a:pt x="259" y="511"/>
                    <a:pt x="255" y="527"/>
                    <a:pt x="258" y="540"/>
                  </a:cubicBezTo>
                  <a:cubicBezTo>
                    <a:pt x="260" y="552"/>
                    <a:pt x="267" y="563"/>
                    <a:pt x="277" y="575"/>
                  </a:cubicBezTo>
                  <a:cubicBezTo>
                    <a:pt x="284" y="582"/>
                    <a:pt x="291" y="586"/>
                    <a:pt x="299" y="586"/>
                  </a:cubicBezTo>
                  <a:cubicBezTo>
                    <a:pt x="303" y="586"/>
                    <a:pt x="307" y="584"/>
                    <a:pt x="312" y="582"/>
                  </a:cubicBezTo>
                  <a:cubicBezTo>
                    <a:pt x="318" y="579"/>
                    <a:pt x="324" y="572"/>
                    <a:pt x="331" y="564"/>
                  </a:cubicBezTo>
                  <a:cubicBezTo>
                    <a:pt x="337" y="555"/>
                    <a:pt x="346" y="545"/>
                    <a:pt x="355" y="534"/>
                  </a:cubicBezTo>
                  <a:cubicBezTo>
                    <a:pt x="365" y="522"/>
                    <a:pt x="377" y="509"/>
                    <a:pt x="392" y="495"/>
                  </a:cubicBezTo>
                  <a:cubicBezTo>
                    <a:pt x="408" y="482"/>
                    <a:pt x="427" y="468"/>
                    <a:pt x="449" y="455"/>
                  </a:cubicBezTo>
                  <a:cubicBezTo>
                    <a:pt x="484" y="434"/>
                    <a:pt x="514" y="424"/>
                    <a:pt x="537" y="424"/>
                  </a:cubicBezTo>
                  <a:cubicBezTo>
                    <a:pt x="574" y="424"/>
                    <a:pt x="597" y="449"/>
                    <a:pt x="607" y="497"/>
                  </a:cubicBezTo>
                  <a:lnTo>
                    <a:pt x="613" y="525"/>
                  </a:lnTo>
                  <a:lnTo>
                    <a:pt x="556" y="557"/>
                  </a:lnTo>
                  <a:cubicBezTo>
                    <a:pt x="512" y="583"/>
                    <a:pt x="472" y="610"/>
                    <a:pt x="436" y="637"/>
                  </a:cubicBezTo>
                  <a:cubicBezTo>
                    <a:pt x="401" y="664"/>
                    <a:pt x="371" y="693"/>
                    <a:pt x="347" y="723"/>
                  </a:cubicBezTo>
                  <a:cubicBezTo>
                    <a:pt x="323" y="753"/>
                    <a:pt x="306" y="785"/>
                    <a:pt x="297" y="817"/>
                  </a:cubicBezTo>
                  <a:cubicBezTo>
                    <a:pt x="287" y="851"/>
                    <a:pt x="286" y="886"/>
                    <a:pt x="294" y="924"/>
                  </a:cubicBezTo>
                  <a:cubicBezTo>
                    <a:pt x="300" y="956"/>
                    <a:pt x="311" y="981"/>
                    <a:pt x="326" y="997"/>
                  </a:cubicBezTo>
                  <a:cubicBezTo>
                    <a:pt x="341" y="1014"/>
                    <a:pt x="359" y="1024"/>
                    <a:pt x="380" y="1029"/>
                  </a:cubicBezTo>
                  <a:cubicBezTo>
                    <a:pt x="387" y="1030"/>
                    <a:pt x="395" y="1031"/>
                    <a:pt x="403" y="1031"/>
                  </a:cubicBezTo>
                  <a:cubicBezTo>
                    <a:pt x="417" y="1031"/>
                    <a:pt x="432" y="1029"/>
                    <a:pt x="448" y="1024"/>
                  </a:cubicBezTo>
                  <a:cubicBezTo>
                    <a:pt x="472" y="1019"/>
                    <a:pt x="496" y="1009"/>
                    <a:pt x="520" y="994"/>
                  </a:cubicBezTo>
                  <a:cubicBezTo>
                    <a:pt x="563" y="970"/>
                    <a:pt x="596" y="940"/>
                    <a:pt x="621" y="905"/>
                  </a:cubicBezTo>
                  <a:cubicBezTo>
                    <a:pt x="645" y="871"/>
                    <a:pt x="668" y="831"/>
                    <a:pt x="688" y="785"/>
                  </a:cubicBezTo>
                  <a:cubicBezTo>
                    <a:pt x="699" y="812"/>
                    <a:pt x="722" y="829"/>
                    <a:pt x="753" y="834"/>
                  </a:cubicBezTo>
                  <a:cubicBezTo>
                    <a:pt x="760" y="836"/>
                    <a:pt x="767" y="836"/>
                    <a:pt x="775" y="836"/>
                  </a:cubicBezTo>
                  <a:cubicBezTo>
                    <a:pt x="801" y="836"/>
                    <a:pt x="831" y="827"/>
                    <a:pt x="864" y="807"/>
                  </a:cubicBezTo>
                  <a:cubicBezTo>
                    <a:pt x="902" y="785"/>
                    <a:pt x="931" y="758"/>
                    <a:pt x="954" y="723"/>
                  </a:cubicBezTo>
                  <a:cubicBezTo>
                    <a:pt x="976" y="689"/>
                    <a:pt x="993" y="652"/>
                    <a:pt x="1003" y="610"/>
                  </a:cubicBezTo>
                  <a:cubicBezTo>
                    <a:pt x="1014" y="567"/>
                    <a:pt x="1018" y="523"/>
                    <a:pt x="1017" y="477"/>
                  </a:cubicBezTo>
                  <a:cubicBezTo>
                    <a:pt x="1016" y="430"/>
                    <a:pt x="1011" y="384"/>
                    <a:pt x="1002" y="336"/>
                  </a:cubicBezTo>
                  <a:cubicBezTo>
                    <a:pt x="969" y="170"/>
                    <a:pt x="901" y="64"/>
                    <a:pt x="799" y="21"/>
                  </a:cubicBezTo>
                  <a:cubicBezTo>
                    <a:pt x="766" y="7"/>
                    <a:pt x="730" y="1"/>
                    <a:pt x="69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0"/>
            <p:cNvSpPr/>
            <p:nvPr/>
          </p:nvSpPr>
          <p:spPr>
            <a:xfrm>
              <a:off x="8156994" y="3953544"/>
              <a:ext cx="63076" cy="82024"/>
            </a:xfrm>
            <a:custGeom>
              <a:rect b="b" l="l" r="r" t="t"/>
              <a:pathLst>
                <a:path extrusionOk="0" h="1632" w="1255">
                  <a:moveTo>
                    <a:pt x="260" y="511"/>
                  </a:moveTo>
                  <a:cubicBezTo>
                    <a:pt x="265" y="511"/>
                    <a:pt x="270" y="511"/>
                    <a:pt x="274" y="512"/>
                  </a:cubicBezTo>
                  <a:cubicBezTo>
                    <a:pt x="294" y="518"/>
                    <a:pt x="308" y="537"/>
                    <a:pt x="314" y="570"/>
                  </a:cubicBezTo>
                  <a:lnTo>
                    <a:pt x="361" y="807"/>
                  </a:lnTo>
                  <a:cubicBezTo>
                    <a:pt x="368" y="841"/>
                    <a:pt x="364" y="870"/>
                    <a:pt x="350" y="895"/>
                  </a:cubicBezTo>
                  <a:cubicBezTo>
                    <a:pt x="336" y="920"/>
                    <a:pt x="314" y="941"/>
                    <a:pt x="284" y="958"/>
                  </a:cubicBezTo>
                  <a:cubicBezTo>
                    <a:pt x="263" y="971"/>
                    <a:pt x="244" y="977"/>
                    <a:pt x="227" y="977"/>
                  </a:cubicBezTo>
                  <a:cubicBezTo>
                    <a:pt x="222" y="977"/>
                    <a:pt x="216" y="976"/>
                    <a:pt x="211" y="975"/>
                  </a:cubicBezTo>
                  <a:cubicBezTo>
                    <a:pt x="192" y="971"/>
                    <a:pt x="178" y="950"/>
                    <a:pt x="172" y="918"/>
                  </a:cubicBezTo>
                  <a:lnTo>
                    <a:pt x="124" y="680"/>
                  </a:lnTo>
                  <a:cubicBezTo>
                    <a:pt x="119" y="646"/>
                    <a:pt x="122" y="618"/>
                    <a:pt x="136" y="593"/>
                  </a:cubicBezTo>
                  <a:cubicBezTo>
                    <a:pt x="149" y="569"/>
                    <a:pt x="171" y="547"/>
                    <a:pt x="200" y="530"/>
                  </a:cubicBezTo>
                  <a:cubicBezTo>
                    <a:pt x="223" y="517"/>
                    <a:pt x="243" y="511"/>
                    <a:pt x="260" y="511"/>
                  </a:cubicBezTo>
                  <a:close/>
                  <a:moveTo>
                    <a:pt x="308" y="385"/>
                  </a:moveTo>
                  <a:cubicBezTo>
                    <a:pt x="294" y="385"/>
                    <a:pt x="278" y="387"/>
                    <a:pt x="262" y="392"/>
                  </a:cubicBezTo>
                  <a:cubicBezTo>
                    <a:pt x="235" y="400"/>
                    <a:pt x="208" y="411"/>
                    <a:pt x="180" y="428"/>
                  </a:cubicBezTo>
                  <a:cubicBezTo>
                    <a:pt x="121" y="462"/>
                    <a:pt x="75" y="506"/>
                    <a:pt x="42" y="557"/>
                  </a:cubicBezTo>
                  <a:cubicBezTo>
                    <a:pt x="10" y="610"/>
                    <a:pt x="1" y="672"/>
                    <a:pt x="15" y="744"/>
                  </a:cubicBezTo>
                  <a:lnTo>
                    <a:pt x="62" y="982"/>
                  </a:lnTo>
                  <a:cubicBezTo>
                    <a:pt x="69" y="1018"/>
                    <a:pt x="80" y="1046"/>
                    <a:pt x="96" y="1065"/>
                  </a:cubicBezTo>
                  <a:cubicBezTo>
                    <a:pt x="112" y="1084"/>
                    <a:pt x="130" y="1096"/>
                    <a:pt x="151" y="1101"/>
                  </a:cubicBezTo>
                  <a:cubicBezTo>
                    <a:pt x="160" y="1103"/>
                    <a:pt x="169" y="1104"/>
                    <a:pt x="178" y="1104"/>
                  </a:cubicBezTo>
                  <a:cubicBezTo>
                    <a:pt x="192" y="1104"/>
                    <a:pt x="207" y="1102"/>
                    <a:pt x="222" y="1098"/>
                  </a:cubicBezTo>
                  <a:cubicBezTo>
                    <a:pt x="248" y="1090"/>
                    <a:pt x="276" y="1078"/>
                    <a:pt x="306" y="1061"/>
                  </a:cubicBezTo>
                  <a:cubicBezTo>
                    <a:pt x="334" y="1044"/>
                    <a:pt x="360" y="1025"/>
                    <a:pt x="383" y="1003"/>
                  </a:cubicBezTo>
                  <a:cubicBezTo>
                    <a:pt x="407" y="982"/>
                    <a:pt x="426" y="958"/>
                    <a:pt x="442" y="932"/>
                  </a:cubicBezTo>
                  <a:cubicBezTo>
                    <a:pt x="457" y="906"/>
                    <a:pt x="467" y="877"/>
                    <a:pt x="472" y="846"/>
                  </a:cubicBezTo>
                  <a:cubicBezTo>
                    <a:pt x="478" y="815"/>
                    <a:pt x="477" y="780"/>
                    <a:pt x="470" y="744"/>
                  </a:cubicBezTo>
                  <a:lnTo>
                    <a:pt x="423" y="507"/>
                  </a:lnTo>
                  <a:cubicBezTo>
                    <a:pt x="416" y="471"/>
                    <a:pt x="405" y="442"/>
                    <a:pt x="389" y="423"/>
                  </a:cubicBezTo>
                  <a:cubicBezTo>
                    <a:pt x="373" y="404"/>
                    <a:pt x="355" y="393"/>
                    <a:pt x="334" y="387"/>
                  </a:cubicBezTo>
                  <a:cubicBezTo>
                    <a:pt x="326" y="386"/>
                    <a:pt x="317" y="385"/>
                    <a:pt x="308" y="385"/>
                  </a:cubicBezTo>
                  <a:close/>
                  <a:moveTo>
                    <a:pt x="1036" y="668"/>
                  </a:moveTo>
                  <a:cubicBezTo>
                    <a:pt x="1041" y="668"/>
                    <a:pt x="1046" y="669"/>
                    <a:pt x="1051" y="670"/>
                  </a:cubicBezTo>
                  <a:cubicBezTo>
                    <a:pt x="1071" y="674"/>
                    <a:pt x="1085" y="694"/>
                    <a:pt x="1091" y="727"/>
                  </a:cubicBezTo>
                  <a:lnTo>
                    <a:pt x="1138" y="965"/>
                  </a:lnTo>
                  <a:cubicBezTo>
                    <a:pt x="1145" y="998"/>
                    <a:pt x="1141" y="1027"/>
                    <a:pt x="1127" y="1052"/>
                  </a:cubicBezTo>
                  <a:cubicBezTo>
                    <a:pt x="1113" y="1076"/>
                    <a:pt x="1092" y="1098"/>
                    <a:pt x="1062" y="1115"/>
                  </a:cubicBezTo>
                  <a:cubicBezTo>
                    <a:pt x="1040" y="1128"/>
                    <a:pt x="1019" y="1134"/>
                    <a:pt x="1002" y="1134"/>
                  </a:cubicBezTo>
                  <a:cubicBezTo>
                    <a:pt x="997" y="1134"/>
                    <a:pt x="993" y="1134"/>
                    <a:pt x="988" y="1133"/>
                  </a:cubicBezTo>
                  <a:cubicBezTo>
                    <a:pt x="969" y="1127"/>
                    <a:pt x="955" y="1108"/>
                    <a:pt x="950" y="1074"/>
                  </a:cubicBezTo>
                  <a:lnTo>
                    <a:pt x="903" y="837"/>
                  </a:lnTo>
                  <a:cubicBezTo>
                    <a:pt x="896" y="804"/>
                    <a:pt x="899" y="775"/>
                    <a:pt x="913" y="750"/>
                  </a:cubicBezTo>
                  <a:cubicBezTo>
                    <a:pt x="926" y="725"/>
                    <a:pt x="948" y="705"/>
                    <a:pt x="977" y="688"/>
                  </a:cubicBezTo>
                  <a:cubicBezTo>
                    <a:pt x="999" y="675"/>
                    <a:pt x="1019" y="668"/>
                    <a:pt x="1036" y="668"/>
                  </a:cubicBezTo>
                  <a:close/>
                  <a:moveTo>
                    <a:pt x="1085" y="542"/>
                  </a:moveTo>
                  <a:cubicBezTo>
                    <a:pt x="1070" y="542"/>
                    <a:pt x="1055" y="544"/>
                    <a:pt x="1039" y="548"/>
                  </a:cubicBezTo>
                  <a:cubicBezTo>
                    <a:pt x="1012" y="556"/>
                    <a:pt x="985" y="569"/>
                    <a:pt x="957" y="584"/>
                  </a:cubicBezTo>
                  <a:cubicBezTo>
                    <a:pt x="898" y="619"/>
                    <a:pt x="853" y="662"/>
                    <a:pt x="819" y="715"/>
                  </a:cubicBezTo>
                  <a:cubicBezTo>
                    <a:pt x="787" y="768"/>
                    <a:pt x="778" y="830"/>
                    <a:pt x="792" y="901"/>
                  </a:cubicBezTo>
                  <a:lnTo>
                    <a:pt x="839" y="1138"/>
                  </a:lnTo>
                  <a:cubicBezTo>
                    <a:pt x="846" y="1176"/>
                    <a:pt x="857" y="1203"/>
                    <a:pt x="873" y="1222"/>
                  </a:cubicBezTo>
                  <a:cubicBezTo>
                    <a:pt x="889" y="1241"/>
                    <a:pt x="907" y="1253"/>
                    <a:pt x="928" y="1258"/>
                  </a:cubicBezTo>
                  <a:cubicBezTo>
                    <a:pt x="937" y="1260"/>
                    <a:pt x="947" y="1261"/>
                    <a:pt x="956" y="1261"/>
                  </a:cubicBezTo>
                  <a:cubicBezTo>
                    <a:pt x="970" y="1261"/>
                    <a:pt x="984" y="1259"/>
                    <a:pt x="999" y="1254"/>
                  </a:cubicBezTo>
                  <a:cubicBezTo>
                    <a:pt x="1025" y="1246"/>
                    <a:pt x="1053" y="1235"/>
                    <a:pt x="1083" y="1217"/>
                  </a:cubicBezTo>
                  <a:cubicBezTo>
                    <a:pt x="1111" y="1201"/>
                    <a:pt x="1137" y="1182"/>
                    <a:pt x="1160" y="1161"/>
                  </a:cubicBezTo>
                  <a:cubicBezTo>
                    <a:pt x="1184" y="1139"/>
                    <a:pt x="1204" y="1115"/>
                    <a:pt x="1219" y="1089"/>
                  </a:cubicBezTo>
                  <a:cubicBezTo>
                    <a:pt x="1234" y="1063"/>
                    <a:pt x="1245" y="1035"/>
                    <a:pt x="1250" y="1003"/>
                  </a:cubicBezTo>
                  <a:cubicBezTo>
                    <a:pt x="1255" y="972"/>
                    <a:pt x="1255" y="938"/>
                    <a:pt x="1247" y="901"/>
                  </a:cubicBezTo>
                  <a:lnTo>
                    <a:pt x="1200" y="663"/>
                  </a:lnTo>
                  <a:cubicBezTo>
                    <a:pt x="1193" y="627"/>
                    <a:pt x="1182" y="599"/>
                    <a:pt x="1166" y="581"/>
                  </a:cubicBezTo>
                  <a:cubicBezTo>
                    <a:pt x="1150" y="562"/>
                    <a:pt x="1132" y="549"/>
                    <a:pt x="1111" y="545"/>
                  </a:cubicBezTo>
                  <a:cubicBezTo>
                    <a:pt x="1102" y="543"/>
                    <a:pt x="1094" y="542"/>
                    <a:pt x="1085" y="542"/>
                  </a:cubicBezTo>
                  <a:close/>
                  <a:moveTo>
                    <a:pt x="809" y="1"/>
                  </a:moveTo>
                  <a:cubicBezTo>
                    <a:pt x="798" y="1"/>
                    <a:pt x="787" y="4"/>
                    <a:pt x="776" y="10"/>
                  </a:cubicBezTo>
                  <a:cubicBezTo>
                    <a:pt x="767" y="16"/>
                    <a:pt x="760" y="22"/>
                    <a:pt x="752" y="31"/>
                  </a:cubicBezTo>
                  <a:cubicBezTo>
                    <a:pt x="745" y="40"/>
                    <a:pt x="740" y="52"/>
                    <a:pt x="737" y="65"/>
                  </a:cubicBezTo>
                  <a:lnTo>
                    <a:pt x="416" y="1570"/>
                  </a:lnTo>
                  <a:cubicBezTo>
                    <a:pt x="414" y="1580"/>
                    <a:pt x="414" y="1589"/>
                    <a:pt x="415" y="1597"/>
                  </a:cubicBezTo>
                  <a:cubicBezTo>
                    <a:pt x="418" y="1612"/>
                    <a:pt x="426" y="1623"/>
                    <a:pt x="440" y="1628"/>
                  </a:cubicBezTo>
                  <a:cubicBezTo>
                    <a:pt x="445" y="1630"/>
                    <a:pt x="450" y="1631"/>
                    <a:pt x="455" y="1631"/>
                  </a:cubicBezTo>
                  <a:cubicBezTo>
                    <a:pt x="465" y="1631"/>
                    <a:pt x="475" y="1628"/>
                    <a:pt x="486" y="1623"/>
                  </a:cubicBezTo>
                  <a:cubicBezTo>
                    <a:pt x="497" y="1616"/>
                    <a:pt x="507" y="1607"/>
                    <a:pt x="515" y="1597"/>
                  </a:cubicBezTo>
                  <a:cubicBezTo>
                    <a:pt x="523" y="1585"/>
                    <a:pt x="529" y="1574"/>
                    <a:pt x="532" y="1562"/>
                  </a:cubicBezTo>
                  <a:lnTo>
                    <a:pt x="853" y="63"/>
                  </a:lnTo>
                  <a:cubicBezTo>
                    <a:pt x="854" y="54"/>
                    <a:pt x="854" y="44"/>
                    <a:pt x="852" y="35"/>
                  </a:cubicBezTo>
                  <a:cubicBezTo>
                    <a:pt x="848" y="17"/>
                    <a:pt x="838" y="6"/>
                    <a:pt x="823" y="2"/>
                  </a:cubicBezTo>
                  <a:cubicBezTo>
                    <a:pt x="818" y="1"/>
                    <a:pt x="813" y="1"/>
                    <a:pt x="8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0"/>
            <p:cNvSpPr/>
            <p:nvPr/>
          </p:nvSpPr>
          <p:spPr>
            <a:xfrm>
              <a:off x="8219266" y="3940175"/>
              <a:ext cx="21461" cy="16033"/>
            </a:xfrm>
            <a:custGeom>
              <a:rect b="b" l="l" r="r" t="t"/>
              <a:pathLst>
                <a:path extrusionOk="0" h="319" w="427">
                  <a:moveTo>
                    <a:pt x="385" y="0"/>
                  </a:moveTo>
                  <a:lnTo>
                    <a:pt x="211" y="2"/>
                  </a:lnTo>
                  <a:cubicBezTo>
                    <a:pt x="202" y="2"/>
                    <a:pt x="192" y="5"/>
                    <a:pt x="183" y="10"/>
                  </a:cubicBezTo>
                  <a:cubicBezTo>
                    <a:pt x="176" y="14"/>
                    <a:pt x="168" y="22"/>
                    <a:pt x="159" y="33"/>
                  </a:cubicBezTo>
                  <a:lnTo>
                    <a:pt x="19" y="214"/>
                  </a:lnTo>
                  <a:cubicBezTo>
                    <a:pt x="10" y="225"/>
                    <a:pt x="5" y="237"/>
                    <a:pt x="2" y="248"/>
                  </a:cubicBezTo>
                  <a:cubicBezTo>
                    <a:pt x="0" y="260"/>
                    <a:pt x="0" y="270"/>
                    <a:pt x="2" y="281"/>
                  </a:cubicBezTo>
                  <a:cubicBezTo>
                    <a:pt x="5" y="295"/>
                    <a:pt x="11" y="306"/>
                    <a:pt x="22" y="313"/>
                  </a:cubicBezTo>
                  <a:cubicBezTo>
                    <a:pt x="27" y="317"/>
                    <a:pt x="32" y="318"/>
                    <a:pt x="37" y="318"/>
                  </a:cubicBezTo>
                  <a:cubicBezTo>
                    <a:pt x="42" y="318"/>
                    <a:pt x="47" y="317"/>
                    <a:pt x="53" y="313"/>
                  </a:cubicBezTo>
                  <a:cubicBezTo>
                    <a:pt x="57" y="311"/>
                    <a:pt x="61" y="306"/>
                    <a:pt x="66" y="301"/>
                  </a:cubicBezTo>
                  <a:lnTo>
                    <a:pt x="205" y="118"/>
                  </a:lnTo>
                  <a:lnTo>
                    <a:pt x="380" y="117"/>
                  </a:lnTo>
                  <a:cubicBezTo>
                    <a:pt x="383" y="117"/>
                    <a:pt x="386" y="116"/>
                    <a:pt x="389" y="116"/>
                  </a:cubicBezTo>
                  <a:cubicBezTo>
                    <a:pt x="392" y="115"/>
                    <a:pt x="394" y="115"/>
                    <a:pt x="397" y="114"/>
                  </a:cubicBezTo>
                  <a:cubicBezTo>
                    <a:pt x="407" y="107"/>
                    <a:pt x="416" y="96"/>
                    <a:pt x="420" y="80"/>
                  </a:cubicBezTo>
                  <a:cubicBezTo>
                    <a:pt x="426" y="64"/>
                    <a:pt x="427" y="50"/>
                    <a:pt x="425" y="36"/>
                  </a:cubicBezTo>
                  <a:cubicBezTo>
                    <a:pt x="420" y="14"/>
                    <a:pt x="407" y="1"/>
                    <a:pt x="3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0"/>
            <p:cNvSpPr/>
            <p:nvPr/>
          </p:nvSpPr>
          <p:spPr>
            <a:xfrm>
              <a:off x="8252287" y="3912934"/>
              <a:ext cx="49958" cy="67952"/>
            </a:xfrm>
            <a:custGeom>
              <a:rect b="b" l="l" r="r" t="t"/>
              <a:pathLst>
                <a:path extrusionOk="0" h="1352" w="994">
                  <a:moveTo>
                    <a:pt x="285" y="761"/>
                  </a:moveTo>
                  <a:lnTo>
                    <a:pt x="642" y="919"/>
                  </a:lnTo>
                  <a:cubicBezTo>
                    <a:pt x="627" y="959"/>
                    <a:pt x="606" y="996"/>
                    <a:pt x="578" y="1032"/>
                  </a:cubicBezTo>
                  <a:cubicBezTo>
                    <a:pt x="551" y="1067"/>
                    <a:pt x="515" y="1098"/>
                    <a:pt x="470" y="1124"/>
                  </a:cubicBezTo>
                  <a:cubicBezTo>
                    <a:pt x="433" y="1146"/>
                    <a:pt x="401" y="1159"/>
                    <a:pt x="369" y="1164"/>
                  </a:cubicBezTo>
                  <a:cubicBezTo>
                    <a:pt x="357" y="1166"/>
                    <a:pt x="345" y="1167"/>
                    <a:pt x="334" y="1167"/>
                  </a:cubicBezTo>
                  <a:cubicBezTo>
                    <a:pt x="318" y="1167"/>
                    <a:pt x="304" y="1165"/>
                    <a:pt x="290" y="1159"/>
                  </a:cubicBezTo>
                  <a:cubicBezTo>
                    <a:pt x="268" y="1151"/>
                    <a:pt x="249" y="1137"/>
                    <a:pt x="234" y="1116"/>
                  </a:cubicBezTo>
                  <a:cubicBezTo>
                    <a:pt x="218" y="1096"/>
                    <a:pt x="208" y="1071"/>
                    <a:pt x="202" y="1042"/>
                  </a:cubicBezTo>
                  <a:cubicBezTo>
                    <a:pt x="197" y="1015"/>
                    <a:pt x="196" y="989"/>
                    <a:pt x="199" y="963"/>
                  </a:cubicBezTo>
                  <a:cubicBezTo>
                    <a:pt x="202" y="937"/>
                    <a:pt x="208" y="913"/>
                    <a:pt x="217" y="889"/>
                  </a:cubicBezTo>
                  <a:cubicBezTo>
                    <a:pt x="226" y="865"/>
                    <a:pt x="236" y="843"/>
                    <a:pt x="249" y="821"/>
                  </a:cubicBezTo>
                  <a:cubicBezTo>
                    <a:pt x="261" y="800"/>
                    <a:pt x="272" y="780"/>
                    <a:pt x="285" y="761"/>
                  </a:cubicBezTo>
                  <a:close/>
                  <a:moveTo>
                    <a:pt x="442" y="0"/>
                  </a:moveTo>
                  <a:cubicBezTo>
                    <a:pt x="422" y="0"/>
                    <a:pt x="400" y="3"/>
                    <a:pt x="376" y="8"/>
                  </a:cubicBezTo>
                  <a:cubicBezTo>
                    <a:pt x="340" y="15"/>
                    <a:pt x="299" y="32"/>
                    <a:pt x="254" y="58"/>
                  </a:cubicBezTo>
                  <a:cubicBezTo>
                    <a:pt x="214" y="82"/>
                    <a:pt x="175" y="111"/>
                    <a:pt x="142" y="145"/>
                  </a:cubicBezTo>
                  <a:cubicBezTo>
                    <a:pt x="108" y="178"/>
                    <a:pt x="80" y="216"/>
                    <a:pt x="57" y="256"/>
                  </a:cubicBezTo>
                  <a:cubicBezTo>
                    <a:pt x="36" y="296"/>
                    <a:pt x="20" y="338"/>
                    <a:pt x="10" y="383"/>
                  </a:cubicBezTo>
                  <a:cubicBezTo>
                    <a:pt x="1" y="427"/>
                    <a:pt x="1" y="472"/>
                    <a:pt x="10" y="517"/>
                  </a:cubicBezTo>
                  <a:cubicBezTo>
                    <a:pt x="21" y="575"/>
                    <a:pt x="42" y="616"/>
                    <a:pt x="73" y="644"/>
                  </a:cubicBezTo>
                  <a:cubicBezTo>
                    <a:pt x="103" y="671"/>
                    <a:pt x="137" y="693"/>
                    <a:pt x="173" y="712"/>
                  </a:cubicBezTo>
                  <a:cubicBezTo>
                    <a:pt x="152" y="741"/>
                    <a:pt x="130" y="773"/>
                    <a:pt x="111" y="808"/>
                  </a:cubicBezTo>
                  <a:cubicBezTo>
                    <a:pt x="92" y="844"/>
                    <a:pt x="75" y="880"/>
                    <a:pt x="63" y="918"/>
                  </a:cubicBezTo>
                  <a:cubicBezTo>
                    <a:pt x="50" y="955"/>
                    <a:pt x="41" y="994"/>
                    <a:pt x="38" y="1033"/>
                  </a:cubicBezTo>
                  <a:cubicBezTo>
                    <a:pt x="33" y="1073"/>
                    <a:pt x="36" y="1112"/>
                    <a:pt x="44" y="1150"/>
                  </a:cubicBezTo>
                  <a:cubicBezTo>
                    <a:pt x="53" y="1196"/>
                    <a:pt x="70" y="1236"/>
                    <a:pt x="94" y="1268"/>
                  </a:cubicBezTo>
                  <a:cubicBezTo>
                    <a:pt x="119" y="1301"/>
                    <a:pt x="151" y="1324"/>
                    <a:pt x="189" y="1338"/>
                  </a:cubicBezTo>
                  <a:cubicBezTo>
                    <a:pt x="214" y="1347"/>
                    <a:pt x="240" y="1351"/>
                    <a:pt x="269" y="1351"/>
                  </a:cubicBezTo>
                  <a:cubicBezTo>
                    <a:pt x="286" y="1351"/>
                    <a:pt x="302" y="1350"/>
                    <a:pt x="319" y="1347"/>
                  </a:cubicBezTo>
                  <a:cubicBezTo>
                    <a:pt x="369" y="1339"/>
                    <a:pt x="422" y="1319"/>
                    <a:pt x="479" y="1285"/>
                  </a:cubicBezTo>
                  <a:cubicBezTo>
                    <a:pt x="548" y="1246"/>
                    <a:pt x="606" y="1198"/>
                    <a:pt x="649" y="1142"/>
                  </a:cubicBezTo>
                  <a:cubicBezTo>
                    <a:pt x="694" y="1087"/>
                    <a:pt x="731" y="1029"/>
                    <a:pt x="758" y="968"/>
                  </a:cubicBezTo>
                  <a:lnTo>
                    <a:pt x="885" y="1023"/>
                  </a:lnTo>
                  <a:cubicBezTo>
                    <a:pt x="893" y="1026"/>
                    <a:pt x="900" y="1028"/>
                    <a:pt x="906" y="1028"/>
                  </a:cubicBezTo>
                  <a:cubicBezTo>
                    <a:pt x="907" y="1028"/>
                    <a:pt x="908" y="1028"/>
                    <a:pt x="910" y="1027"/>
                  </a:cubicBezTo>
                  <a:cubicBezTo>
                    <a:pt x="916" y="1026"/>
                    <a:pt x="923" y="1024"/>
                    <a:pt x="930" y="1020"/>
                  </a:cubicBezTo>
                  <a:cubicBezTo>
                    <a:pt x="949" y="1008"/>
                    <a:pt x="965" y="991"/>
                    <a:pt x="977" y="969"/>
                  </a:cubicBezTo>
                  <a:cubicBezTo>
                    <a:pt x="989" y="946"/>
                    <a:pt x="994" y="926"/>
                    <a:pt x="991" y="907"/>
                  </a:cubicBezTo>
                  <a:cubicBezTo>
                    <a:pt x="988" y="896"/>
                    <a:pt x="983" y="888"/>
                    <a:pt x="974" y="883"/>
                  </a:cubicBezTo>
                  <a:lnTo>
                    <a:pt x="816" y="814"/>
                  </a:lnTo>
                  <a:cubicBezTo>
                    <a:pt x="826" y="775"/>
                    <a:pt x="833" y="738"/>
                    <a:pt x="837" y="701"/>
                  </a:cubicBezTo>
                  <a:cubicBezTo>
                    <a:pt x="841" y="664"/>
                    <a:pt x="844" y="629"/>
                    <a:pt x="844" y="596"/>
                  </a:cubicBezTo>
                  <a:cubicBezTo>
                    <a:pt x="844" y="565"/>
                    <a:pt x="843" y="534"/>
                    <a:pt x="841" y="508"/>
                  </a:cubicBezTo>
                  <a:cubicBezTo>
                    <a:pt x="839" y="481"/>
                    <a:pt x="835" y="459"/>
                    <a:pt x="832" y="441"/>
                  </a:cubicBezTo>
                  <a:cubicBezTo>
                    <a:pt x="826" y="414"/>
                    <a:pt x="818" y="396"/>
                    <a:pt x="807" y="387"/>
                  </a:cubicBezTo>
                  <a:cubicBezTo>
                    <a:pt x="803" y="384"/>
                    <a:pt x="798" y="383"/>
                    <a:pt x="792" y="383"/>
                  </a:cubicBezTo>
                  <a:cubicBezTo>
                    <a:pt x="781" y="383"/>
                    <a:pt x="766" y="388"/>
                    <a:pt x="749" y="398"/>
                  </a:cubicBezTo>
                  <a:cubicBezTo>
                    <a:pt x="721" y="414"/>
                    <a:pt x="705" y="428"/>
                    <a:pt x="697" y="444"/>
                  </a:cubicBezTo>
                  <a:cubicBezTo>
                    <a:pt x="689" y="459"/>
                    <a:pt x="685" y="477"/>
                    <a:pt x="688" y="496"/>
                  </a:cubicBezTo>
                  <a:cubicBezTo>
                    <a:pt x="691" y="529"/>
                    <a:pt x="697" y="567"/>
                    <a:pt x="702" y="611"/>
                  </a:cubicBezTo>
                  <a:cubicBezTo>
                    <a:pt x="707" y="656"/>
                    <a:pt x="706" y="707"/>
                    <a:pt x="697" y="763"/>
                  </a:cubicBezTo>
                  <a:lnTo>
                    <a:pt x="368" y="613"/>
                  </a:lnTo>
                  <a:cubicBezTo>
                    <a:pt x="349" y="605"/>
                    <a:pt x="327" y="595"/>
                    <a:pt x="306" y="585"/>
                  </a:cubicBezTo>
                  <a:cubicBezTo>
                    <a:pt x="285" y="574"/>
                    <a:pt x="263" y="561"/>
                    <a:pt x="244" y="548"/>
                  </a:cubicBezTo>
                  <a:cubicBezTo>
                    <a:pt x="225" y="534"/>
                    <a:pt x="209" y="517"/>
                    <a:pt x="194" y="499"/>
                  </a:cubicBezTo>
                  <a:cubicBezTo>
                    <a:pt x="180" y="482"/>
                    <a:pt x="171" y="461"/>
                    <a:pt x="166" y="436"/>
                  </a:cubicBezTo>
                  <a:cubicBezTo>
                    <a:pt x="156" y="388"/>
                    <a:pt x="162" y="342"/>
                    <a:pt x="184" y="299"/>
                  </a:cubicBezTo>
                  <a:cubicBezTo>
                    <a:pt x="206" y="256"/>
                    <a:pt x="240" y="221"/>
                    <a:pt x="285" y="194"/>
                  </a:cubicBezTo>
                  <a:cubicBezTo>
                    <a:pt x="315" y="177"/>
                    <a:pt x="341" y="168"/>
                    <a:pt x="362" y="168"/>
                  </a:cubicBezTo>
                  <a:cubicBezTo>
                    <a:pt x="363" y="168"/>
                    <a:pt x="364" y="168"/>
                    <a:pt x="366" y="168"/>
                  </a:cubicBezTo>
                  <a:cubicBezTo>
                    <a:pt x="387" y="169"/>
                    <a:pt x="406" y="173"/>
                    <a:pt x="423" y="180"/>
                  </a:cubicBezTo>
                  <a:cubicBezTo>
                    <a:pt x="439" y="186"/>
                    <a:pt x="455" y="192"/>
                    <a:pt x="467" y="198"/>
                  </a:cubicBezTo>
                  <a:cubicBezTo>
                    <a:pt x="473" y="200"/>
                    <a:pt x="478" y="201"/>
                    <a:pt x="484" y="201"/>
                  </a:cubicBezTo>
                  <a:cubicBezTo>
                    <a:pt x="492" y="201"/>
                    <a:pt x="500" y="199"/>
                    <a:pt x="508" y="194"/>
                  </a:cubicBezTo>
                  <a:cubicBezTo>
                    <a:pt x="527" y="183"/>
                    <a:pt x="542" y="165"/>
                    <a:pt x="555" y="140"/>
                  </a:cubicBezTo>
                  <a:cubicBezTo>
                    <a:pt x="567" y="114"/>
                    <a:pt x="572" y="92"/>
                    <a:pt x="567" y="71"/>
                  </a:cubicBezTo>
                  <a:cubicBezTo>
                    <a:pt x="565" y="56"/>
                    <a:pt x="555" y="41"/>
                    <a:pt x="538" y="28"/>
                  </a:cubicBezTo>
                  <a:cubicBezTo>
                    <a:pt x="521" y="15"/>
                    <a:pt x="500" y="6"/>
                    <a:pt x="473" y="3"/>
                  </a:cubicBezTo>
                  <a:cubicBezTo>
                    <a:pt x="463" y="1"/>
                    <a:pt x="453" y="0"/>
                    <a:pt x="44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0"/>
            <p:cNvSpPr/>
            <p:nvPr/>
          </p:nvSpPr>
          <p:spPr>
            <a:xfrm>
              <a:off x="8049187" y="4121413"/>
              <a:ext cx="28849" cy="67449"/>
            </a:xfrm>
            <a:custGeom>
              <a:rect b="b" l="l" r="r" t="t"/>
              <a:pathLst>
                <a:path extrusionOk="0" h="1342" w="574">
                  <a:moveTo>
                    <a:pt x="305" y="1"/>
                  </a:moveTo>
                  <a:cubicBezTo>
                    <a:pt x="292" y="1"/>
                    <a:pt x="275" y="7"/>
                    <a:pt x="254" y="19"/>
                  </a:cubicBezTo>
                  <a:cubicBezTo>
                    <a:pt x="215" y="40"/>
                    <a:pt x="179" y="71"/>
                    <a:pt x="146" y="108"/>
                  </a:cubicBezTo>
                  <a:cubicBezTo>
                    <a:pt x="112" y="144"/>
                    <a:pt x="84" y="184"/>
                    <a:pt x="60" y="228"/>
                  </a:cubicBezTo>
                  <a:cubicBezTo>
                    <a:pt x="36" y="272"/>
                    <a:pt x="21" y="320"/>
                    <a:pt x="11" y="368"/>
                  </a:cubicBezTo>
                  <a:cubicBezTo>
                    <a:pt x="0" y="416"/>
                    <a:pt x="0" y="464"/>
                    <a:pt x="8" y="509"/>
                  </a:cubicBezTo>
                  <a:lnTo>
                    <a:pt x="141" y="1173"/>
                  </a:lnTo>
                  <a:cubicBezTo>
                    <a:pt x="151" y="1223"/>
                    <a:pt x="168" y="1261"/>
                    <a:pt x="192" y="1287"/>
                  </a:cubicBezTo>
                  <a:cubicBezTo>
                    <a:pt x="217" y="1314"/>
                    <a:pt x="245" y="1331"/>
                    <a:pt x="279" y="1338"/>
                  </a:cubicBezTo>
                  <a:cubicBezTo>
                    <a:pt x="293" y="1340"/>
                    <a:pt x="307" y="1342"/>
                    <a:pt x="322" y="1342"/>
                  </a:cubicBezTo>
                  <a:cubicBezTo>
                    <a:pt x="343" y="1342"/>
                    <a:pt x="364" y="1339"/>
                    <a:pt x="386" y="1334"/>
                  </a:cubicBezTo>
                  <a:cubicBezTo>
                    <a:pt x="424" y="1325"/>
                    <a:pt x="463" y="1309"/>
                    <a:pt x="502" y="1287"/>
                  </a:cubicBezTo>
                  <a:cubicBezTo>
                    <a:pt x="534" y="1268"/>
                    <a:pt x="556" y="1247"/>
                    <a:pt x="563" y="1227"/>
                  </a:cubicBezTo>
                  <a:cubicBezTo>
                    <a:pt x="571" y="1207"/>
                    <a:pt x="574" y="1186"/>
                    <a:pt x="569" y="1164"/>
                  </a:cubicBezTo>
                  <a:cubicBezTo>
                    <a:pt x="566" y="1146"/>
                    <a:pt x="559" y="1131"/>
                    <a:pt x="549" y="1119"/>
                  </a:cubicBezTo>
                  <a:cubicBezTo>
                    <a:pt x="544" y="1114"/>
                    <a:pt x="538" y="1111"/>
                    <a:pt x="530" y="1111"/>
                  </a:cubicBezTo>
                  <a:cubicBezTo>
                    <a:pt x="522" y="1111"/>
                    <a:pt x="512" y="1114"/>
                    <a:pt x="502" y="1120"/>
                  </a:cubicBezTo>
                  <a:cubicBezTo>
                    <a:pt x="482" y="1131"/>
                    <a:pt x="462" y="1140"/>
                    <a:pt x="441" y="1148"/>
                  </a:cubicBezTo>
                  <a:cubicBezTo>
                    <a:pt x="420" y="1156"/>
                    <a:pt x="400" y="1160"/>
                    <a:pt x="381" y="1160"/>
                  </a:cubicBezTo>
                  <a:cubicBezTo>
                    <a:pt x="362" y="1159"/>
                    <a:pt x="345" y="1153"/>
                    <a:pt x="330" y="1142"/>
                  </a:cubicBezTo>
                  <a:cubicBezTo>
                    <a:pt x="316" y="1130"/>
                    <a:pt x="306" y="1110"/>
                    <a:pt x="300" y="1082"/>
                  </a:cubicBezTo>
                  <a:lnTo>
                    <a:pt x="167" y="416"/>
                  </a:lnTo>
                  <a:cubicBezTo>
                    <a:pt x="164" y="397"/>
                    <a:pt x="164" y="376"/>
                    <a:pt x="167" y="351"/>
                  </a:cubicBezTo>
                  <a:cubicBezTo>
                    <a:pt x="170" y="327"/>
                    <a:pt x="178" y="303"/>
                    <a:pt x="191" y="279"/>
                  </a:cubicBezTo>
                  <a:cubicBezTo>
                    <a:pt x="203" y="255"/>
                    <a:pt x="219" y="233"/>
                    <a:pt x="239" y="210"/>
                  </a:cubicBezTo>
                  <a:cubicBezTo>
                    <a:pt x="258" y="188"/>
                    <a:pt x="282" y="169"/>
                    <a:pt x="309" y="153"/>
                  </a:cubicBezTo>
                  <a:cubicBezTo>
                    <a:pt x="325" y="144"/>
                    <a:pt x="336" y="130"/>
                    <a:pt x="343" y="110"/>
                  </a:cubicBezTo>
                  <a:cubicBezTo>
                    <a:pt x="351" y="90"/>
                    <a:pt x="352" y="70"/>
                    <a:pt x="347" y="47"/>
                  </a:cubicBezTo>
                  <a:cubicBezTo>
                    <a:pt x="343" y="27"/>
                    <a:pt x="334" y="12"/>
                    <a:pt x="320" y="4"/>
                  </a:cubicBezTo>
                  <a:cubicBezTo>
                    <a:pt x="316" y="2"/>
                    <a:pt x="311" y="1"/>
                    <a:pt x="30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0"/>
            <p:cNvSpPr/>
            <p:nvPr/>
          </p:nvSpPr>
          <p:spPr>
            <a:xfrm>
              <a:off x="8074367" y="4110758"/>
              <a:ext cx="29151" cy="66946"/>
            </a:xfrm>
            <a:custGeom>
              <a:rect b="b" l="l" r="r" t="t"/>
              <a:pathLst>
                <a:path extrusionOk="0" h="1332" w="580">
                  <a:moveTo>
                    <a:pt x="229" y="1"/>
                  </a:moveTo>
                  <a:cubicBezTo>
                    <a:pt x="215" y="1"/>
                    <a:pt x="200" y="2"/>
                    <a:pt x="185" y="5"/>
                  </a:cubicBezTo>
                  <a:cubicBezTo>
                    <a:pt x="145" y="10"/>
                    <a:pt x="105" y="25"/>
                    <a:pt x="67" y="47"/>
                  </a:cubicBezTo>
                  <a:cubicBezTo>
                    <a:pt x="38" y="64"/>
                    <a:pt x="20" y="83"/>
                    <a:pt x="11" y="104"/>
                  </a:cubicBezTo>
                  <a:cubicBezTo>
                    <a:pt x="3" y="125"/>
                    <a:pt x="1" y="145"/>
                    <a:pt x="5" y="166"/>
                  </a:cubicBezTo>
                  <a:cubicBezTo>
                    <a:pt x="10" y="188"/>
                    <a:pt x="17" y="204"/>
                    <a:pt x="30" y="212"/>
                  </a:cubicBezTo>
                  <a:cubicBezTo>
                    <a:pt x="36" y="216"/>
                    <a:pt x="42" y="219"/>
                    <a:pt x="49" y="219"/>
                  </a:cubicBezTo>
                  <a:cubicBezTo>
                    <a:pt x="56" y="219"/>
                    <a:pt x="64" y="216"/>
                    <a:pt x="71" y="212"/>
                  </a:cubicBezTo>
                  <a:cubicBezTo>
                    <a:pt x="98" y="196"/>
                    <a:pt x="124" y="186"/>
                    <a:pt x="147" y="184"/>
                  </a:cubicBezTo>
                  <a:cubicBezTo>
                    <a:pt x="156" y="182"/>
                    <a:pt x="164" y="182"/>
                    <a:pt x="172" y="182"/>
                  </a:cubicBezTo>
                  <a:cubicBezTo>
                    <a:pt x="186" y="182"/>
                    <a:pt x="198" y="184"/>
                    <a:pt x="210" y="188"/>
                  </a:cubicBezTo>
                  <a:cubicBezTo>
                    <a:pt x="228" y="195"/>
                    <a:pt x="243" y="205"/>
                    <a:pt x="254" y="221"/>
                  </a:cubicBezTo>
                  <a:cubicBezTo>
                    <a:pt x="266" y="235"/>
                    <a:pt x="273" y="253"/>
                    <a:pt x="278" y="273"/>
                  </a:cubicBezTo>
                  <a:lnTo>
                    <a:pt x="409" y="937"/>
                  </a:lnTo>
                  <a:cubicBezTo>
                    <a:pt x="415" y="966"/>
                    <a:pt x="415" y="993"/>
                    <a:pt x="407" y="1017"/>
                  </a:cubicBezTo>
                  <a:cubicBezTo>
                    <a:pt x="399" y="1042"/>
                    <a:pt x="388" y="1063"/>
                    <a:pt x="373" y="1084"/>
                  </a:cubicBezTo>
                  <a:cubicBezTo>
                    <a:pt x="359" y="1105"/>
                    <a:pt x="341" y="1123"/>
                    <a:pt x="321" y="1139"/>
                  </a:cubicBezTo>
                  <a:cubicBezTo>
                    <a:pt x="302" y="1154"/>
                    <a:pt x="283" y="1168"/>
                    <a:pt x="264" y="1179"/>
                  </a:cubicBezTo>
                  <a:cubicBezTo>
                    <a:pt x="243" y="1191"/>
                    <a:pt x="230" y="1207"/>
                    <a:pt x="227" y="1226"/>
                  </a:cubicBezTo>
                  <a:cubicBezTo>
                    <a:pt x="223" y="1247"/>
                    <a:pt x="223" y="1266"/>
                    <a:pt x="227" y="1284"/>
                  </a:cubicBezTo>
                  <a:cubicBezTo>
                    <a:pt x="231" y="1305"/>
                    <a:pt x="240" y="1320"/>
                    <a:pt x="254" y="1328"/>
                  </a:cubicBezTo>
                  <a:cubicBezTo>
                    <a:pt x="258" y="1330"/>
                    <a:pt x="263" y="1331"/>
                    <a:pt x="268" y="1331"/>
                  </a:cubicBezTo>
                  <a:cubicBezTo>
                    <a:pt x="281" y="1331"/>
                    <a:pt x="300" y="1324"/>
                    <a:pt x="324" y="1311"/>
                  </a:cubicBezTo>
                  <a:cubicBezTo>
                    <a:pt x="362" y="1288"/>
                    <a:pt x="398" y="1260"/>
                    <a:pt x="432" y="1227"/>
                  </a:cubicBezTo>
                  <a:cubicBezTo>
                    <a:pt x="466" y="1195"/>
                    <a:pt x="495" y="1158"/>
                    <a:pt x="518" y="1117"/>
                  </a:cubicBezTo>
                  <a:cubicBezTo>
                    <a:pt x="543" y="1078"/>
                    <a:pt x="560" y="1034"/>
                    <a:pt x="570" y="988"/>
                  </a:cubicBezTo>
                  <a:cubicBezTo>
                    <a:pt x="579" y="941"/>
                    <a:pt x="579" y="893"/>
                    <a:pt x="570" y="845"/>
                  </a:cubicBezTo>
                  <a:lnTo>
                    <a:pt x="437" y="179"/>
                  </a:lnTo>
                  <a:cubicBezTo>
                    <a:pt x="428" y="134"/>
                    <a:pt x="412" y="98"/>
                    <a:pt x="387" y="69"/>
                  </a:cubicBezTo>
                  <a:cubicBezTo>
                    <a:pt x="361" y="41"/>
                    <a:pt x="332" y="21"/>
                    <a:pt x="297" y="11"/>
                  </a:cubicBezTo>
                  <a:cubicBezTo>
                    <a:pt x="276" y="4"/>
                    <a:pt x="253" y="1"/>
                    <a:pt x="22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0"/>
            <p:cNvSpPr/>
            <p:nvPr/>
          </p:nvSpPr>
          <p:spPr>
            <a:xfrm>
              <a:off x="8105227" y="4082361"/>
              <a:ext cx="36087" cy="72827"/>
            </a:xfrm>
            <a:custGeom>
              <a:rect b="b" l="l" r="r" t="t"/>
              <a:pathLst>
                <a:path extrusionOk="0" h="1449" w="718">
                  <a:moveTo>
                    <a:pt x="638" y="1"/>
                  </a:moveTo>
                  <a:cubicBezTo>
                    <a:pt x="625" y="1"/>
                    <a:pt x="612" y="5"/>
                    <a:pt x="599" y="12"/>
                  </a:cubicBezTo>
                  <a:lnTo>
                    <a:pt x="62" y="324"/>
                  </a:lnTo>
                  <a:cubicBezTo>
                    <a:pt x="45" y="334"/>
                    <a:pt x="31" y="350"/>
                    <a:pt x="18" y="370"/>
                  </a:cubicBezTo>
                  <a:cubicBezTo>
                    <a:pt x="5" y="391"/>
                    <a:pt x="0" y="407"/>
                    <a:pt x="2" y="422"/>
                  </a:cubicBezTo>
                  <a:lnTo>
                    <a:pt x="52" y="668"/>
                  </a:lnTo>
                  <a:cubicBezTo>
                    <a:pt x="55" y="683"/>
                    <a:pt x="66" y="692"/>
                    <a:pt x="84" y="693"/>
                  </a:cubicBezTo>
                  <a:cubicBezTo>
                    <a:pt x="86" y="694"/>
                    <a:pt x="88" y="694"/>
                    <a:pt x="91" y="694"/>
                  </a:cubicBezTo>
                  <a:cubicBezTo>
                    <a:pt x="106" y="694"/>
                    <a:pt x="124" y="688"/>
                    <a:pt x="141" y="678"/>
                  </a:cubicBezTo>
                  <a:cubicBezTo>
                    <a:pt x="162" y="665"/>
                    <a:pt x="180" y="650"/>
                    <a:pt x="195" y="629"/>
                  </a:cubicBezTo>
                  <a:cubicBezTo>
                    <a:pt x="210" y="609"/>
                    <a:pt x="215" y="590"/>
                    <a:pt x="212" y="574"/>
                  </a:cubicBezTo>
                  <a:lnTo>
                    <a:pt x="181" y="423"/>
                  </a:lnTo>
                  <a:lnTo>
                    <a:pt x="541" y="215"/>
                  </a:lnTo>
                  <a:lnTo>
                    <a:pt x="560" y="314"/>
                  </a:lnTo>
                  <a:lnTo>
                    <a:pt x="305" y="1369"/>
                  </a:lnTo>
                  <a:cubicBezTo>
                    <a:pt x="303" y="1381"/>
                    <a:pt x="302" y="1394"/>
                    <a:pt x="304" y="1405"/>
                  </a:cubicBezTo>
                  <a:cubicBezTo>
                    <a:pt x="310" y="1430"/>
                    <a:pt x="323" y="1445"/>
                    <a:pt x="347" y="1448"/>
                  </a:cubicBezTo>
                  <a:cubicBezTo>
                    <a:pt x="352" y="1449"/>
                    <a:pt x="356" y="1449"/>
                    <a:pt x="361" y="1449"/>
                  </a:cubicBezTo>
                  <a:cubicBezTo>
                    <a:pt x="381" y="1449"/>
                    <a:pt x="400" y="1443"/>
                    <a:pt x="421" y="1431"/>
                  </a:cubicBezTo>
                  <a:cubicBezTo>
                    <a:pt x="444" y="1418"/>
                    <a:pt x="459" y="1399"/>
                    <a:pt x="464" y="1377"/>
                  </a:cubicBezTo>
                  <a:lnTo>
                    <a:pt x="705" y="304"/>
                  </a:lnTo>
                  <a:cubicBezTo>
                    <a:pt x="710" y="284"/>
                    <a:pt x="713" y="263"/>
                    <a:pt x="715" y="243"/>
                  </a:cubicBezTo>
                  <a:cubicBezTo>
                    <a:pt x="718" y="223"/>
                    <a:pt x="718" y="206"/>
                    <a:pt x="714" y="192"/>
                  </a:cubicBezTo>
                  <a:lnTo>
                    <a:pt x="681" y="27"/>
                  </a:lnTo>
                  <a:cubicBezTo>
                    <a:pt x="679" y="12"/>
                    <a:pt x="669" y="4"/>
                    <a:pt x="651" y="2"/>
                  </a:cubicBezTo>
                  <a:cubicBezTo>
                    <a:pt x="647" y="1"/>
                    <a:pt x="642" y="1"/>
                    <a:pt x="63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0"/>
            <p:cNvSpPr/>
            <p:nvPr/>
          </p:nvSpPr>
          <p:spPr>
            <a:xfrm>
              <a:off x="8151968" y="4062207"/>
              <a:ext cx="39454" cy="66444"/>
            </a:xfrm>
            <a:custGeom>
              <a:rect b="b" l="l" r="r" t="t"/>
              <a:pathLst>
                <a:path extrusionOk="0" h="1322" w="785">
                  <a:moveTo>
                    <a:pt x="384" y="177"/>
                  </a:moveTo>
                  <a:cubicBezTo>
                    <a:pt x="393" y="177"/>
                    <a:pt x="401" y="179"/>
                    <a:pt x="409" y="181"/>
                  </a:cubicBezTo>
                  <a:cubicBezTo>
                    <a:pt x="441" y="190"/>
                    <a:pt x="462" y="224"/>
                    <a:pt x="473" y="281"/>
                  </a:cubicBezTo>
                  <a:cubicBezTo>
                    <a:pt x="485" y="340"/>
                    <a:pt x="480" y="388"/>
                    <a:pt x="459" y="429"/>
                  </a:cubicBezTo>
                  <a:cubicBezTo>
                    <a:pt x="437" y="470"/>
                    <a:pt x="402" y="503"/>
                    <a:pt x="354" y="531"/>
                  </a:cubicBezTo>
                  <a:cubicBezTo>
                    <a:pt x="319" y="552"/>
                    <a:pt x="287" y="563"/>
                    <a:pt x="261" y="563"/>
                  </a:cubicBezTo>
                  <a:cubicBezTo>
                    <a:pt x="252" y="563"/>
                    <a:pt x="243" y="562"/>
                    <a:pt x="236" y="560"/>
                  </a:cubicBezTo>
                  <a:cubicBezTo>
                    <a:pt x="204" y="549"/>
                    <a:pt x="183" y="516"/>
                    <a:pt x="170" y="458"/>
                  </a:cubicBezTo>
                  <a:cubicBezTo>
                    <a:pt x="159" y="400"/>
                    <a:pt x="165" y="351"/>
                    <a:pt x="186" y="311"/>
                  </a:cubicBezTo>
                  <a:cubicBezTo>
                    <a:pt x="208" y="271"/>
                    <a:pt x="242" y="238"/>
                    <a:pt x="291" y="209"/>
                  </a:cubicBezTo>
                  <a:cubicBezTo>
                    <a:pt x="326" y="188"/>
                    <a:pt x="358" y="177"/>
                    <a:pt x="384" y="177"/>
                  </a:cubicBezTo>
                  <a:close/>
                  <a:moveTo>
                    <a:pt x="487" y="639"/>
                  </a:moveTo>
                  <a:cubicBezTo>
                    <a:pt x="500" y="639"/>
                    <a:pt x="512" y="641"/>
                    <a:pt x="524" y="645"/>
                  </a:cubicBezTo>
                  <a:cubicBezTo>
                    <a:pt x="561" y="659"/>
                    <a:pt x="587" y="700"/>
                    <a:pt x="601" y="770"/>
                  </a:cubicBezTo>
                  <a:lnTo>
                    <a:pt x="607" y="799"/>
                  </a:lnTo>
                  <a:cubicBezTo>
                    <a:pt x="621" y="869"/>
                    <a:pt x="615" y="931"/>
                    <a:pt x="592" y="982"/>
                  </a:cubicBezTo>
                  <a:cubicBezTo>
                    <a:pt x="568" y="1034"/>
                    <a:pt x="527" y="1076"/>
                    <a:pt x="470" y="1110"/>
                  </a:cubicBezTo>
                  <a:cubicBezTo>
                    <a:pt x="430" y="1132"/>
                    <a:pt x="395" y="1143"/>
                    <a:pt x="365" y="1143"/>
                  </a:cubicBezTo>
                  <a:cubicBezTo>
                    <a:pt x="352" y="1143"/>
                    <a:pt x="339" y="1141"/>
                    <a:pt x="328" y="1137"/>
                  </a:cubicBezTo>
                  <a:cubicBezTo>
                    <a:pt x="289" y="1123"/>
                    <a:pt x="263" y="1080"/>
                    <a:pt x="248" y="1008"/>
                  </a:cubicBezTo>
                  <a:lnTo>
                    <a:pt x="242" y="978"/>
                  </a:lnTo>
                  <a:cubicBezTo>
                    <a:pt x="229" y="910"/>
                    <a:pt x="235" y="849"/>
                    <a:pt x="259" y="798"/>
                  </a:cubicBezTo>
                  <a:cubicBezTo>
                    <a:pt x="285" y="748"/>
                    <a:pt x="326" y="706"/>
                    <a:pt x="382" y="673"/>
                  </a:cubicBezTo>
                  <a:cubicBezTo>
                    <a:pt x="422" y="650"/>
                    <a:pt x="457" y="639"/>
                    <a:pt x="487" y="639"/>
                  </a:cubicBezTo>
                  <a:close/>
                  <a:moveTo>
                    <a:pt x="458" y="1"/>
                  </a:moveTo>
                  <a:cubicBezTo>
                    <a:pt x="436" y="1"/>
                    <a:pt x="413" y="4"/>
                    <a:pt x="388" y="12"/>
                  </a:cubicBezTo>
                  <a:cubicBezTo>
                    <a:pt x="348" y="24"/>
                    <a:pt x="307" y="42"/>
                    <a:pt x="263" y="67"/>
                  </a:cubicBezTo>
                  <a:cubicBezTo>
                    <a:pt x="218" y="93"/>
                    <a:pt x="178" y="123"/>
                    <a:pt x="142" y="154"/>
                  </a:cubicBezTo>
                  <a:cubicBezTo>
                    <a:pt x="107" y="186"/>
                    <a:pt x="78" y="221"/>
                    <a:pt x="56" y="259"/>
                  </a:cubicBezTo>
                  <a:cubicBezTo>
                    <a:pt x="33" y="297"/>
                    <a:pt x="17" y="339"/>
                    <a:pt x="8" y="384"/>
                  </a:cubicBezTo>
                  <a:cubicBezTo>
                    <a:pt x="0" y="429"/>
                    <a:pt x="1" y="477"/>
                    <a:pt x="12" y="529"/>
                  </a:cubicBezTo>
                  <a:cubicBezTo>
                    <a:pt x="25" y="598"/>
                    <a:pt x="49" y="645"/>
                    <a:pt x="83" y="670"/>
                  </a:cubicBezTo>
                  <a:cubicBezTo>
                    <a:pt x="109" y="690"/>
                    <a:pt x="139" y="700"/>
                    <a:pt x="173" y="700"/>
                  </a:cubicBezTo>
                  <a:cubicBezTo>
                    <a:pt x="183" y="700"/>
                    <a:pt x="192" y="700"/>
                    <a:pt x="202" y="698"/>
                  </a:cubicBezTo>
                  <a:lnTo>
                    <a:pt x="202" y="698"/>
                  </a:lnTo>
                  <a:cubicBezTo>
                    <a:pt x="153" y="749"/>
                    <a:pt x="119" y="807"/>
                    <a:pt x="96" y="874"/>
                  </a:cubicBezTo>
                  <a:cubicBezTo>
                    <a:pt x="74" y="940"/>
                    <a:pt x="71" y="1016"/>
                    <a:pt x="87" y="1099"/>
                  </a:cubicBezTo>
                  <a:lnTo>
                    <a:pt x="92" y="1118"/>
                  </a:lnTo>
                  <a:cubicBezTo>
                    <a:pt x="103" y="1179"/>
                    <a:pt x="122" y="1224"/>
                    <a:pt x="148" y="1255"/>
                  </a:cubicBezTo>
                  <a:cubicBezTo>
                    <a:pt x="174" y="1287"/>
                    <a:pt x="205" y="1307"/>
                    <a:pt x="241" y="1316"/>
                  </a:cubicBezTo>
                  <a:cubicBezTo>
                    <a:pt x="256" y="1320"/>
                    <a:pt x="271" y="1322"/>
                    <a:pt x="287" y="1322"/>
                  </a:cubicBezTo>
                  <a:cubicBezTo>
                    <a:pt x="310" y="1322"/>
                    <a:pt x="335" y="1318"/>
                    <a:pt x="361" y="1311"/>
                  </a:cubicBezTo>
                  <a:cubicBezTo>
                    <a:pt x="405" y="1298"/>
                    <a:pt x="450" y="1279"/>
                    <a:pt x="497" y="1251"/>
                  </a:cubicBezTo>
                  <a:cubicBezTo>
                    <a:pt x="544" y="1224"/>
                    <a:pt x="588" y="1192"/>
                    <a:pt x="628" y="1156"/>
                  </a:cubicBezTo>
                  <a:cubicBezTo>
                    <a:pt x="666" y="1120"/>
                    <a:pt x="697" y="1080"/>
                    <a:pt x="723" y="1036"/>
                  </a:cubicBezTo>
                  <a:cubicBezTo>
                    <a:pt x="748" y="992"/>
                    <a:pt x="765" y="944"/>
                    <a:pt x="774" y="892"/>
                  </a:cubicBezTo>
                  <a:cubicBezTo>
                    <a:pt x="784" y="839"/>
                    <a:pt x="782" y="784"/>
                    <a:pt x="771" y="723"/>
                  </a:cubicBezTo>
                  <a:lnTo>
                    <a:pt x="766" y="704"/>
                  </a:lnTo>
                  <a:cubicBezTo>
                    <a:pt x="750" y="620"/>
                    <a:pt x="721" y="564"/>
                    <a:pt x="679" y="535"/>
                  </a:cubicBezTo>
                  <a:cubicBezTo>
                    <a:pt x="649" y="512"/>
                    <a:pt x="614" y="502"/>
                    <a:pt x="575" y="502"/>
                  </a:cubicBezTo>
                  <a:cubicBezTo>
                    <a:pt x="562" y="502"/>
                    <a:pt x="548" y="503"/>
                    <a:pt x="533" y="506"/>
                  </a:cubicBezTo>
                  <a:cubicBezTo>
                    <a:pt x="572" y="463"/>
                    <a:pt x="601" y="414"/>
                    <a:pt x="619" y="358"/>
                  </a:cubicBezTo>
                  <a:cubicBezTo>
                    <a:pt x="637" y="303"/>
                    <a:pt x="639" y="241"/>
                    <a:pt x="625" y="172"/>
                  </a:cubicBezTo>
                  <a:cubicBezTo>
                    <a:pt x="615" y="120"/>
                    <a:pt x="598" y="81"/>
                    <a:pt x="576" y="55"/>
                  </a:cubicBezTo>
                  <a:cubicBezTo>
                    <a:pt x="553" y="28"/>
                    <a:pt x="526" y="11"/>
                    <a:pt x="495" y="4"/>
                  </a:cubicBezTo>
                  <a:cubicBezTo>
                    <a:pt x="483" y="2"/>
                    <a:pt x="470" y="1"/>
                    <a:pt x="45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0"/>
            <p:cNvSpPr/>
            <p:nvPr/>
          </p:nvSpPr>
          <p:spPr>
            <a:xfrm>
              <a:off x="8196750" y="4032855"/>
              <a:ext cx="38348" cy="70163"/>
            </a:xfrm>
            <a:custGeom>
              <a:rect b="b" l="l" r="r" t="t"/>
              <a:pathLst>
                <a:path extrusionOk="0" h="1396" w="763">
                  <a:moveTo>
                    <a:pt x="500" y="0"/>
                  </a:moveTo>
                  <a:cubicBezTo>
                    <a:pt x="493" y="0"/>
                    <a:pt x="486" y="3"/>
                    <a:pt x="477" y="7"/>
                  </a:cubicBezTo>
                  <a:lnTo>
                    <a:pt x="29" y="269"/>
                  </a:lnTo>
                  <a:cubicBezTo>
                    <a:pt x="8" y="281"/>
                    <a:pt x="0" y="307"/>
                    <a:pt x="3" y="346"/>
                  </a:cubicBezTo>
                  <a:lnTo>
                    <a:pt x="56" y="804"/>
                  </a:lnTo>
                  <a:cubicBezTo>
                    <a:pt x="56" y="809"/>
                    <a:pt x="56" y="816"/>
                    <a:pt x="57" y="824"/>
                  </a:cubicBezTo>
                  <a:cubicBezTo>
                    <a:pt x="59" y="832"/>
                    <a:pt x="60" y="838"/>
                    <a:pt x="61" y="844"/>
                  </a:cubicBezTo>
                  <a:cubicBezTo>
                    <a:pt x="64" y="864"/>
                    <a:pt x="72" y="877"/>
                    <a:pt x="84" y="883"/>
                  </a:cubicBezTo>
                  <a:cubicBezTo>
                    <a:pt x="88" y="885"/>
                    <a:pt x="92" y="886"/>
                    <a:pt x="96" y="886"/>
                  </a:cubicBezTo>
                  <a:cubicBezTo>
                    <a:pt x="108" y="886"/>
                    <a:pt x="123" y="881"/>
                    <a:pt x="142" y="870"/>
                  </a:cubicBezTo>
                  <a:lnTo>
                    <a:pt x="360" y="743"/>
                  </a:lnTo>
                  <a:cubicBezTo>
                    <a:pt x="400" y="719"/>
                    <a:pt x="435" y="708"/>
                    <a:pt x="466" y="708"/>
                  </a:cubicBezTo>
                  <a:cubicBezTo>
                    <a:pt x="479" y="708"/>
                    <a:pt x="492" y="710"/>
                    <a:pt x="503" y="715"/>
                  </a:cubicBezTo>
                  <a:cubicBezTo>
                    <a:pt x="542" y="730"/>
                    <a:pt x="568" y="771"/>
                    <a:pt x="581" y="840"/>
                  </a:cubicBezTo>
                  <a:lnTo>
                    <a:pt x="587" y="870"/>
                  </a:lnTo>
                  <a:cubicBezTo>
                    <a:pt x="601" y="940"/>
                    <a:pt x="596" y="1001"/>
                    <a:pt x="570" y="1051"/>
                  </a:cubicBezTo>
                  <a:cubicBezTo>
                    <a:pt x="545" y="1103"/>
                    <a:pt x="503" y="1145"/>
                    <a:pt x="446" y="1178"/>
                  </a:cubicBezTo>
                  <a:cubicBezTo>
                    <a:pt x="405" y="1203"/>
                    <a:pt x="367" y="1215"/>
                    <a:pt x="333" y="1215"/>
                  </a:cubicBezTo>
                  <a:cubicBezTo>
                    <a:pt x="326" y="1215"/>
                    <a:pt x="320" y="1214"/>
                    <a:pt x="313" y="1213"/>
                  </a:cubicBezTo>
                  <a:cubicBezTo>
                    <a:pt x="274" y="1209"/>
                    <a:pt x="250" y="1183"/>
                    <a:pt x="240" y="1137"/>
                  </a:cubicBezTo>
                  <a:cubicBezTo>
                    <a:pt x="237" y="1118"/>
                    <a:pt x="227" y="1104"/>
                    <a:pt x="215" y="1097"/>
                  </a:cubicBezTo>
                  <a:cubicBezTo>
                    <a:pt x="212" y="1096"/>
                    <a:pt x="208" y="1095"/>
                    <a:pt x="204" y="1095"/>
                  </a:cubicBezTo>
                  <a:cubicBezTo>
                    <a:pt x="190" y="1095"/>
                    <a:pt x="171" y="1102"/>
                    <a:pt x="145" y="1117"/>
                  </a:cubicBezTo>
                  <a:cubicBezTo>
                    <a:pt x="122" y="1131"/>
                    <a:pt x="103" y="1148"/>
                    <a:pt x="91" y="1166"/>
                  </a:cubicBezTo>
                  <a:cubicBezTo>
                    <a:pt x="79" y="1185"/>
                    <a:pt x="77" y="1210"/>
                    <a:pt x="82" y="1242"/>
                  </a:cubicBezTo>
                  <a:cubicBezTo>
                    <a:pt x="90" y="1279"/>
                    <a:pt x="105" y="1310"/>
                    <a:pt x="126" y="1336"/>
                  </a:cubicBezTo>
                  <a:cubicBezTo>
                    <a:pt x="149" y="1361"/>
                    <a:pt x="176" y="1379"/>
                    <a:pt x="211" y="1388"/>
                  </a:cubicBezTo>
                  <a:cubicBezTo>
                    <a:pt x="228" y="1393"/>
                    <a:pt x="247" y="1396"/>
                    <a:pt x="267" y="1396"/>
                  </a:cubicBezTo>
                  <a:cubicBezTo>
                    <a:pt x="286" y="1396"/>
                    <a:pt x="307" y="1393"/>
                    <a:pt x="329" y="1389"/>
                  </a:cubicBezTo>
                  <a:cubicBezTo>
                    <a:pt x="375" y="1380"/>
                    <a:pt x="425" y="1360"/>
                    <a:pt x="479" y="1328"/>
                  </a:cubicBezTo>
                  <a:cubicBezTo>
                    <a:pt x="526" y="1301"/>
                    <a:pt x="568" y="1269"/>
                    <a:pt x="607" y="1231"/>
                  </a:cubicBezTo>
                  <a:cubicBezTo>
                    <a:pt x="645" y="1194"/>
                    <a:pt x="678" y="1154"/>
                    <a:pt x="703" y="1108"/>
                  </a:cubicBezTo>
                  <a:cubicBezTo>
                    <a:pt x="727" y="1063"/>
                    <a:pt x="744" y="1012"/>
                    <a:pt x="753" y="957"/>
                  </a:cubicBezTo>
                  <a:cubicBezTo>
                    <a:pt x="762" y="901"/>
                    <a:pt x="760" y="842"/>
                    <a:pt x="748" y="778"/>
                  </a:cubicBezTo>
                  <a:lnTo>
                    <a:pt x="741" y="747"/>
                  </a:lnTo>
                  <a:cubicBezTo>
                    <a:pt x="729" y="684"/>
                    <a:pt x="709" y="637"/>
                    <a:pt x="684" y="604"/>
                  </a:cubicBezTo>
                  <a:cubicBezTo>
                    <a:pt x="658" y="572"/>
                    <a:pt x="626" y="551"/>
                    <a:pt x="591" y="542"/>
                  </a:cubicBezTo>
                  <a:cubicBezTo>
                    <a:pt x="576" y="538"/>
                    <a:pt x="559" y="536"/>
                    <a:pt x="542" y="536"/>
                  </a:cubicBezTo>
                  <a:cubicBezTo>
                    <a:pt x="520" y="536"/>
                    <a:pt x="497" y="540"/>
                    <a:pt x="472" y="547"/>
                  </a:cubicBezTo>
                  <a:cubicBezTo>
                    <a:pt x="429" y="559"/>
                    <a:pt x="383" y="579"/>
                    <a:pt x="334" y="608"/>
                  </a:cubicBezTo>
                  <a:lnTo>
                    <a:pt x="199" y="685"/>
                  </a:lnTo>
                  <a:lnTo>
                    <a:pt x="159" y="362"/>
                  </a:lnTo>
                  <a:lnTo>
                    <a:pt x="508" y="158"/>
                  </a:lnTo>
                  <a:cubicBezTo>
                    <a:pt x="525" y="148"/>
                    <a:pt x="536" y="134"/>
                    <a:pt x="542" y="113"/>
                  </a:cubicBezTo>
                  <a:cubicBezTo>
                    <a:pt x="546" y="93"/>
                    <a:pt x="546" y="73"/>
                    <a:pt x="543" y="54"/>
                  </a:cubicBezTo>
                  <a:cubicBezTo>
                    <a:pt x="539" y="36"/>
                    <a:pt x="532" y="21"/>
                    <a:pt x="520" y="10"/>
                  </a:cubicBezTo>
                  <a:cubicBezTo>
                    <a:pt x="514" y="4"/>
                    <a:pt x="507" y="0"/>
                    <a:pt x="50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0"/>
            <p:cNvSpPr/>
            <p:nvPr/>
          </p:nvSpPr>
          <p:spPr>
            <a:xfrm>
              <a:off x="8234596" y="4017224"/>
              <a:ext cx="29603" cy="66997"/>
            </a:xfrm>
            <a:custGeom>
              <a:rect b="b" l="l" r="r" t="t"/>
              <a:pathLst>
                <a:path extrusionOk="0" h="1333" w="589">
                  <a:moveTo>
                    <a:pt x="244" y="0"/>
                  </a:moveTo>
                  <a:cubicBezTo>
                    <a:pt x="228" y="0"/>
                    <a:pt x="211" y="2"/>
                    <a:pt x="194" y="4"/>
                  </a:cubicBezTo>
                  <a:cubicBezTo>
                    <a:pt x="154" y="11"/>
                    <a:pt x="115" y="26"/>
                    <a:pt x="77" y="48"/>
                  </a:cubicBezTo>
                  <a:cubicBezTo>
                    <a:pt x="43" y="67"/>
                    <a:pt x="22" y="89"/>
                    <a:pt x="13" y="112"/>
                  </a:cubicBezTo>
                  <a:cubicBezTo>
                    <a:pt x="4" y="135"/>
                    <a:pt x="0" y="156"/>
                    <a:pt x="4" y="174"/>
                  </a:cubicBezTo>
                  <a:cubicBezTo>
                    <a:pt x="7" y="191"/>
                    <a:pt x="15" y="205"/>
                    <a:pt x="27" y="215"/>
                  </a:cubicBezTo>
                  <a:cubicBezTo>
                    <a:pt x="33" y="219"/>
                    <a:pt x="39" y="221"/>
                    <a:pt x="46" y="221"/>
                  </a:cubicBezTo>
                  <a:cubicBezTo>
                    <a:pt x="54" y="221"/>
                    <a:pt x="62" y="219"/>
                    <a:pt x="71" y="214"/>
                  </a:cubicBezTo>
                  <a:cubicBezTo>
                    <a:pt x="90" y="204"/>
                    <a:pt x="111" y="195"/>
                    <a:pt x="133" y="189"/>
                  </a:cubicBezTo>
                  <a:cubicBezTo>
                    <a:pt x="148" y="185"/>
                    <a:pt x="162" y="183"/>
                    <a:pt x="175" y="183"/>
                  </a:cubicBezTo>
                  <a:cubicBezTo>
                    <a:pt x="182" y="183"/>
                    <a:pt x="189" y="183"/>
                    <a:pt x="196" y="184"/>
                  </a:cubicBezTo>
                  <a:cubicBezTo>
                    <a:pt x="217" y="187"/>
                    <a:pt x="233" y="195"/>
                    <a:pt x="249" y="206"/>
                  </a:cubicBezTo>
                  <a:cubicBezTo>
                    <a:pt x="264" y="217"/>
                    <a:pt x="274" y="234"/>
                    <a:pt x="278" y="259"/>
                  </a:cubicBezTo>
                  <a:cubicBezTo>
                    <a:pt x="281" y="269"/>
                    <a:pt x="283" y="287"/>
                    <a:pt x="284" y="311"/>
                  </a:cubicBezTo>
                  <a:cubicBezTo>
                    <a:pt x="285" y="334"/>
                    <a:pt x="288" y="360"/>
                    <a:pt x="289" y="387"/>
                  </a:cubicBezTo>
                  <a:cubicBezTo>
                    <a:pt x="291" y="413"/>
                    <a:pt x="292" y="438"/>
                    <a:pt x="293" y="461"/>
                  </a:cubicBezTo>
                  <a:cubicBezTo>
                    <a:pt x="295" y="485"/>
                    <a:pt x="297" y="502"/>
                    <a:pt x="299" y="510"/>
                  </a:cubicBezTo>
                  <a:cubicBezTo>
                    <a:pt x="302" y="531"/>
                    <a:pt x="313" y="547"/>
                    <a:pt x="330" y="555"/>
                  </a:cubicBezTo>
                  <a:cubicBezTo>
                    <a:pt x="344" y="562"/>
                    <a:pt x="355" y="566"/>
                    <a:pt x="364" y="566"/>
                  </a:cubicBezTo>
                  <a:cubicBezTo>
                    <a:pt x="366" y="566"/>
                    <a:pt x="368" y="565"/>
                    <a:pt x="370" y="565"/>
                  </a:cubicBezTo>
                  <a:lnTo>
                    <a:pt x="370" y="565"/>
                  </a:lnTo>
                  <a:cubicBezTo>
                    <a:pt x="361" y="573"/>
                    <a:pt x="351" y="589"/>
                    <a:pt x="340" y="612"/>
                  </a:cubicBezTo>
                  <a:cubicBezTo>
                    <a:pt x="330" y="636"/>
                    <a:pt x="328" y="660"/>
                    <a:pt x="333" y="682"/>
                  </a:cubicBezTo>
                  <a:cubicBezTo>
                    <a:pt x="334" y="691"/>
                    <a:pt x="339" y="709"/>
                    <a:pt x="348" y="735"/>
                  </a:cubicBezTo>
                  <a:cubicBezTo>
                    <a:pt x="356" y="762"/>
                    <a:pt x="365" y="789"/>
                    <a:pt x="374" y="818"/>
                  </a:cubicBezTo>
                  <a:cubicBezTo>
                    <a:pt x="383" y="848"/>
                    <a:pt x="392" y="876"/>
                    <a:pt x="401" y="903"/>
                  </a:cubicBezTo>
                  <a:cubicBezTo>
                    <a:pt x="410" y="929"/>
                    <a:pt x="416" y="948"/>
                    <a:pt x="417" y="958"/>
                  </a:cubicBezTo>
                  <a:cubicBezTo>
                    <a:pt x="423" y="983"/>
                    <a:pt x="419" y="1008"/>
                    <a:pt x="410" y="1031"/>
                  </a:cubicBezTo>
                  <a:cubicBezTo>
                    <a:pt x="400" y="1055"/>
                    <a:pt x="387" y="1076"/>
                    <a:pt x="370" y="1098"/>
                  </a:cubicBezTo>
                  <a:cubicBezTo>
                    <a:pt x="353" y="1118"/>
                    <a:pt x="335" y="1136"/>
                    <a:pt x="316" y="1152"/>
                  </a:cubicBezTo>
                  <a:cubicBezTo>
                    <a:pt x="297" y="1166"/>
                    <a:pt x="278" y="1179"/>
                    <a:pt x="264" y="1188"/>
                  </a:cubicBezTo>
                  <a:cubicBezTo>
                    <a:pt x="244" y="1199"/>
                    <a:pt x="231" y="1216"/>
                    <a:pt x="228" y="1237"/>
                  </a:cubicBezTo>
                  <a:cubicBezTo>
                    <a:pt x="223" y="1259"/>
                    <a:pt x="222" y="1277"/>
                    <a:pt x="226" y="1290"/>
                  </a:cubicBezTo>
                  <a:cubicBezTo>
                    <a:pt x="230" y="1315"/>
                    <a:pt x="241" y="1330"/>
                    <a:pt x="259" y="1332"/>
                  </a:cubicBezTo>
                  <a:cubicBezTo>
                    <a:pt x="263" y="1332"/>
                    <a:pt x="266" y="1333"/>
                    <a:pt x="270" y="1333"/>
                  </a:cubicBezTo>
                  <a:cubicBezTo>
                    <a:pt x="286" y="1333"/>
                    <a:pt x="306" y="1326"/>
                    <a:pt x="329" y="1313"/>
                  </a:cubicBezTo>
                  <a:cubicBezTo>
                    <a:pt x="367" y="1290"/>
                    <a:pt x="403" y="1262"/>
                    <a:pt x="437" y="1229"/>
                  </a:cubicBezTo>
                  <a:cubicBezTo>
                    <a:pt x="471" y="1196"/>
                    <a:pt x="500" y="1160"/>
                    <a:pt x="524" y="1120"/>
                  </a:cubicBezTo>
                  <a:cubicBezTo>
                    <a:pt x="548" y="1082"/>
                    <a:pt x="565" y="1041"/>
                    <a:pt x="576" y="1001"/>
                  </a:cubicBezTo>
                  <a:cubicBezTo>
                    <a:pt x="587" y="959"/>
                    <a:pt x="588" y="920"/>
                    <a:pt x="581" y="883"/>
                  </a:cubicBezTo>
                  <a:cubicBezTo>
                    <a:pt x="578" y="869"/>
                    <a:pt x="572" y="849"/>
                    <a:pt x="563" y="821"/>
                  </a:cubicBezTo>
                  <a:cubicBezTo>
                    <a:pt x="556" y="794"/>
                    <a:pt x="546" y="765"/>
                    <a:pt x="537" y="736"/>
                  </a:cubicBezTo>
                  <a:cubicBezTo>
                    <a:pt x="527" y="707"/>
                    <a:pt x="519" y="680"/>
                    <a:pt x="510" y="656"/>
                  </a:cubicBezTo>
                  <a:cubicBezTo>
                    <a:pt x="503" y="631"/>
                    <a:pt x="498" y="615"/>
                    <a:pt x="496" y="607"/>
                  </a:cubicBezTo>
                  <a:cubicBezTo>
                    <a:pt x="492" y="591"/>
                    <a:pt x="496" y="579"/>
                    <a:pt x="505" y="568"/>
                  </a:cubicBezTo>
                  <a:cubicBezTo>
                    <a:pt x="513" y="558"/>
                    <a:pt x="523" y="548"/>
                    <a:pt x="533" y="537"/>
                  </a:cubicBezTo>
                  <a:cubicBezTo>
                    <a:pt x="543" y="527"/>
                    <a:pt x="552" y="515"/>
                    <a:pt x="560" y="502"/>
                  </a:cubicBezTo>
                  <a:cubicBezTo>
                    <a:pt x="568" y="488"/>
                    <a:pt x="570" y="470"/>
                    <a:pt x="566" y="448"/>
                  </a:cubicBezTo>
                  <a:cubicBezTo>
                    <a:pt x="561" y="426"/>
                    <a:pt x="553" y="414"/>
                    <a:pt x="543" y="412"/>
                  </a:cubicBezTo>
                  <a:cubicBezTo>
                    <a:pt x="538" y="410"/>
                    <a:pt x="533" y="410"/>
                    <a:pt x="528" y="410"/>
                  </a:cubicBezTo>
                  <a:cubicBezTo>
                    <a:pt x="521" y="410"/>
                    <a:pt x="515" y="411"/>
                    <a:pt x="508" y="412"/>
                  </a:cubicBezTo>
                  <a:cubicBezTo>
                    <a:pt x="496" y="414"/>
                    <a:pt x="486" y="416"/>
                    <a:pt x="476" y="419"/>
                  </a:cubicBezTo>
                  <a:cubicBezTo>
                    <a:pt x="474" y="419"/>
                    <a:pt x="473" y="419"/>
                    <a:pt x="472" y="419"/>
                  </a:cubicBezTo>
                  <a:cubicBezTo>
                    <a:pt x="463" y="419"/>
                    <a:pt x="457" y="412"/>
                    <a:pt x="455" y="398"/>
                  </a:cubicBezTo>
                  <a:cubicBezTo>
                    <a:pt x="453" y="392"/>
                    <a:pt x="452" y="376"/>
                    <a:pt x="451" y="353"/>
                  </a:cubicBezTo>
                  <a:cubicBezTo>
                    <a:pt x="450" y="330"/>
                    <a:pt x="449" y="305"/>
                    <a:pt x="446" y="278"/>
                  </a:cubicBezTo>
                  <a:cubicBezTo>
                    <a:pt x="444" y="251"/>
                    <a:pt x="443" y="225"/>
                    <a:pt x="441" y="199"/>
                  </a:cubicBezTo>
                  <a:cubicBezTo>
                    <a:pt x="440" y="174"/>
                    <a:pt x="437" y="155"/>
                    <a:pt x="435" y="142"/>
                  </a:cubicBezTo>
                  <a:cubicBezTo>
                    <a:pt x="427" y="107"/>
                    <a:pt x="412" y="77"/>
                    <a:pt x="389" y="54"/>
                  </a:cubicBezTo>
                  <a:cubicBezTo>
                    <a:pt x="364" y="31"/>
                    <a:pt x="336" y="15"/>
                    <a:pt x="303" y="8"/>
                  </a:cubicBezTo>
                  <a:cubicBezTo>
                    <a:pt x="284" y="3"/>
                    <a:pt x="265" y="0"/>
                    <a:pt x="2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0"/>
            <p:cNvSpPr/>
            <p:nvPr/>
          </p:nvSpPr>
          <p:spPr>
            <a:xfrm>
              <a:off x="8272944" y="3990988"/>
              <a:ext cx="50009" cy="67952"/>
            </a:xfrm>
            <a:custGeom>
              <a:rect b="b" l="l" r="r" t="t"/>
              <a:pathLst>
                <a:path extrusionOk="0" h="1352" w="995">
                  <a:moveTo>
                    <a:pt x="285" y="760"/>
                  </a:moveTo>
                  <a:lnTo>
                    <a:pt x="642" y="919"/>
                  </a:lnTo>
                  <a:cubicBezTo>
                    <a:pt x="627" y="959"/>
                    <a:pt x="606" y="996"/>
                    <a:pt x="578" y="1032"/>
                  </a:cubicBezTo>
                  <a:cubicBezTo>
                    <a:pt x="551" y="1067"/>
                    <a:pt x="514" y="1098"/>
                    <a:pt x="469" y="1124"/>
                  </a:cubicBezTo>
                  <a:cubicBezTo>
                    <a:pt x="433" y="1146"/>
                    <a:pt x="399" y="1159"/>
                    <a:pt x="369" y="1164"/>
                  </a:cubicBezTo>
                  <a:cubicBezTo>
                    <a:pt x="357" y="1166"/>
                    <a:pt x="345" y="1167"/>
                    <a:pt x="334" y="1167"/>
                  </a:cubicBezTo>
                  <a:cubicBezTo>
                    <a:pt x="318" y="1167"/>
                    <a:pt x="304" y="1164"/>
                    <a:pt x="290" y="1159"/>
                  </a:cubicBezTo>
                  <a:cubicBezTo>
                    <a:pt x="268" y="1151"/>
                    <a:pt x="249" y="1137"/>
                    <a:pt x="233" y="1116"/>
                  </a:cubicBezTo>
                  <a:cubicBezTo>
                    <a:pt x="218" y="1096"/>
                    <a:pt x="207" y="1071"/>
                    <a:pt x="201" y="1042"/>
                  </a:cubicBezTo>
                  <a:cubicBezTo>
                    <a:pt x="197" y="1015"/>
                    <a:pt x="196" y="989"/>
                    <a:pt x="199" y="963"/>
                  </a:cubicBezTo>
                  <a:cubicBezTo>
                    <a:pt x="201" y="937"/>
                    <a:pt x="208" y="912"/>
                    <a:pt x="217" y="889"/>
                  </a:cubicBezTo>
                  <a:cubicBezTo>
                    <a:pt x="225" y="865"/>
                    <a:pt x="236" y="843"/>
                    <a:pt x="249" y="821"/>
                  </a:cubicBezTo>
                  <a:cubicBezTo>
                    <a:pt x="260" y="800"/>
                    <a:pt x="272" y="780"/>
                    <a:pt x="285" y="760"/>
                  </a:cubicBezTo>
                  <a:close/>
                  <a:moveTo>
                    <a:pt x="442" y="0"/>
                  </a:moveTo>
                  <a:cubicBezTo>
                    <a:pt x="422" y="0"/>
                    <a:pt x="400" y="3"/>
                    <a:pt x="376" y="8"/>
                  </a:cubicBezTo>
                  <a:cubicBezTo>
                    <a:pt x="339" y="15"/>
                    <a:pt x="298" y="32"/>
                    <a:pt x="254" y="58"/>
                  </a:cubicBezTo>
                  <a:cubicBezTo>
                    <a:pt x="213" y="83"/>
                    <a:pt x="175" y="111"/>
                    <a:pt x="142" y="144"/>
                  </a:cubicBezTo>
                  <a:cubicBezTo>
                    <a:pt x="108" y="179"/>
                    <a:pt x="80" y="217"/>
                    <a:pt x="57" y="256"/>
                  </a:cubicBezTo>
                  <a:cubicBezTo>
                    <a:pt x="35" y="295"/>
                    <a:pt x="19" y="338"/>
                    <a:pt x="10" y="383"/>
                  </a:cubicBezTo>
                  <a:cubicBezTo>
                    <a:pt x="1" y="427"/>
                    <a:pt x="1" y="472"/>
                    <a:pt x="10" y="517"/>
                  </a:cubicBezTo>
                  <a:cubicBezTo>
                    <a:pt x="21" y="575"/>
                    <a:pt x="41" y="616"/>
                    <a:pt x="73" y="643"/>
                  </a:cubicBezTo>
                  <a:cubicBezTo>
                    <a:pt x="103" y="670"/>
                    <a:pt x="137" y="693"/>
                    <a:pt x="173" y="712"/>
                  </a:cubicBezTo>
                  <a:cubicBezTo>
                    <a:pt x="151" y="741"/>
                    <a:pt x="130" y="773"/>
                    <a:pt x="110" y="809"/>
                  </a:cubicBezTo>
                  <a:cubicBezTo>
                    <a:pt x="91" y="844"/>
                    <a:pt x="75" y="880"/>
                    <a:pt x="63" y="918"/>
                  </a:cubicBezTo>
                  <a:cubicBezTo>
                    <a:pt x="49" y="955"/>
                    <a:pt x="41" y="995"/>
                    <a:pt x="37" y="1034"/>
                  </a:cubicBezTo>
                  <a:cubicBezTo>
                    <a:pt x="33" y="1073"/>
                    <a:pt x="35" y="1112"/>
                    <a:pt x="42" y="1150"/>
                  </a:cubicBezTo>
                  <a:cubicBezTo>
                    <a:pt x="52" y="1196"/>
                    <a:pt x="70" y="1236"/>
                    <a:pt x="94" y="1268"/>
                  </a:cubicBezTo>
                  <a:cubicBezTo>
                    <a:pt x="119" y="1301"/>
                    <a:pt x="151" y="1325"/>
                    <a:pt x="189" y="1338"/>
                  </a:cubicBezTo>
                  <a:cubicBezTo>
                    <a:pt x="214" y="1347"/>
                    <a:pt x="240" y="1351"/>
                    <a:pt x="269" y="1351"/>
                  </a:cubicBezTo>
                  <a:cubicBezTo>
                    <a:pt x="285" y="1351"/>
                    <a:pt x="302" y="1350"/>
                    <a:pt x="320" y="1347"/>
                  </a:cubicBezTo>
                  <a:cubicBezTo>
                    <a:pt x="369" y="1339"/>
                    <a:pt x="422" y="1319"/>
                    <a:pt x="479" y="1285"/>
                  </a:cubicBezTo>
                  <a:cubicBezTo>
                    <a:pt x="548" y="1246"/>
                    <a:pt x="604" y="1197"/>
                    <a:pt x="649" y="1142"/>
                  </a:cubicBezTo>
                  <a:cubicBezTo>
                    <a:pt x="694" y="1087"/>
                    <a:pt x="731" y="1030"/>
                    <a:pt x="758" y="968"/>
                  </a:cubicBezTo>
                  <a:lnTo>
                    <a:pt x="885" y="1023"/>
                  </a:lnTo>
                  <a:cubicBezTo>
                    <a:pt x="893" y="1026"/>
                    <a:pt x="900" y="1028"/>
                    <a:pt x="906" y="1028"/>
                  </a:cubicBezTo>
                  <a:cubicBezTo>
                    <a:pt x="907" y="1028"/>
                    <a:pt x="908" y="1028"/>
                    <a:pt x="910" y="1027"/>
                  </a:cubicBezTo>
                  <a:cubicBezTo>
                    <a:pt x="916" y="1026"/>
                    <a:pt x="923" y="1024"/>
                    <a:pt x="930" y="1019"/>
                  </a:cubicBezTo>
                  <a:cubicBezTo>
                    <a:pt x="949" y="1008"/>
                    <a:pt x="965" y="991"/>
                    <a:pt x="977" y="969"/>
                  </a:cubicBezTo>
                  <a:cubicBezTo>
                    <a:pt x="990" y="946"/>
                    <a:pt x="994" y="926"/>
                    <a:pt x="991" y="908"/>
                  </a:cubicBezTo>
                  <a:cubicBezTo>
                    <a:pt x="987" y="896"/>
                    <a:pt x="982" y="888"/>
                    <a:pt x="974" y="883"/>
                  </a:cubicBezTo>
                  <a:lnTo>
                    <a:pt x="816" y="813"/>
                  </a:lnTo>
                  <a:cubicBezTo>
                    <a:pt x="825" y="776"/>
                    <a:pt x="832" y="738"/>
                    <a:pt x="836" y="701"/>
                  </a:cubicBezTo>
                  <a:cubicBezTo>
                    <a:pt x="841" y="664"/>
                    <a:pt x="843" y="629"/>
                    <a:pt x="844" y="596"/>
                  </a:cubicBezTo>
                  <a:cubicBezTo>
                    <a:pt x="844" y="565"/>
                    <a:pt x="843" y="534"/>
                    <a:pt x="841" y="508"/>
                  </a:cubicBezTo>
                  <a:cubicBezTo>
                    <a:pt x="837" y="481"/>
                    <a:pt x="835" y="459"/>
                    <a:pt x="832" y="441"/>
                  </a:cubicBezTo>
                  <a:cubicBezTo>
                    <a:pt x="826" y="414"/>
                    <a:pt x="817" y="397"/>
                    <a:pt x="806" y="388"/>
                  </a:cubicBezTo>
                  <a:cubicBezTo>
                    <a:pt x="802" y="384"/>
                    <a:pt x="797" y="383"/>
                    <a:pt x="791" y="383"/>
                  </a:cubicBezTo>
                  <a:cubicBezTo>
                    <a:pt x="780" y="383"/>
                    <a:pt x="766" y="388"/>
                    <a:pt x="749" y="398"/>
                  </a:cubicBezTo>
                  <a:cubicBezTo>
                    <a:pt x="722" y="414"/>
                    <a:pt x="703" y="429"/>
                    <a:pt x="696" y="444"/>
                  </a:cubicBezTo>
                  <a:cubicBezTo>
                    <a:pt x="689" y="460"/>
                    <a:pt x="685" y="477"/>
                    <a:pt x="687" y="496"/>
                  </a:cubicBezTo>
                  <a:cubicBezTo>
                    <a:pt x="691" y="528"/>
                    <a:pt x="696" y="567"/>
                    <a:pt x="701" y="611"/>
                  </a:cubicBezTo>
                  <a:cubicBezTo>
                    <a:pt x="707" y="656"/>
                    <a:pt x="705" y="706"/>
                    <a:pt x="696" y="763"/>
                  </a:cubicBezTo>
                  <a:lnTo>
                    <a:pt x="368" y="614"/>
                  </a:lnTo>
                  <a:cubicBezTo>
                    <a:pt x="348" y="605"/>
                    <a:pt x="327" y="595"/>
                    <a:pt x="306" y="585"/>
                  </a:cubicBezTo>
                  <a:cubicBezTo>
                    <a:pt x="283" y="574"/>
                    <a:pt x="263" y="561"/>
                    <a:pt x="244" y="548"/>
                  </a:cubicBezTo>
                  <a:cubicBezTo>
                    <a:pt x="225" y="534"/>
                    <a:pt x="208" y="517"/>
                    <a:pt x="195" y="500"/>
                  </a:cubicBezTo>
                  <a:cubicBezTo>
                    <a:pt x="180" y="482"/>
                    <a:pt x="171" y="461"/>
                    <a:pt x="165" y="436"/>
                  </a:cubicBezTo>
                  <a:cubicBezTo>
                    <a:pt x="156" y="388"/>
                    <a:pt x="162" y="343"/>
                    <a:pt x="184" y="299"/>
                  </a:cubicBezTo>
                  <a:cubicBezTo>
                    <a:pt x="206" y="256"/>
                    <a:pt x="240" y="221"/>
                    <a:pt x="285" y="194"/>
                  </a:cubicBezTo>
                  <a:cubicBezTo>
                    <a:pt x="315" y="177"/>
                    <a:pt x="341" y="168"/>
                    <a:pt x="362" y="168"/>
                  </a:cubicBezTo>
                  <a:cubicBezTo>
                    <a:pt x="363" y="168"/>
                    <a:pt x="364" y="168"/>
                    <a:pt x="366" y="168"/>
                  </a:cubicBezTo>
                  <a:cubicBezTo>
                    <a:pt x="387" y="169"/>
                    <a:pt x="406" y="173"/>
                    <a:pt x="422" y="179"/>
                  </a:cubicBezTo>
                  <a:cubicBezTo>
                    <a:pt x="439" y="186"/>
                    <a:pt x="454" y="192"/>
                    <a:pt x="467" y="197"/>
                  </a:cubicBezTo>
                  <a:cubicBezTo>
                    <a:pt x="472" y="200"/>
                    <a:pt x="478" y="201"/>
                    <a:pt x="483" y="201"/>
                  </a:cubicBezTo>
                  <a:cubicBezTo>
                    <a:pt x="491" y="201"/>
                    <a:pt x="499" y="199"/>
                    <a:pt x="508" y="194"/>
                  </a:cubicBezTo>
                  <a:cubicBezTo>
                    <a:pt x="527" y="183"/>
                    <a:pt x="542" y="165"/>
                    <a:pt x="555" y="140"/>
                  </a:cubicBezTo>
                  <a:cubicBezTo>
                    <a:pt x="567" y="114"/>
                    <a:pt x="572" y="92"/>
                    <a:pt x="567" y="71"/>
                  </a:cubicBezTo>
                  <a:cubicBezTo>
                    <a:pt x="564" y="56"/>
                    <a:pt x="554" y="41"/>
                    <a:pt x="537" y="27"/>
                  </a:cubicBezTo>
                  <a:cubicBezTo>
                    <a:pt x="521" y="15"/>
                    <a:pt x="499" y="6"/>
                    <a:pt x="472" y="3"/>
                  </a:cubicBezTo>
                  <a:cubicBezTo>
                    <a:pt x="462" y="1"/>
                    <a:pt x="452" y="0"/>
                    <a:pt x="44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0"/>
            <p:cNvSpPr/>
            <p:nvPr/>
          </p:nvSpPr>
          <p:spPr>
            <a:xfrm>
              <a:off x="8066677" y="4232186"/>
              <a:ext cx="29402" cy="35785"/>
            </a:xfrm>
            <a:custGeom>
              <a:rect b="b" l="l" r="r" t="t"/>
              <a:pathLst>
                <a:path extrusionOk="0" h="712" w="585">
                  <a:moveTo>
                    <a:pt x="81" y="0"/>
                  </a:moveTo>
                  <a:cubicBezTo>
                    <a:pt x="76" y="0"/>
                    <a:pt x="70" y="3"/>
                    <a:pt x="62" y="6"/>
                  </a:cubicBezTo>
                  <a:cubicBezTo>
                    <a:pt x="44" y="16"/>
                    <a:pt x="30" y="34"/>
                    <a:pt x="17" y="58"/>
                  </a:cubicBezTo>
                  <a:cubicBezTo>
                    <a:pt x="5" y="83"/>
                    <a:pt x="0" y="106"/>
                    <a:pt x="5" y="129"/>
                  </a:cubicBezTo>
                  <a:cubicBezTo>
                    <a:pt x="9" y="149"/>
                    <a:pt x="20" y="161"/>
                    <a:pt x="35" y="164"/>
                  </a:cubicBezTo>
                  <a:lnTo>
                    <a:pt x="399" y="199"/>
                  </a:lnTo>
                  <a:lnTo>
                    <a:pt x="124" y="606"/>
                  </a:lnTo>
                  <a:cubicBezTo>
                    <a:pt x="112" y="624"/>
                    <a:pt x="107" y="645"/>
                    <a:pt x="112" y="665"/>
                  </a:cubicBezTo>
                  <a:cubicBezTo>
                    <a:pt x="116" y="688"/>
                    <a:pt x="128" y="702"/>
                    <a:pt x="147" y="708"/>
                  </a:cubicBezTo>
                  <a:cubicBezTo>
                    <a:pt x="154" y="710"/>
                    <a:pt x="161" y="712"/>
                    <a:pt x="167" y="712"/>
                  </a:cubicBezTo>
                  <a:cubicBezTo>
                    <a:pt x="178" y="712"/>
                    <a:pt x="189" y="708"/>
                    <a:pt x="200" y="702"/>
                  </a:cubicBezTo>
                  <a:cubicBezTo>
                    <a:pt x="209" y="697"/>
                    <a:pt x="215" y="691"/>
                    <a:pt x="220" y="683"/>
                  </a:cubicBezTo>
                  <a:lnTo>
                    <a:pt x="562" y="176"/>
                  </a:lnTo>
                  <a:cubicBezTo>
                    <a:pt x="574" y="161"/>
                    <a:pt x="579" y="145"/>
                    <a:pt x="583" y="130"/>
                  </a:cubicBezTo>
                  <a:cubicBezTo>
                    <a:pt x="585" y="115"/>
                    <a:pt x="585" y="103"/>
                    <a:pt x="584" y="92"/>
                  </a:cubicBezTo>
                  <a:cubicBezTo>
                    <a:pt x="581" y="82"/>
                    <a:pt x="576" y="72"/>
                    <a:pt x="568" y="63"/>
                  </a:cubicBezTo>
                  <a:cubicBezTo>
                    <a:pt x="560" y="54"/>
                    <a:pt x="550" y="48"/>
                    <a:pt x="537" y="46"/>
                  </a:cubicBezTo>
                  <a:lnTo>
                    <a:pt x="85" y="1"/>
                  </a:lnTo>
                  <a:cubicBezTo>
                    <a:pt x="84" y="0"/>
                    <a:pt x="82" y="0"/>
                    <a:pt x="8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0"/>
            <p:cNvSpPr/>
            <p:nvPr/>
          </p:nvSpPr>
          <p:spPr>
            <a:xfrm>
              <a:off x="8102915" y="4180267"/>
              <a:ext cx="40610" cy="66243"/>
            </a:xfrm>
            <a:custGeom>
              <a:rect b="b" l="l" r="r" t="t"/>
              <a:pathLst>
                <a:path extrusionOk="0" h="1318" w="808">
                  <a:moveTo>
                    <a:pt x="496" y="0"/>
                  </a:moveTo>
                  <a:cubicBezTo>
                    <a:pt x="474" y="0"/>
                    <a:pt x="450" y="3"/>
                    <a:pt x="425" y="9"/>
                  </a:cubicBezTo>
                  <a:cubicBezTo>
                    <a:pt x="380" y="19"/>
                    <a:pt x="331" y="38"/>
                    <a:pt x="279" y="69"/>
                  </a:cubicBezTo>
                  <a:cubicBezTo>
                    <a:pt x="234" y="94"/>
                    <a:pt x="193" y="126"/>
                    <a:pt x="154" y="163"/>
                  </a:cubicBezTo>
                  <a:cubicBezTo>
                    <a:pt x="116" y="199"/>
                    <a:pt x="84" y="241"/>
                    <a:pt x="59" y="287"/>
                  </a:cubicBezTo>
                  <a:cubicBezTo>
                    <a:pt x="34" y="333"/>
                    <a:pt x="17" y="385"/>
                    <a:pt x="8" y="440"/>
                  </a:cubicBezTo>
                  <a:cubicBezTo>
                    <a:pt x="0" y="496"/>
                    <a:pt x="2" y="557"/>
                    <a:pt x="15" y="623"/>
                  </a:cubicBezTo>
                  <a:lnTo>
                    <a:pt x="108" y="1090"/>
                  </a:lnTo>
                  <a:cubicBezTo>
                    <a:pt x="121" y="1155"/>
                    <a:pt x="141" y="1205"/>
                    <a:pt x="167" y="1240"/>
                  </a:cubicBezTo>
                  <a:cubicBezTo>
                    <a:pt x="194" y="1276"/>
                    <a:pt x="225" y="1298"/>
                    <a:pt x="261" y="1309"/>
                  </a:cubicBezTo>
                  <a:cubicBezTo>
                    <a:pt x="279" y="1315"/>
                    <a:pt x="298" y="1317"/>
                    <a:pt x="318" y="1317"/>
                  </a:cubicBezTo>
                  <a:cubicBezTo>
                    <a:pt x="338" y="1317"/>
                    <a:pt x="358" y="1315"/>
                    <a:pt x="380" y="1309"/>
                  </a:cubicBezTo>
                  <a:cubicBezTo>
                    <a:pt x="423" y="1298"/>
                    <a:pt x="467" y="1279"/>
                    <a:pt x="514" y="1253"/>
                  </a:cubicBezTo>
                  <a:cubicBezTo>
                    <a:pt x="564" y="1223"/>
                    <a:pt x="610" y="1189"/>
                    <a:pt x="650" y="1150"/>
                  </a:cubicBezTo>
                  <a:cubicBezTo>
                    <a:pt x="689" y="1110"/>
                    <a:pt x="721" y="1069"/>
                    <a:pt x="747" y="1025"/>
                  </a:cubicBezTo>
                  <a:cubicBezTo>
                    <a:pt x="771" y="980"/>
                    <a:pt x="788" y="935"/>
                    <a:pt x="797" y="888"/>
                  </a:cubicBezTo>
                  <a:cubicBezTo>
                    <a:pt x="806" y="841"/>
                    <a:pt x="807" y="796"/>
                    <a:pt x="798" y="752"/>
                  </a:cubicBezTo>
                  <a:cubicBezTo>
                    <a:pt x="792" y="717"/>
                    <a:pt x="780" y="697"/>
                    <a:pt x="765" y="692"/>
                  </a:cubicBezTo>
                  <a:cubicBezTo>
                    <a:pt x="762" y="692"/>
                    <a:pt x="759" y="691"/>
                    <a:pt x="755" y="691"/>
                  </a:cubicBezTo>
                  <a:cubicBezTo>
                    <a:pt x="741" y="691"/>
                    <a:pt x="722" y="698"/>
                    <a:pt x="699" y="712"/>
                  </a:cubicBezTo>
                  <a:cubicBezTo>
                    <a:pt x="677" y="724"/>
                    <a:pt x="660" y="739"/>
                    <a:pt x="648" y="755"/>
                  </a:cubicBezTo>
                  <a:cubicBezTo>
                    <a:pt x="635" y="771"/>
                    <a:pt x="630" y="790"/>
                    <a:pt x="632" y="813"/>
                  </a:cubicBezTo>
                  <a:cubicBezTo>
                    <a:pt x="633" y="833"/>
                    <a:pt x="634" y="853"/>
                    <a:pt x="635" y="877"/>
                  </a:cubicBezTo>
                  <a:cubicBezTo>
                    <a:pt x="635" y="900"/>
                    <a:pt x="632" y="923"/>
                    <a:pt x="624" y="949"/>
                  </a:cubicBezTo>
                  <a:cubicBezTo>
                    <a:pt x="616" y="974"/>
                    <a:pt x="602" y="999"/>
                    <a:pt x="582" y="1025"/>
                  </a:cubicBezTo>
                  <a:cubicBezTo>
                    <a:pt x="562" y="1049"/>
                    <a:pt x="533" y="1074"/>
                    <a:pt x="494" y="1097"/>
                  </a:cubicBezTo>
                  <a:cubicBezTo>
                    <a:pt x="452" y="1121"/>
                    <a:pt x="415" y="1133"/>
                    <a:pt x="384" y="1133"/>
                  </a:cubicBezTo>
                  <a:cubicBezTo>
                    <a:pt x="370" y="1133"/>
                    <a:pt x="357" y="1131"/>
                    <a:pt x="346" y="1126"/>
                  </a:cubicBezTo>
                  <a:cubicBezTo>
                    <a:pt x="309" y="1110"/>
                    <a:pt x="283" y="1067"/>
                    <a:pt x="268" y="996"/>
                  </a:cubicBezTo>
                  <a:lnTo>
                    <a:pt x="176" y="529"/>
                  </a:lnTo>
                  <a:cubicBezTo>
                    <a:pt x="161" y="458"/>
                    <a:pt x="167" y="397"/>
                    <a:pt x="191" y="344"/>
                  </a:cubicBezTo>
                  <a:cubicBezTo>
                    <a:pt x="216" y="293"/>
                    <a:pt x="258" y="250"/>
                    <a:pt x="315" y="216"/>
                  </a:cubicBezTo>
                  <a:cubicBezTo>
                    <a:pt x="355" y="194"/>
                    <a:pt x="387" y="181"/>
                    <a:pt x="412" y="181"/>
                  </a:cubicBezTo>
                  <a:cubicBezTo>
                    <a:pt x="438" y="181"/>
                    <a:pt x="458" y="186"/>
                    <a:pt x="474" y="197"/>
                  </a:cubicBezTo>
                  <a:cubicBezTo>
                    <a:pt x="490" y="207"/>
                    <a:pt x="501" y="222"/>
                    <a:pt x="509" y="239"/>
                  </a:cubicBezTo>
                  <a:cubicBezTo>
                    <a:pt x="517" y="256"/>
                    <a:pt x="523" y="271"/>
                    <a:pt x="527" y="285"/>
                  </a:cubicBezTo>
                  <a:cubicBezTo>
                    <a:pt x="532" y="304"/>
                    <a:pt x="542" y="313"/>
                    <a:pt x="557" y="314"/>
                  </a:cubicBezTo>
                  <a:cubicBezTo>
                    <a:pt x="559" y="314"/>
                    <a:pt x="560" y="314"/>
                    <a:pt x="561" y="314"/>
                  </a:cubicBezTo>
                  <a:cubicBezTo>
                    <a:pt x="576" y="314"/>
                    <a:pt x="595" y="307"/>
                    <a:pt x="618" y="295"/>
                  </a:cubicBezTo>
                  <a:cubicBezTo>
                    <a:pt x="645" y="278"/>
                    <a:pt x="664" y="261"/>
                    <a:pt x="675" y="242"/>
                  </a:cubicBezTo>
                  <a:cubicBezTo>
                    <a:pt x="686" y="224"/>
                    <a:pt x="688" y="196"/>
                    <a:pt x="680" y="160"/>
                  </a:cubicBezTo>
                  <a:cubicBezTo>
                    <a:pt x="672" y="117"/>
                    <a:pt x="657" y="82"/>
                    <a:pt x="633" y="56"/>
                  </a:cubicBezTo>
                  <a:cubicBezTo>
                    <a:pt x="610" y="30"/>
                    <a:pt x="581" y="13"/>
                    <a:pt x="545" y="6"/>
                  </a:cubicBezTo>
                  <a:cubicBezTo>
                    <a:pt x="530" y="2"/>
                    <a:pt x="513" y="0"/>
                    <a:pt x="49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0"/>
            <p:cNvSpPr/>
            <p:nvPr/>
          </p:nvSpPr>
          <p:spPr>
            <a:xfrm>
              <a:off x="8149305" y="4153227"/>
              <a:ext cx="40409" cy="66293"/>
            </a:xfrm>
            <a:custGeom>
              <a:rect b="b" l="l" r="r" t="t"/>
              <a:pathLst>
                <a:path extrusionOk="0" h="1319" w="804">
                  <a:moveTo>
                    <a:pt x="416" y="185"/>
                  </a:moveTo>
                  <a:cubicBezTo>
                    <a:pt x="430" y="185"/>
                    <a:pt x="444" y="187"/>
                    <a:pt x="456" y="192"/>
                  </a:cubicBezTo>
                  <a:cubicBezTo>
                    <a:pt x="495" y="207"/>
                    <a:pt x="521" y="250"/>
                    <a:pt x="535" y="321"/>
                  </a:cubicBezTo>
                  <a:lnTo>
                    <a:pt x="628" y="788"/>
                  </a:lnTo>
                  <a:cubicBezTo>
                    <a:pt x="642" y="859"/>
                    <a:pt x="637" y="921"/>
                    <a:pt x="611" y="973"/>
                  </a:cubicBezTo>
                  <a:cubicBezTo>
                    <a:pt x="586" y="1024"/>
                    <a:pt x="545" y="1067"/>
                    <a:pt x="489" y="1100"/>
                  </a:cubicBezTo>
                  <a:cubicBezTo>
                    <a:pt x="450" y="1123"/>
                    <a:pt x="416" y="1134"/>
                    <a:pt x="385" y="1134"/>
                  </a:cubicBezTo>
                  <a:cubicBezTo>
                    <a:pt x="371" y="1134"/>
                    <a:pt x="358" y="1132"/>
                    <a:pt x="346" y="1127"/>
                  </a:cubicBezTo>
                  <a:cubicBezTo>
                    <a:pt x="309" y="1110"/>
                    <a:pt x="283" y="1067"/>
                    <a:pt x="270" y="996"/>
                  </a:cubicBezTo>
                  <a:lnTo>
                    <a:pt x="176" y="529"/>
                  </a:lnTo>
                  <a:cubicBezTo>
                    <a:pt x="163" y="458"/>
                    <a:pt x="167" y="397"/>
                    <a:pt x="192" y="345"/>
                  </a:cubicBezTo>
                  <a:cubicBezTo>
                    <a:pt x="215" y="294"/>
                    <a:pt x="256" y="252"/>
                    <a:pt x="313" y="218"/>
                  </a:cubicBezTo>
                  <a:cubicBezTo>
                    <a:pt x="352" y="196"/>
                    <a:pt x="386" y="185"/>
                    <a:pt x="416" y="185"/>
                  </a:cubicBezTo>
                  <a:close/>
                  <a:moveTo>
                    <a:pt x="485" y="0"/>
                  </a:moveTo>
                  <a:cubicBezTo>
                    <a:pt x="465" y="0"/>
                    <a:pt x="443" y="3"/>
                    <a:pt x="420" y="9"/>
                  </a:cubicBezTo>
                  <a:cubicBezTo>
                    <a:pt x="377" y="20"/>
                    <a:pt x="330" y="40"/>
                    <a:pt x="283" y="67"/>
                  </a:cubicBezTo>
                  <a:cubicBezTo>
                    <a:pt x="235" y="95"/>
                    <a:pt x="192" y="128"/>
                    <a:pt x="152" y="165"/>
                  </a:cubicBezTo>
                  <a:cubicBezTo>
                    <a:pt x="114" y="202"/>
                    <a:pt x="83" y="243"/>
                    <a:pt x="58" y="289"/>
                  </a:cubicBezTo>
                  <a:cubicBezTo>
                    <a:pt x="33" y="335"/>
                    <a:pt x="16" y="386"/>
                    <a:pt x="8" y="441"/>
                  </a:cubicBezTo>
                  <a:cubicBezTo>
                    <a:pt x="0" y="497"/>
                    <a:pt x="3" y="557"/>
                    <a:pt x="16" y="622"/>
                  </a:cubicBezTo>
                  <a:lnTo>
                    <a:pt x="109" y="1090"/>
                  </a:lnTo>
                  <a:cubicBezTo>
                    <a:pt x="122" y="1155"/>
                    <a:pt x="141" y="1206"/>
                    <a:pt x="168" y="1242"/>
                  </a:cubicBezTo>
                  <a:cubicBezTo>
                    <a:pt x="194" y="1277"/>
                    <a:pt x="224" y="1300"/>
                    <a:pt x="261" y="1310"/>
                  </a:cubicBezTo>
                  <a:cubicBezTo>
                    <a:pt x="279" y="1316"/>
                    <a:pt x="298" y="1319"/>
                    <a:pt x="318" y="1319"/>
                  </a:cubicBezTo>
                  <a:cubicBezTo>
                    <a:pt x="338" y="1319"/>
                    <a:pt x="359" y="1316"/>
                    <a:pt x="381" y="1310"/>
                  </a:cubicBezTo>
                  <a:cubicBezTo>
                    <a:pt x="424" y="1299"/>
                    <a:pt x="470" y="1279"/>
                    <a:pt x="518" y="1251"/>
                  </a:cubicBezTo>
                  <a:cubicBezTo>
                    <a:pt x="567" y="1224"/>
                    <a:pt x="610" y="1191"/>
                    <a:pt x="648" y="1154"/>
                  </a:cubicBezTo>
                  <a:cubicBezTo>
                    <a:pt x="686" y="1117"/>
                    <a:pt x="719" y="1075"/>
                    <a:pt x="744" y="1029"/>
                  </a:cubicBezTo>
                  <a:cubicBezTo>
                    <a:pt x="769" y="983"/>
                    <a:pt x="786" y="932"/>
                    <a:pt x="794" y="877"/>
                  </a:cubicBezTo>
                  <a:cubicBezTo>
                    <a:pt x="803" y="821"/>
                    <a:pt x="801" y="760"/>
                    <a:pt x="788" y="694"/>
                  </a:cubicBezTo>
                  <a:lnTo>
                    <a:pt x="695" y="227"/>
                  </a:lnTo>
                  <a:cubicBezTo>
                    <a:pt x="682" y="162"/>
                    <a:pt x="663" y="112"/>
                    <a:pt x="635" y="76"/>
                  </a:cubicBezTo>
                  <a:cubicBezTo>
                    <a:pt x="608" y="41"/>
                    <a:pt x="577" y="19"/>
                    <a:pt x="541" y="8"/>
                  </a:cubicBezTo>
                  <a:cubicBezTo>
                    <a:pt x="523" y="3"/>
                    <a:pt x="505" y="0"/>
                    <a:pt x="4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0"/>
            <p:cNvSpPr/>
            <p:nvPr/>
          </p:nvSpPr>
          <p:spPr>
            <a:xfrm>
              <a:off x="8195745" y="4124730"/>
              <a:ext cx="42721" cy="71017"/>
            </a:xfrm>
            <a:custGeom>
              <a:rect b="b" l="l" r="r" t="t"/>
              <a:pathLst>
                <a:path extrusionOk="0" h="1413" w="850">
                  <a:moveTo>
                    <a:pt x="466" y="185"/>
                  </a:moveTo>
                  <a:cubicBezTo>
                    <a:pt x="480" y="185"/>
                    <a:pt x="493" y="188"/>
                    <a:pt x="505" y="193"/>
                  </a:cubicBezTo>
                  <a:cubicBezTo>
                    <a:pt x="543" y="207"/>
                    <a:pt x="570" y="251"/>
                    <a:pt x="583" y="321"/>
                  </a:cubicBezTo>
                  <a:lnTo>
                    <a:pt x="674" y="779"/>
                  </a:lnTo>
                  <a:cubicBezTo>
                    <a:pt x="688" y="850"/>
                    <a:pt x="683" y="911"/>
                    <a:pt x="659" y="963"/>
                  </a:cubicBezTo>
                  <a:cubicBezTo>
                    <a:pt x="634" y="1015"/>
                    <a:pt x="593" y="1058"/>
                    <a:pt x="536" y="1091"/>
                  </a:cubicBezTo>
                  <a:lnTo>
                    <a:pt x="357" y="1195"/>
                  </a:lnTo>
                  <a:lnTo>
                    <a:pt x="183" y="323"/>
                  </a:lnTo>
                  <a:lnTo>
                    <a:pt x="362" y="219"/>
                  </a:lnTo>
                  <a:cubicBezTo>
                    <a:pt x="401" y="196"/>
                    <a:pt x="436" y="185"/>
                    <a:pt x="466" y="185"/>
                  </a:cubicBezTo>
                  <a:close/>
                  <a:moveTo>
                    <a:pt x="535" y="1"/>
                  </a:moveTo>
                  <a:cubicBezTo>
                    <a:pt x="514" y="1"/>
                    <a:pt x="493" y="3"/>
                    <a:pt x="470" y="9"/>
                  </a:cubicBezTo>
                  <a:cubicBezTo>
                    <a:pt x="427" y="20"/>
                    <a:pt x="380" y="40"/>
                    <a:pt x="332" y="68"/>
                  </a:cubicBezTo>
                  <a:lnTo>
                    <a:pt x="64" y="224"/>
                  </a:lnTo>
                  <a:cubicBezTo>
                    <a:pt x="44" y="237"/>
                    <a:pt x="27" y="251"/>
                    <a:pt x="17" y="270"/>
                  </a:cubicBezTo>
                  <a:cubicBezTo>
                    <a:pt x="5" y="288"/>
                    <a:pt x="1" y="305"/>
                    <a:pt x="4" y="320"/>
                  </a:cubicBezTo>
                  <a:lnTo>
                    <a:pt x="216" y="1385"/>
                  </a:lnTo>
                  <a:cubicBezTo>
                    <a:pt x="219" y="1400"/>
                    <a:pt x="228" y="1409"/>
                    <a:pt x="243" y="1412"/>
                  </a:cubicBezTo>
                  <a:cubicBezTo>
                    <a:pt x="246" y="1413"/>
                    <a:pt x="248" y="1413"/>
                    <a:pt x="251" y="1413"/>
                  </a:cubicBezTo>
                  <a:cubicBezTo>
                    <a:pt x="265" y="1413"/>
                    <a:pt x="280" y="1408"/>
                    <a:pt x="298" y="1398"/>
                  </a:cubicBezTo>
                  <a:lnTo>
                    <a:pt x="565" y="1242"/>
                  </a:lnTo>
                  <a:cubicBezTo>
                    <a:pt x="613" y="1214"/>
                    <a:pt x="657" y="1181"/>
                    <a:pt x="697" y="1144"/>
                  </a:cubicBezTo>
                  <a:cubicBezTo>
                    <a:pt x="735" y="1107"/>
                    <a:pt x="767" y="1067"/>
                    <a:pt x="791" y="1020"/>
                  </a:cubicBezTo>
                  <a:cubicBezTo>
                    <a:pt x="816" y="974"/>
                    <a:pt x="832" y="924"/>
                    <a:pt x="841" y="867"/>
                  </a:cubicBezTo>
                  <a:cubicBezTo>
                    <a:pt x="850" y="812"/>
                    <a:pt x="848" y="751"/>
                    <a:pt x="834" y="686"/>
                  </a:cubicBezTo>
                  <a:lnTo>
                    <a:pt x="743" y="229"/>
                  </a:lnTo>
                  <a:cubicBezTo>
                    <a:pt x="731" y="164"/>
                    <a:pt x="710" y="113"/>
                    <a:pt x="684" y="78"/>
                  </a:cubicBezTo>
                  <a:cubicBezTo>
                    <a:pt x="657" y="42"/>
                    <a:pt x="626" y="19"/>
                    <a:pt x="590" y="8"/>
                  </a:cubicBezTo>
                  <a:cubicBezTo>
                    <a:pt x="572" y="3"/>
                    <a:pt x="554" y="1"/>
                    <a:pt x="5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0"/>
            <p:cNvSpPr/>
            <p:nvPr/>
          </p:nvSpPr>
          <p:spPr>
            <a:xfrm>
              <a:off x="8244597" y="4091357"/>
              <a:ext cx="44128" cy="75943"/>
            </a:xfrm>
            <a:custGeom>
              <a:rect b="b" l="l" r="r" t="t"/>
              <a:pathLst>
                <a:path extrusionOk="0" h="1511" w="878">
                  <a:moveTo>
                    <a:pt x="628" y="0"/>
                  </a:moveTo>
                  <a:cubicBezTo>
                    <a:pt x="620" y="0"/>
                    <a:pt x="612" y="3"/>
                    <a:pt x="603" y="9"/>
                  </a:cubicBezTo>
                  <a:lnTo>
                    <a:pt x="65" y="322"/>
                  </a:lnTo>
                  <a:cubicBezTo>
                    <a:pt x="47" y="332"/>
                    <a:pt x="32" y="347"/>
                    <a:pt x="19" y="365"/>
                  </a:cubicBezTo>
                  <a:cubicBezTo>
                    <a:pt x="6" y="383"/>
                    <a:pt x="1" y="402"/>
                    <a:pt x="4" y="420"/>
                  </a:cubicBezTo>
                  <a:lnTo>
                    <a:pt x="216" y="1482"/>
                  </a:lnTo>
                  <a:cubicBezTo>
                    <a:pt x="219" y="1500"/>
                    <a:pt x="229" y="1509"/>
                    <a:pt x="246" y="1510"/>
                  </a:cubicBezTo>
                  <a:cubicBezTo>
                    <a:pt x="248" y="1510"/>
                    <a:pt x="250" y="1510"/>
                    <a:pt x="251" y="1510"/>
                  </a:cubicBezTo>
                  <a:cubicBezTo>
                    <a:pt x="267" y="1510"/>
                    <a:pt x="283" y="1506"/>
                    <a:pt x="298" y="1496"/>
                  </a:cubicBezTo>
                  <a:lnTo>
                    <a:pt x="836" y="1182"/>
                  </a:lnTo>
                  <a:cubicBezTo>
                    <a:pt x="854" y="1172"/>
                    <a:pt x="867" y="1156"/>
                    <a:pt x="872" y="1136"/>
                  </a:cubicBezTo>
                  <a:cubicBezTo>
                    <a:pt x="877" y="1116"/>
                    <a:pt x="878" y="1097"/>
                    <a:pt x="874" y="1079"/>
                  </a:cubicBezTo>
                  <a:cubicBezTo>
                    <a:pt x="870" y="1056"/>
                    <a:pt x="862" y="1041"/>
                    <a:pt x="850" y="1031"/>
                  </a:cubicBezTo>
                  <a:cubicBezTo>
                    <a:pt x="844" y="1026"/>
                    <a:pt x="838" y="1024"/>
                    <a:pt x="831" y="1024"/>
                  </a:cubicBezTo>
                  <a:cubicBezTo>
                    <a:pt x="823" y="1024"/>
                    <a:pt x="815" y="1027"/>
                    <a:pt x="806" y="1031"/>
                  </a:cubicBezTo>
                  <a:lnTo>
                    <a:pt x="358" y="1294"/>
                  </a:lnTo>
                  <a:lnTo>
                    <a:pt x="283" y="924"/>
                  </a:lnTo>
                  <a:lnTo>
                    <a:pt x="516" y="788"/>
                  </a:lnTo>
                  <a:cubicBezTo>
                    <a:pt x="534" y="778"/>
                    <a:pt x="547" y="762"/>
                    <a:pt x="552" y="743"/>
                  </a:cubicBezTo>
                  <a:cubicBezTo>
                    <a:pt x="558" y="724"/>
                    <a:pt x="559" y="707"/>
                    <a:pt x="557" y="691"/>
                  </a:cubicBezTo>
                  <a:cubicBezTo>
                    <a:pt x="552" y="673"/>
                    <a:pt x="545" y="660"/>
                    <a:pt x="533" y="652"/>
                  </a:cubicBezTo>
                  <a:cubicBezTo>
                    <a:pt x="527" y="647"/>
                    <a:pt x="521" y="645"/>
                    <a:pt x="514" y="645"/>
                  </a:cubicBezTo>
                  <a:cubicBezTo>
                    <a:pt x="507" y="645"/>
                    <a:pt x="499" y="648"/>
                    <a:pt x="489" y="653"/>
                  </a:cubicBezTo>
                  <a:lnTo>
                    <a:pt x="257" y="789"/>
                  </a:lnTo>
                  <a:lnTo>
                    <a:pt x="184" y="421"/>
                  </a:lnTo>
                  <a:lnTo>
                    <a:pt x="634" y="160"/>
                  </a:lnTo>
                  <a:cubicBezTo>
                    <a:pt x="650" y="150"/>
                    <a:pt x="662" y="135"/>
                    <a:pt x="667" y="115"/>
                  </a:cubicBezTo>
                  <a:cubicBezTo>
                    <a:pt x="674" y="94"/>
                    <a:pt x="675" y="73"/>
                    <a:pt x="671" y="52"/>
                  </a:cubicBezTo>
                  <a:cubicBezTo>
                    <a:pt x="667" y="34"/>
                    <a:pt x="659" y="19"/>
                    <a:pt x="648" y="9"/>
                  </a:cubicBezTo>
                  <a:cubicBezTo>
                    <a:pt x="642" y="3"/>
                    <a:pt x="635" y="0"/>
                    <a:pt x="6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0"/>
            <p:cNvSpPr/>
            <p:nvPr/>
          </p:nvSpPr>
          <p:spPr>
            <a:xfrm>
              <a:off x="8292244" y="4064921"/>
              <a:ext cx="51215" cy="65439"/>
            </a:xfrm>
            <a:custGeom>
              <a:rect b="b" l="l" r="r" t="t"/>
              <a:pathLst>
                <a:path extrusionOk="0" h="1302" w="1019">
                  <a:moveTo>
                    <a:pt x="634" y="604"/>
                  </a:moveTo>
                  <a:lnTo>
                    <a:pt x="647" y="669"/>
                  </a:lnTo>
                  <a:cubicBezTo>
                    <a:pt x="649" y="686"/>
                    <a:pt x="649" y="704"/>
                    <a:pt x="645" y="723"/>
                  </a:cubicBezTo>
                  <a:cubicBezTo>
                    <a:pt x="640" y="743"/>
                    <a:pt x="633" y="763"/>
                    <a:pt x="622" y="783"/>
                  </a:cubicBezTo>
                  <a:cubicBezTo>
                    <a:pt x="611" y="803"/>
                    <a:pt x="598" y="822"/>
                    <a:pt x="582" y="840"/>
                  </a:cubicBezTo>
                  <a:cubicBezTo>
                    <a:pt x="566" y="858"/>
                    <a:pt x="548" y="873"/>
                    <a:pt x="528" y="884"/>
                  </a:cubicBezTo>
                  <a:cubicBezTo>
                    <a:pt x="509" y="895"/>
                    <a:pt x="492" y="901"/>
                    <a:pt x="477" y="901"/>
                  </a:cubicBezTo>
                  <a:cubicBezTo>
                    <a:pt x="471" y="901"/>
                    <a:pt x="466" y="900"/>
                    <a:pt x="461" y="899"/>
                  </a:cubicBezTo>
                  <a:cubicBezTo>
                    <a:pt x="442" y="894"/>
                    <a:pt x="430" y="877"/>
                    <a:pt x="424" y="848"/>
                  </a:cubicBezTo>
                  <a:cubicBezTo>
                    <a:pt x="415" y="805"/>
                    <a:pt x="426" y="766"/>
                    <a:pt x="457" y="732"/>
                  </a:cubicBezTo>
                  <a:cubicBezTo>
                    <a:pt x="487" y="697"/>
                    <a:pt x="531" y="663"/>
                    <a:pt x="589" y="631"/>
                  </a:cubicBezTo>
                  <a:lnTo>
                    <a:pt x="634" y="604"/>
                  </a:lnTo>
                  <a:close/>
                  <a:moveTo>
                    <a:pt x="692" y="1"/>
                  </a:moveTo>
                  <a:cubicBezTo>
                    <a:pt x="611" y="1"/>
                    <a:pt x="517" y="32"/>
                    <a:pt x="411" y="93"/>
                  </a:cubicBezTo>
                  <a:cubicBezTo>
                    <a:pt x="324" y="144"/>
                    <a:pt x="252" y="203"/>
                    <a:pt x="194" y="269"/>
                  </a:cubicBezTo>
                  <a:cubicBezTo>
                    <a:pt x="137" y="336"/>
                    <a:pt x="92" y="405"/>
                    <a:pt x="62" y="481"/>
                  </a:cubicBezTo>
                  <a:cubicBezTo>
                    <a:pt x="31" y="555"/>
                    <a:pt x="13" y="633"/>
                    <a:pt x="6" y="713"/>
                  </a:cubicBezTo>
                  <a:cubicBezTo>
                    <a:pt x="1" y="794"/>
                    <a:pt x="5" y="874"/>
                    <a:pt x="21" y="953"/>
                  </a:cubicBezTo>
                  <a:cubicBezTo>
                    <a:pt x="40" y="1045"/>
                    <a:pt x="68" y="1117"/>
                    <a:pt x="106" y="1170"/>
                  </a:cubicBezTo>
                  <a:cubicBezTo>
                    <a:pt x="143" y="1223"/>
                    <a:pt x="187" y="1260"/>
                    <a:pt x="235" y="1280"/>
                  </a:cubicBezTo>
                  <a:cubicBezTo>
                    <a:pt x="269" y="1294"/>
                    <a:pt x="305" y="1301"/>
                    <a:pt x="343" y="1301"/>
                  </a:cubicBezTo>
                  <a:cubicBezTo>
                    <a:pt x="359" y="1301"/>
                    <a:pt x="376" y="1300"/>
                    <a:pt x="394" y="1297"/>
                  </a:cubicBezTo>
                  <a:cubicBezTo>
                    <a:pt x="450" y="1288"/>
                    <a:pt x="508" y="1267"/>
                    <a:pt x="564" y="1234"/>
                  </a:cubicBezTo>
                  <a:cubicBezTo>
                    <a:pt x="590" y="1220"/>
                    <a:pt x="618" y="1200"/>
                    <a:pt x="647" y="1178"/>
                  </a:cubicBezTo>
                  <a:cubicBezTo>
                    <a:pt x="678" y="1156"/>
                    <a:pt x="705" y="1133"/>
                    <a:pt x="730" y="1109"/>
                  </a:cubicBezTo>
                  <a:cubicBezTo>
                    <a:pt x="755" y="1084"/>
                    <a:pt x="776" y="1061"/>
                    <a:pt x="791" y="1039"/>
                  </a:cubicBezTo>
                  <a:cubicBezTo>
                    <a:pt x="807" y="1017"/>
                    <a:pt x="814" y="998"/>
                    <a:pt x="810" y="983"/>
                  </a:cubicBezTo>
                  <a:cubicBezTo>
                    <a:pt x="809" y="974"/>
                    <a:pt x="803" y="966"/>
                    <a:pt x="794" y="957"/>
                  </a:cubicBezTo>
                  <a:cubicBezTo>
                    <a:pt x="789" y="953"/>
                    <a:pt x="784" y="951"/>
                    <a:pt x="778" y="951"/>
                  </a:cubicBezTo>
                  <a:cubicBezTo>
                    <a:pt x="773" y="951"/>
                    <a:pt x="767" y="953"/>
                    <a:pt x="760" y="957"/>
                  </a:cubicBezTo>
                  <a:cubicBezTo>
                    <a:pt x="752" y="962"/>
                    <a:pt x="743" y="970"/>
                    <a:pt x="733" y="980"/>
                  </a:cubicBezTo>
                  <a:cubicBezTo>
                    <a:pt x="724" y="990"/>
                    <a:pt x="711" y="1002"/>
                    <a:pt x="696" y="1018"/>
                  </a:cubicBezTo>
                  <a:cubicBezTo>
                    <a:pt x="681" y="1034"/>
                    <a:pt x="663" y="1049"/>
                    <a:pt x="640" y="1067"/>
                  </a:cubicBezTo>
                  <a:cubicBezTo>
                    <a:pt x="619" y="1084"/>
                    <a:pt x="592" y="1102"/>
                    <a:pt x="562" y="1120"/>
                  </a:cubicBezTo>
                  <a:cubicBezTo>
                    <a:pt x="495" y="1159"/>
                    <a:pt x="437" y="1180"/>
                    <a:pt x="388" y="1182"/>
                  </a:cubicBezTo>
                  <a:cubicBezTo>
                    <a:pt x="384" y="1183"/>
                    <a:pt x="380" y="1183"/>
                    <a:pt x="376" y="1183"/>
                  </a:cubicBezTo>
                  <a:cubicBezTo>
                    <a:pt x="332" y="1183"/>
                    <a:pt x="294" y="1171"/>
                    <a:pt x="262" y="1149"/>
                  </a:cubicBezTo>
                  <a:cubicBezTo>
                    <a:pt x="227" y="1124"/>
                    <a:pt x="199" y="1089"/>
                    <a:pt x="178" y="1043"/>
                  </a:cubicBezTo>
                  <a:cubicBezTo>
                    <a:pt x="156" y="997"/>
                    <a:pt x="140" y="945"/>
                    <a:pt x="129" y="888"/>
                  </a:cubicBezTo>
                  <a:cubicBezTo>
                    <a:pt x="117" y="828"/>
                    <a:pt x="111" y="766"/>
                    <a:pt x="112" y="703"/>
                  </a:cubicBezTo>
                  <a:cubicBezTo>
                    <a:pt x="115" y="640"/>
                    <a:pt x="126" y="578"/>
                    <a:pt x="147" y="517"/>
                  </a:cubicBezTo>
                  <a:cubicBezTo>
                    <a:pt x="170" y="457"/>
                    <a:pt x="204" y="400"/>
                    <a:pt x="249" y="345"/>
                  </a:cubicBezTo>
                  <a:cubicBezTo>
                    <a:pt x="294" y="291"/>
                    <a:pt x="354" y="241"/>
                    <a:pt x="430" y="197"/>
                  </a:cubicBezTo>
                  <a:cubicBezTo>
                    <a:pt x="515" y="147"/>
                    <a:pt x="590" y="122"/>
                    <a:pt x="652" y="122"/>
                  </a:cubicBezTo>
                  <a:cubicBezTo>
                    <a:pt x="686" y="122"/>
                    <a:pt x="716" y="130"/>
                    <a:pt x="743" y="144"/>
                  </a:cubicBezTo>
                  <a:cubicBezTo>
                    <a:pt x="821" y="185"/>
                    <a:pt x="872" y="277"/>
                    <a:pt x="902" y="421"/>
                  </a:cubicBezTo>
                  <a:cubicBezTo>
                    <a:pt x="906" y="444"/>
                    <a:pt x="910" y="468"/>
                    <a:pt x="913" y="498"/>
                  </a:cubicBezTo>
                  <a:cubicBezTo>
                    <a:pt x="916" y="526"/>
                    <a:pt x="917" y="554"/>
                    <a:pt x="915" y="582"/>
                  </a:cubicBezTo>
                  <a:cubicBezTo>
                    <a:pt x="914" y="610"/>
                    <a:pt x="908" y="635"/>
                    <a:pt x="899" y="659"/>
                  </a:cubicBezTo>
                  <a:cubicBezTo>
                    <a:pt x="890" y="682"/>
                    <a:pt x="876" y="699"/>
                    <a:pt x="855" y="711"/>
                  </a:cubicBezTo>
                  <a:cubicBezTo>
                    <a:pt x="845" y="717"/>
                    <a:pt x="834" y="720"/>
                    <a:pt x="825" y="720"/>
                  </a:cubicBezTo>
                  <a:cubicBezTo>
                    <a:pt x="819" y="720"/>
                    <a:pt x="814" y="719"/>
                    <a:pt x="809" y="717"/>
                  </a:cubicBezTo>
                  <a:cubicBezTo>
                    <a:pt x="795" y="711"/>
                    <a:pt x="783" y="695"/>
                    <a:pt x="773" y="671"/>
                  </a:cubicBezTo>
                  <a:lnTo>
                    <a:pt x="720" y="401"/>
                  </a:lnTo>
                  <a:cubicBezTo>
                    <a:pt x="714" y="367"/>
                    <a:pt x="701" y="340"/>
                    <a:pt x="684" y="321"/>
                  </a:cubicBezTo>
                  <a:cubicBezTo>
                    <a:pt x="666" y="302"/>
                    <a:pt x="646" y="289"/>
                    <a:pt x="621" y="284"/>
                  </a:cubicBezTo>
                  <a:cubicBezTo>
                    <a:pt x="611" y="281"/>
                    <a:pt x="600" y="280"/>
                    <a:pt x="589" y="280"/>
                  </a:cubicBezTo>
                  <a:cubicBezTo>
                    <a:pt x="574" y="280"/>
                    <a:pt x="557" y="282"/>
                    <a:pt x="540" y="286"/>
                  </a:cubicBezTo>
                  <a:cubicBezTo>
                    <a:pt x="510" y="294"/>
                    <a:pt x="478" y="306"/>
                    <a:pt x="446" y="327"/>
                  </a:cubicBezTo>
                  <a:cubicBezTo>
                    <a:pt x="421" y="340"/>
                    <a:pt x="397" y="357"/>
                    <a:pt x="374" y="376"/>
                  </a:cubicBezTo>
                  <a:cubicBezTo>
                    <a:pt x="350" y="395"/>
                    <a:pt x="328" y="414"/>
                    <a:pt x="310" y="435"/>
                  </a:cubicBezTo>
                  <a:cubicBezTo>
                    <a:pt x="292" y="455"/>
                    <a:pt x="279" y="474"/>
                    <a:pt x="269" y="493"/>
                  </a:cubicBezTo>
                  <a:cubicBezTo>
                    <a:pt x="260" y="512"/>
                    <a:pt x="256" y="528"/>
                    <a:pt x="259" y="540"/>
                  </a:cubicBezTo>
                  <a:cubicBezTo>
                    <a:pt x="261" y="553"/>
                    <a:pt x="268" y="564"/>
                    <a:pt x="278" y="575"/>
                  </a:cubicBezTo>
                  <a:cubicBezTo>
                    <a:pt x="285" y="583"/>
                    <a:pt x="292" y="587"/>
                    <a:pt x="300" y="587"/>
                  </a:cubicBezTo>
                  <a:cubicBezTo>
                    <a:pt x="304" y="587"/>
                    <a:pt x="308" y="586"/>
                    <a:pt x="313" y="583"/>
                  </a:cubicBezTo>
                  <a:cubicBezTo>
                    <a:pt x="318" y="579"/>
                    <a:pt x="325" y="573"/>
                    <a:pt x="332" y="564"/>
                  </a:cubicBezTo>
                  <a:cubicBezTo>
                    <a:pt x="338" y="556"/>
                    <a:pt x="347" y="546"/>
                    <a:pt x="356" y="535"/>
                  </a:cubicBezTo>
                  <a:cubicBezTo>
                    <a:pt x="366" y="522"/>
                    <a:pt x="378" y="510"/>
                    <a:pt x="393" y="497"/>
                  </a:cubicBezTo>
                  <a:cubicBezTo>
                    <a:pt x="408" y="483"/>
                    <a:pt x="428" y="470"/>
                    <a:pt x="450" y="456"/>
                  </a:cubicBezTo>
                  <a:cubicBezTo>
                    <a:pt x="485" y="436"/>
                    <a:pt x="514" y="426"/>
                    <a:pt x="538" y="426"/>
                  </a:cubicBezTo>
                  <a:cubicBezTo>
                    <a:pt x="575" y="426"/>
                    <a:pt x="598" y="450"/>
                    <a:pt x="608" y="499"/>
                  </a:cubicBezTo>
                  <a:lnTo>
                    <a:pt x="613" y="526"/>
                  </a:lnTo>
                  <a:lnTo>
                    <a:pt x="557" y="559"/>
                  </a:lnTo>
                  <a:cubicBezTo>
                    <a:pt x="513" y="584"/>
                    <a:pt x="473" y="611"/>
                    <a:pt x="437" y="638"/>
                  </a:cubicBezTo>
                  <a:cubicBezTo>
                    <a:pt x="402" y="665"/>
                    <a:pt x="371" y="695"/>
                    <a:pt x="348" y="724"/>
                  </a:cubicBezTo>
                  <a:cubicBezTo>
                    <a:pt x="324" y="754"/>
                    <a:pt x="307" y="786"/>
                    <a:pt x="298" y="819"/>
                  </a:cubicBezTo>
                  <a:cubicBezTo>
                    <a:pt x="288" y="852"/>
                    <a:pt x="287" y="887"/>
                    <a:pt x="295" y="924"/>
                  </a:cubicBezTo>
                  <a:cubicBezTo>
                    <a:pt x="300" y="957"/>
                    <a:pt x="312" y="982"/>
                    <a:pt x="326" y="999"/>
                  </a:cubicBezTo>
                  <a:cubicBezTo>
                    <a:pt x="342" y="1015"/>
                    <a:pt x="360" y="1026"/>
                    <a:pt x="380" y="1029"/>
                  </a:cubicBezTo>
                  <a:cubicBezTo>
                    <a:pt x="388" y="1030"/>
                    <a:pt x="396" y="1031"/>
                    <a:pt x="405" y="1031"/>
                  </a:cubicBezTo>
                  <a:cubicBezTo>
                    <a:pt x="419" y="1031"/>
                    <a:pt x="433" y="1029"/>
                    <a:pt x="449" y="1026"/>
                  </a:cubicBezTo>
                  <a:cubicBezTo>
                    <a:pt x="473" y="1019"/>
                    <a:pt x="496" y="1009"/>
                    <a:pt x="521" y="995"/>
                  </a:cubicBezTo>
                  <a:cubicBezTo>
                    <a:pt x="564" y="971"/>
                    <a:pt x="596" y="941"/>
                    <a:pt x="621" y="906"/>
                  </a:cubicBezTo>
                  <a:cubicBezTo>
                    <a:pt x="646" y="872"/>
                    <a:pt x="669" y="831"/>
                    <a:pt x="689" y="785"/>
                  </a:cubicBezTo>
                  <a:cubicBezTo>
                    <a:pt x="700" y="813"/>
                    <a:pt x="723" y="830"/>
                    <a:pt x="754" y="836"/>
                  </a:cubicBezTo>
                  <a:cubicBezTo>
                    <a:pt x="760" y="837"/>
                    <a:pt x="766" y="837"/>
                    <a:pt x="773" y="837"/>
                  </a:cubicBezTo>
                  <a:cubicBezTo>
                    <a:pt x="800" y="837"/>
                    <a:pt x="831" y="827"/>
                    <a:pt x="864" y="807"/>
                  </a:cubicBezTo>
                  <a:cubicBezTo>
                    <a:pt x="903" y="786"/>
                    <a:pt x="932" y="758"/>
                    <a:pt x="955" y="724"/>
                  </a:cubicBezTo>
                  <a:cubicBezTo>
                    <a:pt x="977" y="690"/>
                    <a:pt x="994" y="652"/>
                    <a:pt x="1004" y="610"/>
                  </a:cubicBezTo>
                  <a:cubicBezTo>
                    <a:pt x="1014" y="569"/>
                    <a:pt x="1019" y="525"/>
                    <a:pt x="1018" y="477"/>
                  </a:cubicBezTo>
                  <a:cubicBezTo>
                    <a:pt x="1017" y="431"/>
                    <a:pt x="1012" y="384"/>
                    <a:pt x="1003" y="337"/>
                  </a:cubicBezTo>
                  <a:cubicBezTo>
                    <a:pt x="969" y="170"/>
                    <a:pt x="902" y="65"/>
                    <a:pt x="799" y="21"/>
                  </a:cubicBezTo>
                  <a:cubicBezTo>
                    <a:pt x="766" y="8"/>
                    <a:pt x="731" y="1"/>
                    <a:pt x="6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0"/>
            <p:cNvSpPr/>
            <p:nvPr/>
          </p:nvSpPr>
          <p:spPr>
            <a:xfrm>
              <a:off x="8080599" y="4283652"/>
              <a:ext cx="39605" cy="66444"/>
            </a:xfrm>
            <a:custGeom>
              <a:rect b="b" l="l" r="r" t="t"/>
              <a:pathLst>
                <a:path extrusionOk="0" h="1322" w="788">
                  <a:moveTo>
                    <a:pt x="465" y="1"/>
                  </a:moveTo>
                  <a:cubicBezTo>
                    <a:pt x="444" y="1"/>
                    <a:pt x="420" y="4"/>
                    <a:pt x="396" y="11"/>
                  </a:cubicBezTo>
                  <a:cubicBezTo>
                    <a:pt x="356" y="23"/>
                    <a:pt x="315" y="42"/>
                    <a:pt x="271" y="68"/>
                  </a:cubicBezTo>
                  <a:cubicBezTo>
                    <a:pt x="208" y="104"/>
                    <a:pt x="158" y="143"/>
                    <a:pt x="121" y="186"/>
                  </a:cubicBezTo>
                  <a:cubicBezTo>
                    <a:pt x="84" y="228"/>
                    <a:pt x="56" y="270"/>
                    <a:pt x="38" y="311"/>
                  </a:cubicBezTo>
                  <a:cubicBezTo>
                    <a:pt x="18" y="353"/>
                    <a:pt x="7" y="392"/>
                    <a:pt x="4" y="429"/>
                  </a:cubicBezTo>
                  <a:cubicBezTo>
                    <a:pt x="0" y="466"/>
                    <a:pt x="1" y="498"/>
                    <a:pt x="7" y="524"/>
                  </a:cubicBezTo>
                  <a:cubicBezTo>
                    <a:pt x="13" y="555"/>
                    <a:pt x="22" y="572"/>
                    <a:pt x="34" y="578"/>
                  </a:cubicBezTo>
                  <a:cubicBezTo>
                    <a:pt x="36" y="579"/>
                    <a:pt x="39" y="579"/>
                    <a:pt x="42" y="579"/>
                  </a:cubicBezTo>
                  <a:cubicBezTo>
                    <a:pt x="56" y="579"/>
                    <a:pt x="77" y="571"/>
                    <a:pt x="105" y="554"/>
                  </a:cubicBezTo>
                  <a:cubicBezTo>
                    <a:pt x="134" y="537"/>
                    <a:pt x="154" y="519"/>
                    <a:pt x="161" y="501"/>
                  </a:cubicBezTo>
                  <a:cubicBezTo>
                    <a:pt x="169" y="482"/>
                    <a:pt x="172" y="462"/>
                    <a:pt x="167" y="440"/>
                  </a:cubicBezTo>
                  <a:cubicBezTo>
                    <a:pt x="164" y="425"/>
                    <a:pt x="164" y="408"/>
                    <a:pt x="166" y="389"/>
                  </a:cubicBezTo>
                  <a:cubicBezTo>
                    <a:pt x="167" y="370"/>
                    <a:pt x="173" y="350"/>
                    <a:pt x="183" y="331"/>
                  </a:cubicBezTo>
                  <a:cubicBezTo>
                    <a:pt x="193" y="311"/>
                    <a:pt x="206" y="292"/>
                    <a:pt x="226" y="273"/>
                  </a:cubicBezTo>
                  <a:cubicBezTo>
                    <a:pt x="244" y="254"/>
                    <a:pt x="268" y="236"/>
                    <a:pt x="299" y="218"/>
                  </a:cubicBezTo>
                  <a:cubicBezTo>
                    <a:pt x="335" y="197"/>
                    <a:pt x="366" y="186"/>
                    <a:pt x="393" y="186"/>
                  </a:cubicBezTo>
                  <a:cubicBezTo>
                    <a:pt x="402" y="186"/>
                    <a:pt x="411" y="188"/>
                    <a:pt x="419" y="190"/>
                  </a:cubicBezTo>
                  <a:cubicBezTo>
                    <a:pt x="450" y="202"/>
                    <a:pt x="471" y="236"/>
                    <a:pt x="482" y="295"/>
                  </a:cubicBezTo>
                  <a:cubicBezTo>
                    <a:pt x="490" y="331"/>
                    <a:pt x="492" y="364"/>
                    <a:pt x="489" y="391"/>
                  </a:cubicBezTo>
                  <a:cubicBezTo>
                    <a:pt x="486" y="418"/>
                    <a:pt x="479" y="443"/>
                    <a:pt x="468" y="464"/>
                  </a:cubicBezTo>
                  <a:cubicBezTo>
                    <a:pt x="455" y="484"/>
                    <a:pt x="441" y="504"/>
                    <a:pt x="423" y="519"/>
                  </a:cubicBezTo>
                  <a:cubicBezTo>
                    <a:pt x="405" y="535"/>
                    <a:pt x="383" y="550"/>
                    <a:pt x="361" y="563"/>
                  </a:cubicBezTo>
                  <a:cubicBezTo>
                    <a:pt x="342" y="574"/>
                    <a:pt x="329" y="589"/>
                    <a:pt x="325" y="607"/>
                  </a:cubicBezTo>
                  <a:cubicBezTo>
                    <a:pt x="320" y="626"/>
                    <a:pt x="319" y="644"/>
                    <a:pt x="322" y="662"/>
                  </a:cubicBezTo>
                  <a:cubicBezTo>
                    <a:pt x="326" y="679"/>
                    <a:pt x="333" y="693"/>
                    <a:pt x="344" y="702"/>
                  </a:cubicBezTo>
                  <a:cubicBezTo>
                    <a:pt x="348" y="706"/>
                    <a:pt x="354" y="709"/>
                    <a:pt x="361" y="709"/>
                  </a:cubicBezTo>
                  <a:cubicBezTo>
                    <a:pt x="368" y="709"/>
                    <a:pt x="377" y="706"/>
                    <a:pt x="388" y="699"/>
                  </a:cubicBezTo>
                  <a:cubicBezTo>
                    <a:pt x="434" y="673"/>
                    <a:pt x="474" y="659"/>
                    <a:pt x="509" y="659"/>
                  </a:cubicBezTo>
                  <a:cubicBezTo>
                    <a:pt x="516" y="659"/>
                    <a:pt x="523" y="660"/>
                    <a:pt x="530" y="661"/>
                  </a:cubicBezTo>
                  <a:cubicBezTo>
                    <a:pt x="568" y="668"/>
                    <a:pt x="594" y="703"/>
                    <a:pt x="607" y="767"/>
                  </a:cubicBezTo>
                  <a:lnTo>
                    <a:pt x="613" y="797"/>
                  </a:lnTo>
                  <a:cubicBezTo>
                    <a:pt x="628" y="868"/>
                    <a:pt x="622" y="928"/>
                    <a:pt x="598" y="976"/>
                  </a:cubicBezTo>
                  <a:cubicBezTo>
                    <a:pt x="575" y="1025"/>
                    <a:pt x="532" y="1068"/>
                    <a:pt x="470" y="1104"/>
                  </a:cubicBezTo>
                  <a:cubicBezTo>
                    <a:pt x="424" y="1130"/>
                    <a:pt x="386" y="1143"/>
                    <a:pt x="355" y="1143"/>
                  </a:cubicBezTo>
                  <a:cubicBezTo>
                    <a:pt x="344" y="1143"/>
                    <a:pt x="335" y="1142"/>
                    <a:pt x="326" y="1139"/>
                  </a:cubicBezTo>
                  <a:cubicBezTo>
                    <a:pt x="291" y="1127"/>
                    <a:pt x="271" y="1103"/>
                    <a:pt x="264" y="1068"/>
                  </a:cubicBezTo>
                  <a:cubicBezTo>
                    <a:pt x="259" y="1046"/>
                    <a:pt x="250" y="1034"/>
                    <a:pt x="237" y="1029"/>
                  </a:cubicBezTo>
                  <a:cubicBezTo>
                    <a:pt x="235" y="1029"/>
                    <a:pt x="232" y="1028"/>
                    <a:pt x="229" y="1028"/>
                  </a:cubicBezTo>
                  <a:cubicBezTo>
                    <a:pt x="215" y="1028"/>
                    <a:pt x="195" y="1036"/>
                    <a:pt x="168" y="1052"/>
                  </a:cubicBezTo>
                  <a:cubicBezTo>
                    <a:pt x="140" y="1068"/>
                    <a:pt x="122" y="1083"/>
                    <a:pt x="113" y="1100"/>
                  </a:cubicBezTo>
                  <a:cubicBezTo>
                    <a:pt x="104" y="1117"/>
                    <a:pt x="103" y="1140"/>
                    <a:pt x="107" y="1167"/>
                  </a:cubicBezTo>
                  <a:cubicBezTo>
                    <a:pt x="114" y="1199"/>
                    <a:pt x="126" y="1229"/>
                    <a:pt x="147" y="1255"/>
                  </a:cubicBezTo>
                  <a:cubicBezTo>
                    <a:pt x="166" y="1281"/>
                    <a:pt x="192" y="1299"/>
                    <a:pt x="224" y="1310"/>
                  </a:cubicBezTo>
                  <a:cubicBezTo>
                    <a:pt x="245" y="1318"/>
                    <a:pt x="268" y="1321"/>
                    <a:pt x="294" y="1321"/>
                  </a:cubicBezTo>
                  <a:cubicBezTo>
                    <a:pt x="309" y="1321"/>
                    <a:pt x="325" y="1320"/>
                    <a:pt x="342" y="1318"/>
                  </a:cubicBezTo>
                  <a:cubicBezTo>
                    <a:pt x="387" y="1311"/>
                    <a:pt x="438" y="1290"/>
                    <a:pt x="498" y="1256"/>
                  </a:cubicBezTo>
                  <a:cubicBezTo>
                    <a:pt x="545" y="1228"/>
                    <a:pt x="589" y="1196"/>
                    <a:pt x="629" y="1159"/>
                  </a:cubicBezTo>
                  <a:cubicBezTo>
                    <a:pt x="668" y="1123"/>
                    <a:pt x="701" y="1081"/>
                    <a:pt x="726" y="1035"/>
                  </a:cubicBezTo>
                  <a:cubicBezTo>
                    <a:pt x="751" y="989"/>
                    <a:pt x="769" y="938"/>
                    <a:pt x="778" y="883"/>
                  </a:cubicBezTo>
                  <a:cubicBezTo>
                    <a:pt x="787" y="829"/>
                    <a:pt x="786" y="769"/>
                    <a:pt x="773" y="705"/>
                  </a:cubicBezTo>
                  <a:lnTo>
                    <a:pt x="767" y="675"/>
                  </a:lnTo>
                  <a:cubicBezTo>
                    <a:pt x="754" y="606"/>
                    <a:pt x="729" y="560"/>
                    <a:pt x="692" y="537"/>
                  </a:cubicBezTo>
                  <a:cubicBezTo>
                    <a:pt x="665" y="520"/>
                    <a:pt x="635" y="512"/>
                    <a:pt x="601" y="512"/>
                  </a:cubicBezTo>
                  <a:cubicBezTo>
                    <a:pt x="589" y="512"/>
                    <a:pt x="576" y="513"/>
                    <a:pt x="563" y="515"/>
                  </a:cubicBezTo>
                  <a:cubicBezTo>
                    <a:pt x="596" y="475"/>
                    <a:pt x="619" y="426"/>
                    <a:pt x="632" y="367"/>
                  </a:cubicBezTo>
                  <a:cubicBezTo>
                    <a:pt x="644" y="308"/>
                    <a:pt x="644" y="243"/>
                    <a:pt x="631" y="177"/>
                  </a:cubicBezTo>
                  <a:cubicBezTo>
                    <a:pt x="621" y="124"/>
                    <a:pt x="605" y="84"/>
                    <a:pt x="583" y="56"/>
                  </a:cubicBezTo>
                  <a:cubicBezTo>
                    <a:pt x="560" y="28"/>
                    <a:pt x="533" y="11"/>
                    <a:pt x="501" y="5"/>
                  </a:cubicBezTo>
                  <a:cubicBezTo>
                    <a:pt x="490" y="2"/>
                    <a:pt x="478" y="1"/>
                    <a:pt x="46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0"/>
            <p:cNvSpPr/>
            <p:nvPr/>
          </p:nvSpPr>
          <p:spPr>
            <a:xfrm>
              <a:off x="8127542" y="4252139"/>
              <a:ext cx="43425" cy="70263"/>
            </a:xfrm>
            <a:custGeom>
              <a:rect b="b" l="l" r="r" t="t"/>
              <a:pathLst>
                <a:path extrusionOk="0" h="1398" w="864">
                  <a:moveTo>
                    <a:pt x="516" y="513"/>
                  </a:moveTo>
                  <a:lnTo>
                    <a:pt x="522" y="754"/>
                  </a:lnTo>
                  <a:lnTo>
                    <a:pt x="349" y="856"/>
                  </a:lnTo>
                  <a:lnTo>
                    <a:pt x="340" y="616"/>
                  </a:lnTo>
                  <a:lnTo>
                    <a:pt x="516" y="513"/>
                  </a:lnTo>
                  <a:close/>
                  <a:moveTo>
                    <a:pt x="606" y="1"/>
                  </a:moveTo>
                  <a:cubicBezTo>
                    <a:pt x="592" y="1"/>
                    <a:pt x="577" y="5"/>
                    <a:pt x="561" y="15"/>
                  </a:cubicBezTo>
                  <a:cubicBezTo>
                    <a:pt x="546" y="22"/>
                    <a:pt x="532" y="34"/>
                    <a:pt x="520" y="48"/>
                  </a:cubicBezTo>
                  <a:cubicBezTo>
                    <a:pt x="509" y="63"/>
                    <a:pt x="503" y="75"/>
                    <a:pt x="503" y="89"/>
                  </a:cubicBezTo>
                  <a:lnTo>
                    <a:pt x="512" y="374"/>
                  </a:lnTo>
                  <a:lnTo>
                    <a:pt x="338" y="476"/>
                  </a:lnTo>
                  <a:lnTo>
                    <a:pt x="328" y="225"/>
                  </a:lnTo>
                  <a:cubicBezTo>
                    <a:pt x="323" y="202"/>
                    <a:pt x="313" y="189"/>
                    <a:pt x="296" y="187"/>
                  </a:cubicBezTo>
                  <a:cubicBezTo>
                    <a:pt x="293" y="187"/>
                    <a:pt x="290" y="186"/>
                    <a:pt x="287" y="186"/>
                  </a:cubicBezTo>
                  <a:cubicBezTo>
                    <a:pt x="273" y="186"/>
                    <a:pt x="257" y="191"/>
                    <a:pt x="241" y="200"/>
                  </a:cubicBezTo>
                  <a:cubicBezTo>
                    <a:pt x="225" y="209"/>
                    <a:pt x="212" y="221"/>
                    <a:pt x="200" y="234"/>
                  </a:cubicBezTo>
                  <a:cubicBezTo>
                    <a:pt x="188" y="249"/>
                    <a:pt x="182" y="262"/>
                    <a:pt x="182" y="275"/>
                  </a:cubicBezTo>
                  <a:lnTo>
                    <a:pt x="194" y="560"/>
                  </a:lnTo>
                  <a:lnTo>
                    <a:pt x="38" y="650"/>
                  </a:lnTo>
                  <a:cubicBezTo>
                    <a:pt x="24" y="658"/>
                    <a:pt x="13" y="671"/>
                    <a:pt x="8" y="688"/>
                  </a:cubicBezTo>
                  <a:cubicBezTo>
                    <a:pt x="2" y="705"/>
                    <a:pt x="1" y="722"/>
                    <a:pt x="6" y="741"/>
                  </a:cubicBezTo>
                  <a:cubicBezTo>
                    <a:pt x="9" y="760"/>
                    <a:pt x="16" y="772"/>
                    <a:pt x="27" y="779"/>
                  </a:cubicBezTo>
                  <a:cubicBezTo>
                    <a:pt x="31" y="782"/>
                    <a:pt x="36" y="783"/>
                    <a:pt x="41" y="783"/>
                  </a:cubicBezTo>
                  <a:cubicBezTo>
                    <a:pt x="48" y="783"/>
                    <a:pt x="56" y="781"/>
                    <a:pt x="66" y="775"/>
                  </a:cubicBezTo>
                  <a:lnTo>
                    <a:pt x="195" y="700"/>
                  </a:lnTo>
                  <a:lnTo>
                    <a:pt x="204" y="940"/>
                  </a:lnTo>
                  <a:lnTo>
                    <a:pt x="49" y="1030"/>
                  </a:lnTo>
                  <a:cubicBezTo>
                    <a:pt x="36" y="1038"/>
                    <a:pt x="27" y="1051"/>
                    <a:pt x="20" y="1069"/>
                  </a:cubicBezTo>
                  <a:cubicBezTo>
                    <a:pt x="15" y="1087"/>
                    <a:pt x="13" y="1105"/>
                    <a:pt x="17" y="1123"/>
                  </a:cubicBezTo>
                  <a:cubicBezTo>
                    <a:pt x="20" y="1141"/>
                    <a:pt x="28" y="1153"/>
                    <a:pt x="39" y="1160"/>
                  </a:cubicBezTo>
                  <a:cubicBezTo>
                    <a:pt x="44" y="1163"/>
                    <a:pt x="49" y="1164"/>
                    <a:pt x="54" y="1164"/>
                  </a:cubicBezTo>
                  <a:cubicBezTo>
                    <a:pt x="61" y="1164"/>
                    <a:pt x="69" y="1162"/>
                    <a:pt x="78" y="1156"/>
                  </a:cubicBezTo>
                  <a:lnTo>
                    <a:pt x="205" y="1083"/>
                  </a:lnTo>
                  <a:lnTo>
                    <a:pt x="218" y="1363"/>
                  </a:lnTo>
                  <a:cubicBezTo>
                    <a:pt x="223" y="1384"/>
                    <a:pt x="233" y="1395"/>
                    <a:pt x="251" y="1397"/>
                  </a:cubicBezTo>
                  <a:cubicBezTo>
                    <a:pt x="254" y="1398"/>
                    <a:pt x="257" y="1398"/>
                    <a:pt x="260" y="1398"/>
                  </a:cubicBezTo>
                  <a:cubicBezTo>
                    <a:pt x="275" y="1398"/>
                    <a:pt x="291" y="1393"/>
                    <a:pt x="308" y="1383"/>
                  </a:cubicBezTo>
                  <a:cubicBezTo>
                    <a:pt x="321" y="1376"/>
                    <a:pt x="332" y="1365"/>
                    <a:pt x="344" y="1349"/>
                  </a:cubicBezTo>
                  <a:cubicBezTo>
                    <a:pt x="357" y="1332"/>
                    <a:pt x="362" y="1317"/>
                    <a:pt x="361" y="1304"/>
                  </a:cubicBezTo>
                  <a:lnTo>
                    <a:pt x="351" y="998"/>
                  </a:lnTo>
                  <a:lnTo>
                    <a:pt x="526" y="896"/>
                  </a:lnTo>
                  <a:lnTo>
                    <a:pt x="536" y="1177"/>
                  </a:lnTo>
                  <a:cubicBezTo>
                    <a:pt x="540" y="1198"/>
                    <a:pt x="551" y="1210"/>
                    <a:pt x="569" y="1213"/>
                  </a:cubicBezTo>
                  <a:cubicBezTo>
                    <a:pt x="571" y="1213"/>
                    <a:pt x="574" y="1213"/>
                    <a:pt x="576" y="1213"/>
                  </a:cubicBezTo>
                  <a:cubicBezTo>
                    <a:pt x="592" y="1213"/>
                    <a:pt x="609" y="1208"/>
                    <a:pt x="626" y="1198"/>
                  </a:cubicBezTo>
                  <a:cubicBezTo>
                    <a:pt x="639" y="1190"/>
                    <a:pt x="653" y="1178"/>
                    <a:pt x="664" y="1162"/>
                  </a:cubicBezTo>
                  <a:cubicBezTo>
                    <a:pt x="676" y="1146"/>
                    <a:pt x="681" y="1133"/>
                    <a:pt x="681" y="1119"/>
                  </a:cubicBezTo>
                  <a:lnTo>
                    <a:pt x="671" y="812"/>
                  </a:lnTo>
                  <a:lnTo>
                    <a:pt x="825" y="722"/>
                  </a:lnTo>
                  <a:cubicBezTo>
                    <a:pt x="837" y="715"/>
                    <a:pt x="847" y="703"/>
                    <a:pt x="855" y="685"/>
                  </a:cubicBezTo>
                  <a:cubicBezTo>
                    <a:pt x="862" y="667"/>
                    <a:pt x="864" y="649"/>
                    <a:pt x="860" y="629"/>
                  </a:cubicBezTo>
                  <a:cubicBezTo>
                    <a:pt x="857" y="611"/>
                    <a:pt x="849" y="599"/>
                    <a:pt x="835" y="593"/>
                  </a:cubicBezTo>
                  <a:cubicBezTo>
                    <a:pt x="829" y="590"/>
                    <a:pt x="824" y="589"/>
                    <a:pt x="818" y="589"/>
                  </a:cubicBezTo>
                  <a:cubicBezTo>
                    <a:pt x="811" y="589"/>
                    <a:pt x="804" y="591"/>
                    <a:pt x="796" y="596"/>
                  </a:cubicBezTo>
                  <a:lnTo>
                    <a:pt x="668" y="670"/>
                  </a:lnTo>
                  <a:lnTo>
                    <a:pt x="660" y="429"/>
                  </a:lnTo>
                  <a:lnTo>
                    <a:pt x="813" y="340"/>
                  </a:lnTo>
                  <a:cubicBezTo>
                    <a:pt x="825" y="333"/>
                    <a:pt x="834" y="321"/>
                    <a:pt x="842" y="303"/>
                  </a:cubicBezTo>
                  <a:cubicBezTo>
                    <a:pt x="849" y="285"/>
                    <a:pt x="851" y="267"/>
                    <a:pt x="847" y="249"/>
                  </a:cubicBezTo>
                  <a:cubicBezTo>
                    <a:pt x="843" y="231"/>
                    <a:pt x="835" y="218"/>
                    <a:pt x="823" y="213"/>
                  </a:cubicBezTo>
                  <a:cubicBezTo>
                    <a:pt x="817" y="210"/>
                    <a:pt x="812" y="209"/>
                    <a:pt x="806" y="209"/>
                  </a:cubicBezTo>
                  <a:cubicBezTo>
                    <a:pt x="799" y="209"/>
                    <a:pt x="792" y="211"/>
                    <a:pt x="785" y="215"/>
                  </a:cubicBezTo>
                  <a:lnTo>
                    <a:pt x="656" y="291"/>
                  </a:lnTo>
                  <a:lnTo>
                    <a:pt x="648" y="38"/>
                  </a:lnTo>
                  <a:cubicBezTo>
                    <a:pt x="643" y="16"/>
                    <a:pt x="632" y="3"/>
                    <a:pt x="615" y="1"/>
                  </a:cubicBezTo>
                  <a:cubicBezTo>
                    <a:pt x="612" y="1"/>
                    <a:pt x="609"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0"/>
            <p:cNvSpPr/>
            <p:nvPr/>
          </p:nvSpPr>
          <p:spPr>
            <a:xfrm>
              <a:off x="8179712" y="4225350"/>
              <a:ext cx="39404" cy="67449"/>
            </a:xfrm>
            <a:custGeom>
              <a:rect b="b" l="l" r="r" t="t"/>
              <a:pathLst>
                <a:path extrusionOk="0" h="1342" w="784">
                  <a:moveTo>
                    <a:pt x="277" y="267"/>
                  </a:moveTo>
                  <a:lnTo>
                    <a:pt x="336" y="560"/>
                  </a:lnTo>
                  <a:cubicBezTo>
                    <a:pt x="314" y="565"/>
                    <a:pt x="293" y="567"/>
                    <a:pt x="274" y="568"/>
                  </a:cubicBezTo>
                  <a:cubicBezTo>
                    <a:pt x="269" y="568"/>
                    <a:pt x="265" y="568"/>
                    <a:pt x="260" y="568"/>
                  </a:cubicBezTo>
                  <a:cubicBezTo>
                    <a:pt x="246" y="568"/>
                    <a:pt x="233" y="567"/>
                    <a:pt x="222" y="563"/>
                  </a:cubicBezTo>
                  <a:cubicBezTo>
                    <a:pt x="206" y="560"/>
                    <a:pt x="193" y="551"/>
                    <a:pt x="181" y="539"/>
                  </a:cubicBezTo>
                  <a:cubicBezTo>
                    <a:pt x="171" y="526"/>
                    <a:pt x="163" y="509"/>
                    <a:pt x="159" y="487"/>
                  </a:cubicBezTo>
                  <a:cubicBezTo>
                    <a:pt x="151" y="445"/>
                    <a:pt x="158" y="406"/>
                    <a:pt x="181" y="369"/>
                  </a:cubicBezTo>
                  <a:cubicBezTo>
                    <a:pt x="204" y="331"/>
                    <a:pt x="237" y="298"/>
                    <a:pt x="277" y="267"/>
                  </a:cubicBezTo>
                  <a:close/>
                  <a:moveTo>
                    <a:pt x="482" y="725"/>
                  </a:moveTo>
                  <a:cubicBezTo>
                    <a:pt x="509" y="725"/>
                    <a:pt x="534" y="729"/>
                    <a:pt x="555" y="737"/>
                  </a:cubicBezTo>
                  <a:cubicBezTo>
                    <a:pt x="586" y="749"/>
                    <a:pt x="607" y="780"/>
                    <a:pt x="617" y="829"/>
                  </a:cubicBezTo>
                  <a:cubicBezTo>
                    <a:pt x="626" y="875"/>
                    <a:pt x="621" y="918"/>
                    <a:pt x="603" y="958"/>
                  </a:cubicBezTo>
                  <a:cubicBezTo>
                    <a:pt x="585" y="997"/>
                    <a:pt x="555" y="1033"/>
                    <a:pt x="516" y="1066"/>
                  </a:cubicBezTo>
                  <a:lnTo>
                    <a:pt x="448" y="727"/>
                  </a:lnTo>
                  <a:cubicBezTo>
                    <a:pt x="460" y="725"/>
                    <a:pt x="471" y="725"/>
                    <a:pt x="482" y="725"/>
                  </a:cubicBezTo>
                  <a:close/>
                  <a:moveTo>
                    <a:pt x="532" y="0"/>
                  </a:moveTo>
                  <a:cubicBezTo>
                    <a:pt x="521" y="0"/>
                    <a:pt x="509" y="1"/>
                    <a:pt x="496" y="4"/>
                  </a:cubicBezTo>
                  <a:cubicBezTo>
                    <a:pt x="469" y="9"/>
                    <a:pt x="440" y="18"/>
                    <a:pt x="410" y="31"/>
                  </a:cubicBezTo>
                  <a:cubicBezTo>
                    <a:pt x="381" y="42"/>
                    <a:pt x="353" y="56"/>
                    <a:pt x="328" y="70"/>
                  </a:cubicBezTo>
                  <a:lnTo>
                    <a:pt x="319" y="26"/>
                  </a:lnTo>
                  <a:cubicBezTo>
                    <a:pt x="317" y="17"/>
                    <a:pt x="310" y="12"/>
                    <a:pt x="298" y="9"/>
                  </a:cubicBezTo>
                  <a:cubicBezTo>
                    <a:pt x="296" y="9"/>
                    <a:pt x="293" y="9"/>
                    <a:pt x="291" y="9"/>
                  </a:cubicBezTo>
                  <a:cubicBezTo>
                    <a:pt x="283" y="9"/>
                    <a:pt x="274" y="11"/>
                    <a:pt x="266" y="16"/>
                  </a:cubicBezTo>
                  <a:cubicBezTo>
                    <a:pt x="252" y="24"/>
                    <a:pt x="243" y="33"/>
                    <a:pt x="237" y="45"/>
                  </a:cubicBezTo>
                  <a:cubicBezTo>
                    <a:pt x="230" y="58"/>
                    <a:pt x="228" y="69"/>
                    <a:pt x="230" y="78"/>
                  </a:cubicBezTo>
                  <a:lnTo>
                    <a:pt x="239" y="125"/>
                  </a:lnTo>
                  <a:cubicBezTo>
                    <a:pt x="203" y="150"/>
                    <a:pt x="169" y="179"/>
                    <a:pt x="137" y="211"/>
                  </a:cubicBezTo>
                  <a:cubicBezTo>
                    <a:pt x="106" y="244"/>
                    <a:pt x="79" y="280"/>
                    <a:pt x="58" y="319"/>
                  </a:cubicBezTo>
                  <a:cubicBezTo>
                    <a:pt x="35" y="358"/>
                    <a:pt x="19" y="401"/>
                    <a:pt x="10" y="446"/>
                  </a:cubicBezTo>
                  <a:cubicBezTo>
                    <a:pt x="0" y="492"/>
                    <a:pt x="1" y="540"/>
                    <a:pt x="10" y="590"/>
                  </a:cubicBezTo>
                  <a:cubicBezTo>
                    <a:pt x="21" y="642"/>
                    <a:pt x="38" y="680"/>
                    <a:pt x="62" y="704"/>
                  </a:cubicBezTo>
                  <a:cubicBezTo>
                    <a:pt x="86" y="729"/>
                    <a:pt x="114" y="745"/>
                    <a:pt x="145" y="753"/>
                  </a:cubicBezTo>
                  <a:cubicBezTo>
                    <a:pt x="165" y="757"/>
                    <a:pt x="186" y="759"/>
                    <a:pt x="207" y="759"/>
                  </a:cubicBezTo>
                  <a:cubicBezTo>
                    <a:pt x="221" y="759"/>
                    <a:pt x="234" y="758"/>
                    <a:pt x="249" y="756"/>
                  </a:cubicBezTo>
                  <a:cubicBezTo>
                    <a:pt x="286" y="751"/>
                    <a:pt x="323" y="746"/>
                    <a:pt x="360" y="738"/>
                  </a:cubicBezTo>
                  <a:lnTo>
                    <a:pt x="436" y="1115"/>
                  </a:lnTo>
                  <a:cubicBezTo>
                    <a:pt x="396" y="1134"/>
                    <a:pt x="363" y="1146"/>
                    <a:pt x="335" y="1147"/>
                  </a:cubicBezTo>
                  <a:cubicBezTo>
                    <a:pt x="328" y="1147"/>
                    <a:pt x="321" y="1147"/>
                    <a:pt x="315" y="1147"/>
                  </a:cubicBezTo>
                  <a:cubicBezTo>
                    <a:pt x="295" y="1147"/>
                    <a:pt x="277" y="1146"/>
                    <a:pt x="260" y="1142"/>
                  </a:cubicBezTo>
                  <a:cubicBezTo>
                    <a:pt x="239" y="1138"/>
                    <a:pt x="221" y="1133"/>
                    <a:pt x="206" y="1129"/>
                  </a:cubicBezTo>
                  <a:cubicBezTo>
                    <a:pt x="201" y="1127"/>
                    <a:pt x="196" y="1127"/>
                    <a:pt x="191" y="1127"/>
                  </a:cubicBezTo>
                  <a:cubicBezTo>
                    <a:pt x="182" y="1127"/>
                    <a:pt x="174" y="1129"/>
                    <a:pt x="166" y="1133"/>
                  </a:cubicBezTo>
                  <a:cubicBezTo>
                    <a:pt x="157" y="1139"/>
                    <a:pt x="149" y="1147"/>
                    <a:pt x="141" y="1157"/>
                  </a:cubicBezTo>
                  <a:cubicBezTo>
                    <a:pt x="134" y="1168"/>
                    <a:pt x="127" y="1180"/>
                    <a:pt x="123" y="1193"/>
                  </a:cubicBezTo>
                  <a:cubicBezTo>
                    <a:pt x="118" y="1206"/>
                    <a:pt x="115" y="1219"/>
                    <a:pt x="114" y="1231"/>
                  </a:cubicBezTo>
                  <a:cubicBezTo>
                    <a:pt x="113" y="1245"/>
                    <a:pt x="113" y="1256"/>
                    <a:pt x="115" y="1265"/>
                  </a:cubicBezTo>
                  <a:cubicBezTo>
                    <a:pt x="118" y="1285"/>
                    <a:pt x="130" y="1301"/>
                    <a:pt x="150" y="1314"/>
                  </a:cubicBezTo>
                  <a:cubicBezTo>
                    <a:pt x="169" y="1328"/>
                    <a:pt x="195" y="1336"/>
                    <a:pt x="226" y="1338"/>
                  </a:cubicBezTo>
                  <a:cubicBezTo>
                    <a:pt x="233" y="1339"/>
                    <a:pt x="239" y="1339"/>
                    <a:pt x="246" y="1339"/>
                  </a:cubicBezTo>
                  <a:cubicBezTo>
                    <a:pt x="272" y="1339"/>
                    <a:pt x="302" y="1335"/>
                    <a:pt x="335" y="1327"/>
                  </a:cubicBezTo>
                  <a:cubicBezTo>
                    <a:pt x="375" y="1317"/>
                    <a:pt x="419" y="1299"/>
                    <a:pt x="466" y="1271"/>
                  </a:cubicBezTo>
                  <a:lnTo>
                    <a:pt x="476" y="1321"/>
                  </a:lnTo>
                  <a:cubicBezTo>
                    <a:pt x="479" y="1331"/>
                    <a:pt x="484" y="1337"/>
                    <a:pt x="493" y="1340"/>
                  </a:cubicBezTo>
                  <a:cubicBezTo>
                    <a:pt x="496" y="1341"/>
                    <a:pt x="498" y="1341"/>
                    <a:pt x="501" y="1341"/>
                  </a:cubicBezTo>
                  <a:cubicBezTo>
                    <a:pt x="509" y="1341"/>
                    <a:pt x="518" y="1338"/>
                    <a:pt x="527" y="1332"/>
                  </a:cubicBezTo>
                  <a:cubicBezTo>
                    <a:pt x="538" y="1327"/>
                    <a:pt x="548" y="1317"/>
                    <a:pt x="556" y="1303"/>
                  </a:cubicBezTo>
                  <a:cubicBezTo>
                    <a:pt x="564" y="1291"/>
                    <a:pt x="568" y="1280"/>
                    <a:pt x="565" y="1269"/>
                  </a:cubicBezTo>
                  <a:lnTo>
                    <a:pt x="555" y="1215"/>
                  </a:lnTo>
                  <a:cubicBezTo>
                    <a:pt x="634" y="1156"/>
                    <a:pt x="694" y="1084"/>
                    <a:pt x="733" y="999"/>
                  </a:cubicBezTo>
                  <a:cubicBezTo>
                    <a:pt x="774" y="914"/>
                    <a:pt x="784" y="822"/>
                    <a:pt x="765" y="723"/>
                  </a:cubicBezTo>
                  <a:cubicBezTo>
                    <a:pt x="753" y="669"/>
                    <a:pt x="737" y="628"/>
                    <a:pt x="713" y="599"/>
                  </a:cubicBezTo>
                  <a:cubicBezTo>
                    <a:pt x="689" y="571"/>
                    <a:pt x="661" y="552"/>
                    <a:pt x="630" y="542"/>
                  </a:cubicBezTo>
                  <a:cubicBezTo>
                    <a:pt x="604" y="534"/>
                    <a:pt x="577" y="529"/>
                    <a:pt x="547" y="529"/>
                  </a:cubicBezTo>
                  <a:cubicBezTo>
                    <a:pt x="541" y="529"/>
                    <a:pt x="535" y="529"/>
                    <a:pt x="529" y="530"/>
                  </a:cubicBezTo>
                  <a:cubicBezTo>
                    <a:pt x="493" y="533"/>
                    <a:pt x="457" y="537"/>
                    <a:pt x="421" y="543"/>
                  </a:cubicBezTo>
                  <a:lnTo>
                    <a:pt x="357" y="218"/>
                  </a:lnTo>
                  <a:cubicBezTo>
                    <a:pt x="383" y="204"/>
                    <a:pt x="407" y="195"/>
                    <a:pt x="427" y="191"/>
                  </a:cubicBezTo>
                  <a:cubicBezTo>
                    <a:pt x="447" y="186"/>
                    <a:pt x="465" y="183"/>
                    <a:pt x="480" y="183"/>
                  </a:cubicBezTo>
                  <a:cubicBezTo>
                    <a:pt x="496" y="182"/>
                    <a:pt x="508" y="181"/>
                    <a:pt x="519" y="181"/>
                  </a:cubicBezTo>
                  <a:cubicBezTo>
                    <a:pt x="530" y="179"/>
                    <a:pt x="541" y="176"/>
                    <a:pt x="550" y="172"/>
                  </a:cubicBezTo>
                  <a:cubicBezTo>
                    <a:pt x="561" y="165"/>
                    <a:pt x="570" y="156"/>
                    <a:pt x="578" y="144"/>
                  </a:cubicBezTo>
                  <a:cubicBezTo>
                    <a:pt x="585" y="133"/>
                    <a:pt x="590" y="121"/>
                    <a:pt x="594" y="108"/>
                  </a:cubicBezTo>
                  <a:cubicBezTo>
                    <a:pt x="597" y="95"/>
                    <a:pt x="599" y="83"/>
                    <a:pt x="600" y="70"/>
                  </a:cubicBezTo>
                  <a:cubicBezTo>
                    <a:pt x="600" y="58"/>
                    <a:pt x="599" y="49"/>
                    <a:pt x="598" y="41"/>
                  </a:cubicBezTo>
                  <a:cubicBezTo>
                    <a:pt x="595" y="22"/>
                    <a:pt x="582" y="9"/>
                    <a:pt x="564" y="4"/>
                  </a:cubicBezTo>
                  <a:cubicBezTo>
                    <a:pt x="555" y="1"/>
                    <a:pt x="544" y="0"/>
                    <a:pt x="5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0"/>
            <p:cNvSpPr/>
            <p:nvPr/>
          </p:nvSpPr>
          <p:spPr>
            <a:xfrm>
              <a:off x="8221327" y="4186298"/>
              <a:ext cx="63127" cy="81974"/>
            </a:xfrm>
            <a:custGeom>
              <a:rect b="b" l="l" r="r" t="t"/>
              <a:pathLst>
                <a:path extrusionOk="0" h="1631" w="1256">
                  <a:moveTo>
                    <a:pt x="260" y="510"/>
                  </a:moveTo>
                  <a:cubicBezTo>
                    <a:pt x="265" y="510"/>
                    <a:pt x="270" y="511"/>
                    <a:pt x="274" y="512"/>
                  </a:cubicBezTo>
                  <a:cubicBezTo>
                    <a:pt x="295" y="517"/>
                    <a:pt x="308" y="536"/>
                    <a:pt x="315" y="569"/>
                  </a:cubicBezTo>
                  <a:lnTo>
                    <a:pt x="362" y="807"/>
                  </a:lnTo>
                  <a:cubicBezTo>
                    <a:pt x="368" y="840"/>
                    <a:pt x="365" y="870"/>
                    <a:pt x="350" y="894"/>
                  </a:cubicBezTo>
                  <a:cubicBezTo>
                    <a:pt x="336" y="919"/>
                    <a:pt x="315" y="941"/>
                    <a:pt x="286" y="958"/>
                  </a:cubicBezTo>
                  <a:cubicBezTo>
                    <a:pt x="264" y="970"/>
                    <a:pt x="244" y="977"/>
                    <a:pt x="227" y="977"/>
                  </a:cubicBezTo>
                  <a:cubicBezTo>
                    <a:pt x="222" y="977"/>
                    <a:pt x="217" y="976"/>
                    <a:pt x="211" y="974"/>
                  </a:cubicBezTo>
                  <a:cubicBezTo>
                    <a:pt x="192" y="970"/>
                    <a:pt x="180" y="951"/>
                    <a:pt x="173" y="917"/>
                  </a:cubicBezTo>
                  <a:lnTo>
                    <a:pt x="126" y="679"/>
                  </a:lnTo>
                  <a:cubicBezTo>
                    <a:pt x="119" y="646"/>
                    <a:pt x="122" y="617"/>
                    <a:pt x="136" y="593"/>
                  </a:cubicBezTo>
                  <a:cubicBezTo>
                    <a:pt x="150" y="568"/>
                    <a:pt x="171" y="548"/>
                    <a:pt x="200" y="530"/>
                  </a:cubicBezTo>
                  <a:cubicBezTo>
                    <a:pt x="223" y="516"/>
                    <a:pt x="243" y="510"/>
                    <a:pt x="260" y="510"/>
                  </a:cubicBezTo>
                  <a:close/>
                  <a:moveTo>
                    <a:pt x="308" y="384"/>
                  </a:moveTo>
                  <a:cubicBezTo>
                    <a:pt x="294" y="384"/>
                    <a:pt x="279" y="386"/>
                    <a:pt x="262" y="391"/>
                  </a:cubicBezTo>
                  <a:cubicBezTo>
                    <a:pt x="236" y="399"/>
                    <a:pt x="208" y="410"/>
                    <a:pt x="180" y="427"/>
                  </a:cubicBezTo>
                  <a:cubicBezTo>
                    <a:pt x="121" y="461"/>
                    <a:pt x="76" y="505"/>
                    <a:pt x="44" y="557"/>
                  </a:cubicBezTo>
                  <a:cubicBezTo>
                    <a:pt x="10" y="610"/>
                    <a:pt x="1" y="672"/>
                    <a:pt x="16" y="744"/>
                  </a:cubicBezTo>
                  <a:lnTo>
                    <a:pt x="63" y="981"/>
                  </a:lnTo>
                  <a:cubicBezTo>
                    <a:pt x="70" y="1017"/>
                    <a:pt x="81" y="1045"/>
                    <a:pt x="97" y="1064"/>
                  </a:cubicBezTo>
                  <a:cubicBezTo>
                    <a:pt x="112" y="1084"/>
                    <a:pt x="130" y="1095"/>
                    <a:pt x="152" y="1101"/>
                  </a:cubicBezTo>
                  <a:cubicBezTo>
                    <a:pt x="160" y="1102"/>
                    <a:pt x="169" y="1103"/>
                    <a:pt x="179" y="1103"/>
                  </a:cubicBezTo>
                  <a:cubicBezTo>
                    <a:pt x="192" y="1103"/>
                    <a:pt x="207" y="1101"/>
                    <a:pt x="223" y="1097"/>
                  </a:cubicBezTo>
                  <a:cubicBezTo>
                    <a:pt x="249" y="1089"/>
                    <a:pt x="277" y="1077"/>
                    <a:pt x="306" y="1060"/>
                  </a:cubicBezTo>
                  <a:cubicBezTo>
                    <a:pt x="334" y="1043"/>
                    <a:pt x="360" y="1024"/>
                    <a:pt x="384" y="1003"/>
                  </a:cubicBezTo>
                  <a:cubicBezTo>
                    <a:pt x="407" y="981"/>
                    <a:pt x="428" y="958"/>
                    <a:pt x="442" y="932"/>
                  </a:cubicBezTo>
                  <a:cubicBezTo>
                    <a:pt x="457" y="906"/>
                    <a:pt x="468" y="876"/>
                    <a:pt x="473" y="845"/>
                  </a:cubicBezTo>
                  <a:cubicBezTo>
                    <a:pt x="478" y="815"/>
                    <a:pt x="478" y="780"/>
                    <a:pt x="470" y="744"/>
                  </a:cubicBezTo>
                  <a:lnTo>
                    <a:pt x="423" y="506"/>
                  </a:lnTo>
                  <a:cubicBezTo>
                    <a:pt x="416" y="470"/>
                    <a:pt x="405" y="442"/>
                    <a:pt x="389" y="423"/>
                  </a:cubicBezTo>
                  <a:cubicBezTo>
                    <a:pt x="374" y="404"/>
                    <a:pt x="356" y="392"/>
                    <a:pt x="334" y="387"/>
                  </a:cubicBezTo>
                  <a:cubicBezTo>
                    <a:pt x="326" y="385"/>
                    <a:pt x="317" y="384"/>
                    <a:pt x="308" y="384"/>
                  </a:cubicBezTo>
                  <a:close/>
                  <a:moveTo>
                    <a:pt x="1037" y="667"/>
                  </a:moveTo>
                  <a:cubicBezTo>
                    <a:pt x="1042" y="667"/>
                    <a:pt x="1047" y="668"/>
                    <a:pt x="1051" y="669"/>
                  </a:cubicBezTo>
                  <a:cubicBezTo>
                    <a:pt x="1072" y="674"/>
                    <a:pt x="1085" y="693"/>
                    <a:pt x="1092" y="727"/>
                  </a:cubicBezTo>
                  <a:lnTo>
                    <a:pt x="1139" y="964"/>
                  </a:lnTo>
                  <a:cubicBezTo>
                    <a:pt x="1145" y="997"/>
                    <a:pt x="1142" y="1026"/>
                    <a:pt x="1127" y="1051"/>
                  </a:cubicBezTo>
                  <a:cubicBezTo>
                    <a:pt x="1113" y="1076"/>
                    <a:pt x="1092" y="1097"/>
                    <a:pt x="1063" y="1114"/>
                  </a:cubicBezTo>
                  <a:cubicBezTo>
                    <a:pt x="1040" y="1127"/>
                    <a:pt x="1020" y="1134"/>
                    <a:pt x="1003" y="1134"/>
                  </a:cubicBezTo>
                  <a:cubicBezTo>
                    <a:pt x="998" y="1134"/>
                    <a:pt x="994" y="1133"/>
                    <a:pt x="990" y="1132"/>
                  </a:cubicBezTo>
                  <a:cubicBezTo>
                    <a:pt x="969" y="1126"/>
                    <a:pt x="957" y="1107"/>
                    <a:pt x="950" y="1074"/>
                  </a:cubicBezTo>
                  <a:lnTo>
                    <a:pt x="903" y="836"/>
                  </a:lnTo>
                  <a:cubicBezTo>
                    <a:pt x="896" y="803"/>
                    <a:pt x="899" y="774"/>
                    <a:pt x="913" y="749"/>
                  </a:cubicBezTo>
                  <a:cubicBezTo>
                    <a:pt x="926" y="724"/>
                    <a:pt x="948" y="704"/>
                    <a:pt x="977" y="687"/>
                  </a:cubicBezTo>
                  <a:cubicBezTo>
                    <a:pt x="1000" y="674"/>
                    <a:pt x="1019" y="667"/>
                    <a:pt x="1037" y="667"/>
                  </a:cubicBezTo>
                  <a:close/>
                  <a:moveTo>
                    <a:pt x="1085" y="541"/>
                  </a:moveTo>
                  <a:cubicBezTo>
                    <a:pt x="1071" y="541"/>
                    <a:pt x="1056" y="544"/>
                    <a:pt x="1039" y="548"/>
                  </a:cubicBezTo>
                  <a:cubicBezTo>
                    <a:pt x="1013" y="556"/>
                    <a:pt x="985" y="568"/>
                    <a:pt x="957" y="585"/>
                  </a:cubicBezTo>
                  <a:cubicBezTo>
                    <a:pt x="898" y="619"/>
                    <a:pt x="853" y="661"/>
                    <a:pt x="820" y="714"/>
                  </a:cubicBezTo>
                  <a:cubicBezTo>
                    <a:pt x="787" y="767"/>
                    <a:pt x="778" y="829"/>
                    <a:pt x="792" y="901"/>
                  </a:cubicBezTo>
                  <a:lnTo>
                    <a:pt x="840" y="1139"/>
                  </a:lnTo>
                  <a:cubicBezTo>
                    <a:pt x="847" y="1175"/>
                    <a:pt x="858" y="1203"/>
                    <a:pt x="874" y="1221"/>
                  </a:cubicBezTo>
                  <a:cubicBezTo>
                    <a:pt x="889" y="1240"/>
                    <a:pt x="907" y="1253"/>
                    <a:pt x="929" y="1257"/>
                  </a:cubicBezTo>
                  <a:cubicBezTo>
                    <a:pt x="938" y="1259"/>
                    <a:pt x="947" y="1261"/>
                    <a:pt x="957" y="1261"/>
                  </a:cubicBezTo>
                  <a:cubicBezTo>
                    <a:pt x="970" y="1261"/>
                    <a:pt x="985" y="1258"/>
                    <a:pt x="1000" y="1254"/>
                  </a:cubicBezTo>
                  <a:cubicBezTo>
                    <a:pt x="1026" y="1247"/>
                    <a:pt x="1054" y="1235"/>
                    <a:pt x="1083" y="1218"/>
                  </a:cubicBezTo>
                  <a:cubicBezTo>
                    <a:pt x="1111" y="1201"/>
                    <a:pt x="1137" y="1182"/>
                    <a:pt x="1161" y="1160"/>
                  </a:cubicBezTo>
                  <a:cubicBezTo>
                    <a:pt x="1184" y="1139"/>
                    <a:pt x="1205" y="1115"/>
                    <a:pt x="1219" y="1088"/>
                  </a:cubicBezTo>
                  <a:cubicBezTo>
                    <a:pt x="1234" y="1062"/>
                    <a:pt x="1244" y="1034"/>
                    <a:pt x="1250" y="1003"/>
                  </a:cubicBezTo>
                  <a:cubicBezTo>
                    <a:pt x="1255" y="971"/>
                    <a:pt x="1255" y="937"/>
                    <a:pt x="1247" y="901"/>
                  </a:cubicBezTo>
                  <a:lnTo>
                    <a:pt x="1200" y="664"/>
                  </a:lnTo>
                  <a:cubicBezTo>
                    <a:pt x="1193" y="626"/>
                    <a:pt x="1182" y="599"/>
                    <a:pt x="1166" y="580"/>
                  </a:cubicBezTo>
                  <a:cubicBezTo>
                    <a:pt x="1151" y="561"/>
                    <a:pt x="1133" y="549"/>
                    <a:pt x="1111" y="544"/>
                  </a:cubicBezTo>
                  <a:cubicBezTo>
                    <a:pt x="1103" y="542"/>
                    <a:pt x="1094" y="541"/>
                    <a:pt x="1085" y="541"/>
                  </a:cubicBezTo>
                  <a:close/>
                  <a:moveTo>
                    <a:pt x="811" y="0"/>
                  </a:moveTo>
                  <a:cubicBezTo>
                    <a:pt x="799" y="0"/>
                    <a:pt x="788" y="4"/>
                    <a:pt x="777" y="9"/>
                  </a:cubicBezTo>
                  <a:cubicBezTo>
                    <a:pt x="768" y="15"/>
                    <a:pt x="760" y="22"/>
                    <a:pt x="753" y="31"/>
                  </a:cubicBezTo>
                  <a:cubicBezTo>
                    <a:pt x="745" y="40"/>
                    <a:pt x="741" y="52"/>
                    <a:pt x="737" y="66"/>
                  </a:cubicBezTo>
                  <a:lnTo>
                    <a:pt x="418" y="1569"/>
                  </a:lnTo>
                  <a:cubicBezTo>
                    <a:pt x="414" y="1579"/>
                    <a:pt x="414" y="1588"/>
                    <a:pt x="416" y="1596"/>
                  </a:cubicBezTo>
                  <a:cubicBezTo>
                    <a:pt x="419" y="1612"/>
                    <a:pt x="427" y="1622"/>
                    <a:pt x="441" y="1628"/>
                  </a:cubicBezTo>
                  <a:cubicBezTo>
                    <a:pt x="446" y="1630"/>
                    <a:pt x="451" y="1631"/>
                    <a:pt x="457" y="1631"/>
                  </a:cubicBezTo>
                  <a:cubicBezTo>
                    <a:pt x="466" y="1631"/>
                    <a:pt x="476" y="1628"/>
                    <a:pt x="486" y="1622"/>
                  </a:cubicBezTo>
                  <a:cubicBezTo>
                    <a:pt x="497" y="1615"/>
                    <a:pt x="508" y="1606"/>
                    <a:pt x="515" y="1596"/>
                  </a:cubicBezTo>
                  <a:cubicBezTo>
                    <a:pt x="523" y="1585"/>
                    <a:pt x="529" y="1573"/>
                    <a:pt x="532" y="1561"/>
                  </a:cubicBezTo>
                  <a:lnTo>
                    <a:pt x="853" y="62"/>
                  </a:lnTo>
                  <a:cubicBezTo>
                    <a:pt x="854" y="53"/>
                    <a:pt x="854" y="44"/>
                    <a:pt x="852" y="34"/>
                  </a:cubicBezTo>
                  <a:cubicBezTo>
                    <a:pt x="849" y="16"/>
                    <a:pt x="840" y="5"/>
                    <a:pt x="824" y="2"/>
                  </a:cubicBezTo>
                  <a:cubicBezTo>
                    <a:pt x="820" y="1"/>
                    <a:pt x="815" y="0"/>
                    <a:pt x="8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0"/>
            <p:cNvSpPr/>
            <p:nvPr/>
          </p:nvSpPr>
          <p:spPr>
            <a:xfrm>
              <a:off x="8290686" y="4182227"/>
              <a:ext cx="29452" cy="35835"/>
            </a:xfrm>
            <a:custGeom>
              <a:rect b="b" l="l" r="r" t="t"/>
              <a:pathLst>
                <a:path extrusionOk="0" h="713" w="586">
                  <a:moveTo>
                    <a:pt x="417" y="1"/>
                  </a:moveTo>
                  <a:cubicBezTo>
                    <a:pt x="406" y="1"/>
                    <a:pt x="396" y="4"/>
                    <a:pt x="387" y="9"/>
                  </a:cubicBezTo>
                  <a:cubicBezTo>
                    <a:pt x="376" y="16"/>
                    <a:pt x="370" y="22"/>
                    <a:pt x="365" y="30"/>
                  </a:cubicBezTo>
                  <a:lnTo>
                    <a:pt x="22" y="537"/>
                  </a:lnTo>
                  <a:cubicBezTo>
                    <a:pt x="13" y="552"/>
                    <a:pt x="7" y="568"/>
                    <a:pt x="4" y="582"/>
                  </a:cubicBezTo>
                  <a:cubicBezTo>
                    <a:pt x="0" y="598"/>
                    <a:pt x="0" y="612"/>
                    <a:pt x="3" y="622"/>
                  </a:cubicBezTo>
                  <a:cubicBezTo>
                    <a:pt x="4" y="633"/>
                    <a:pt x="9" y="642"/>
                    <a:pt x="17" y="651"/>
                  </a:cubicBezTo>
                  <a:cubicBezTo>
                    <a:pt x="25" y="660"/>
                    <a:pt x="35" y="665"/>
                    <a:pt x="48" y="667"/>
                  </a:cubicBezTo>
                  <a:lnTo>
                    <a:pt x="500" y="712"/>
                  </a:lnTo>
                  <a:cubicBezTo>
                    <a:pt x="501" y="712"/>
                    <a:pt x="502" y="712"/>
                    <a:pt x="503" y="712"/>
                  </a:cubicBezTo>
                  <a:cubicBezTo>
                    <a:pt x="509" y="712"/>
                    <a:pt x="515" y="710"/>
                    <a:pt x="524" y="705"/>
                  </a:cubicBezTo>
                  <a:cubicBezTo>
                    <a:pt x="541" y="696"/>
                    <a:pt x="555" y="679"/>
                    <a:pt x="569" y="655"/>
                  </a:cubicBezTo>
                  <a:cubicBezTo>
                    <a:pt x="581" y="631"/>
                    <a:pt x="586" y="607"/>
                    <a:pt x="581" y="585"/>
                  </a:cubicBezTo>
                  <a:cubicBezTo>
                    <a:pt x="577" y="562"/>
                    <a:pt x="567" y="551"/>
                    <a:pt x="550" y="551"/>
                  </a:cubicBezTo>
                  <a:lnTo>
                    <a:pt x="188" y="514"/>
                  </a:lnTo>
                  <a:lnTo>
                    <a:pt x="461" y="107"/>
                  </a:lnTo>
                  <a:cubicBezTo>
                    <a:pt x="474" y="88"/>
                    <a:pt x="479" y="68"/>
                    <a:pt x="474" y="48"/>
                  </a:cubicBezTo>
                  <a:cubicBezTo>
                    <a:pt x="471" y="25"/>
                    <a:pt x="459" y="12"/>
                    <a:pt x="439" y="5"/>
                  </a:cubicBezTo>
                  <a:cubicBezTo>
                    <a:pt x="432" y="2"/>
                    <a:pt x="425" y="1"/>
                    <a:pt x="41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0"/>
            <p:cNvSpPr/>
            <p:nvPr/>
          </p:nvSpPr>
          <p:spPr>
            <a:xfrm>
              <a:off x="8320088" y="4135586"/>
              <a:ext cx="37293" cy="69409"/>
            </a:xfrm>
            <a:custGeom>
              <a:rect b="b" l="l" r="r" t="t"/>
              <a:pathLst>
                <a:path extrusionOk="0" h="1381" w="742">
                  <a:moveTo>
                    <a:pt x="694" y="0"/>
                  </a:moveTo>
                  <a:cubicBezTo>
                    <a:pt x="686" y="0"/>
                    <a:pt x="678" y="3"/>
                    <a:pt x="670" y="8"/>
                  </a:cubicBezTo>
                  <a:lnTo>
                    <a:pt x="41" y="373"/>
                  </a:lnTo>
                  <a:cubicBezTo>
                    <a:pt x="23" y="383"/>
                    <a:pt x="12" y="399"/>
                    <a:pt x="6" y="420"/>
                  </a:cubicBezTo>
                  <a:cubicBezTo>
                    <a:pt x="1" y="443"/>
                    <a:pt x="1" y="462"/>
                    <a:pt x="4" y="480"/>
                  </a:cubicBezTo>
                  <a:cubicBezTo>
                    <a:pt x="9" y="502"/>
                    <a:pt x="17" y="518"/>
                    <a:pt x="29" y="529"/>
                  </a:cubicBezTo>
                  <a:cubicBezTo>
                    <a:pt x="35" y="534"/>
                    <a:pt x="41" y="536"/>
                    <a:pt x="48" y="536"/>
                  </a:cubicBezTo>
                  <a:cubicBezTo>
                    <a:pt x="56" y="536"/>
                    <a:pt x="64" y="534"/>
                    <a:pt x="73" y="529"/>
                  </a:cubicBezTo>
                  <a:lnTo>
                    <a:pt x="307" y="392"/>
                  </a:lnTo>
                  <a:lnTo>
                    <a:pt x="499" y="1354"/>
                  </a:lnTo>
                  <a:cubicBezTo>
                    <a:pt x="502" y="1372"/>
                    <a:pt x="513" y="1381"/>
                    <a:pt x="531" y="1381"/>
                  </a:cubicBezTo>
                  <a:cubicBezTo>
                    <a:pt x="550" y="1381"/>
                    <a:pt x="569" y="1375"/>
                    <a:pt x="590" y="1364"/>
                  </a:cubicBezTo>
                  <a:cubicBezTo>
                    <a:pt x="610" y="1352"/>
                    <a:pt x="627" y="1337"/>
                    <a:pt x="642" y="1317"/>
                  </a:cubicBezTo>
                  <a:cubicBezTo>
                    <a:pt x="657" y="1298"/>
                    <a:pt x="662" y="1280"/>
                    <a:pt x="658" y="1260"/>
                  </a:cubicBezTo>
                  <a:lnTo>
                    <a:pt x="467" y="299"/>
                  </a:lnTo>
                  <a:lnTo>
                    <a:pt x="700" y="164"/>
                  </a:lnTo>
                  <a:cubicBezTo>
                    <a:pt x="717" y="154"/>
                    <a:pt x="729" y="138"/>
                    <a:pt x="735" y="116"/>
                  </a:cubicBezTo>
                  <a:cubicBezTo>
                    <a:pt x="741" y="95"/>
                    <a:pt x="742" y="74"/>
                    <a:pt x="737" y="52"/>
                  </a:cubicBezTo>
                  <a:cubicBezTo>
                    <a:pt x="734" y="34"/>
                    <a:pt x="726" y="20"/>
                    <a:pt x="715" y="8"/>
                  </a:cubicBezTo>
                  <a:cubicBezTo>
                    <a:pt x="708" y="3"/>
                    <a:pt x="701" y="0"/>
                    <a:pt x="69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0"/>
            <p:cNvSpPr/>
            <p:nvPr/>
          </p:nvSpPr>
          <p:spPr>
            <a:xfrm>
              <a:off x="8097838" y="4363214"/>
              <a:ext cx="40359" cy="66343"/>
            </a:xfrm>
            <a:custGeom>
              <a:rect b="b" l="l" r="r" t="t"/>
              <a:pathLst>
                <a:path extrusionOk="0" h="1320" w="803">
                  <a:moveTo>
                    <a:pt x="512" y="638"/>
                  </a:moveTo>
                  <a:cubicBezTo>
                    <a:pt x="524" y="638"/>
                    <a:pt x="535" y="640"/>
                    <a:pt x="545" y="643"/>
                  </a:cubicBezTo>
                  <a:cubicBezTo>
                    <a:pt x="583" y="656"/>
                    <a:pt x="609" y="699"/>
                    <a:pt x="624" y="772"/>
                  </a:cubicBezTo>
                  <a:lnTo>
                    <a:pt x="629" y="800"/>
                  </a:lnTo>
                  <a:cubicBezTo>
                    <a:pt x="643" y="871"/>
                    <a:pt x="638" y="933"/>
                    <a:pt x="613" y="985"/>
                  </a:cubicBezTo>
                  <a:cubicBezTo>
                    <a:pt x="589" y="1035"/>
                    <a:pt x="548" y="1078"/>
                    <a:pt x="492" y="1111"/>
                  </a:cubicBezTo>
                  <a:cubicBezTo>
                    <a:pt x="452" y="1134"/>
                    <a:pt x="417" y="1146"/>
                    <a:pt x="386" y="1146"/>
                  </a:cubicBezTo>
                  <a:cubicBezTo>
                    <a:pt x="372" y="1146"/>
                    <a:pt x="359" y="1143"/>
                    <a:pt x="348" y="1139"/>
                  </a:cubicBezTo>
                  <a:cubicBezTo>
                    <a:pt x="309" y="1124"/>
                    <a:pt x="283" y="1081"/>
                    <a:pt x="269" y="1009"/>
                  </a:cubicBezTo>
                  <a:lnTo>
                    <a:pt x="260" y="968"/>
                  </a:lnTo>
                  <a:cubicBezTo>
                    <a:pt x="246" y="899"/>
                    <a:pt x="253" y="840"/>
                    <a:pt x="280" y="793"/>
                  </a:cubicBezTo>
                  <a:cubicBezTo>
                    <a:pt x="308" y="746"/>
                    <a:pt x="349" y="706"/>
                    <a:pt x="403" y="675"/>
                  </a:cubicBezTo>
                  <a:cubicBezTo>
                    <a:pt x="445" y="650"/>
                    <a:pt x="481" y="638"/>
                    <a:pt x="512" y="638"/>
                  </a:cubicBezTo>
                  <a:close/>
                  <a:moveTo>
                    <a:pt x="494" y="0"/>
                  </a:moveTo>
                  <a:cubicBezTo>
                    <a:pt x="478" y="0"/>
                    <a:pt x="461" y="2"/>
                    <a:pt x="443" y="5"/>
                  </a:cubicBezTo>
                  <a:cubicBezTo>
                    <a:pt x="398" y="12"/>
                    <a:pt x="347" y="32"/>
                    <a:pt x="290" y="65"/>
                  </a:cubicBezTo>
                  <a:cubicBezTo>
                    <a:pt x="242" y="93"/>
                    <a:pt x="198" y="125"/>
                    <a:pt x="158" y="164"/>
                  </a:cubicBezTo>
                  <a:cubicBezTo>
                    <a:pt x="119" y="201"/>
                    <a:pt x="86" y="243"/>
                    <a:pt x="60" y="290"/>
                  </a:cubicBezTo>
                  <a:cubicBezTo>
                    <a:pt x="35" y="336"/>
                    <a:pt x="18" y="388"/>
                    <a:pt x="9" y="443"/>
                  </a:cubicBezTo>
                  <a:cubicBezTo>
                    <a:pt x="1" y="499"/>
                    <a:pt x="3" y="559"/>
                    <a:pt x="15" y="624"/>
                  </a:cubicBezTo>
                  <a:lnTo>
                    <a:pt x="109" y="1092"/>
                  </a:lnTo>
                  <a:cubicBezTo>
                    <a:pt x="121" y="1157"/>
                    <a:pt x="142" y="1208"/>
                    <a:pt x="167" y="1242"/>
                  </a:cubicBezTo>
                  <a:cubicBezTo>
                    <a:pt x="194" y="1279"/>
                    <a:pt x="226" y="1301"/>
                    <a:pt x="262" y="1312"/>
                  </a:cubicBezTo>
                  <a:cubicBezTo>
                    <a:pt x="280" y="1317"/>
                    <a:pt x="298" y="1320"/>
                    <a:pt x="317" y="1320"/>
                  </a:cubicBezTo>
                  <a:cubicBezTo>
                    <a:pt x="338" y="1320"/>
                    <a:pt x="359" y="1317"/>
                    <a:pt x="381" y="1311"/>
                  </a:cubicBezTo>
                  <a:cubicBezTo>
                    <a:pt x="425" y="1300"/>
                    <a:pt x="472" y="1281"/>
                    <a:pt x="520" y="1253"/>
                  </a:cubicBezTo>
                  <a:cubicBezTo>
                    <a:pt x="567" y="1224"/>
                    <a:pt x="610" y="1193"/>
                    <a:pt x="649" y="1156"/>
                  </a:cubicBezTo>
                  <a:cubicBezTo>
                    <a:pt x="688" y="1119"/>
                    <a:pt x="719" y="1077"/>
                    <a:pt x="744" y="1031"/>
                  </a:cubicBezTo>
                  <a:cubicBezTo>
                    <a:pt x="769" y="986"/>
                    <a:pt x="786" y="934"/>
                    <a:pt x="794" y="879"/>
                  </a:cubicBezTo>
                  <a:cubicBezTo>
                    <a:pt x="803" y="822"/>
                    <a:pt x="800" y="762"/>
                    <a:pt x="787" y="697"/>
                  </a:cubicBezTo>
                  <a:lnTo>
                    <a:pt x="781" y="668"/>
                  </a:lnTo>
                  <a:cubicBezTo>
                    <a:pt x="769" y="606"/>
                    <a:pt x="751" y="559"/>
                    <a:pt x="726" y="525"/>
                  </a:cubicBezTo>
                  <a:cubicBezTo>
                    <a:pt x="701" y="493"/>
                    <a:pt x="673" y="472"/>
                    <a:pt x="639" y="463"/>
                  </a:cubicBezTo>
                  <a:cubicBezTo>
                    <a:pt x="625" y="459"/>
                    <a:pt x="609" y="457"/>
                    <a:pt x="593" y="457"/>
                  </a:cubicBezTo>
                  <a:cubicBezTo>
                    <a:pt x="573" y="457"/>
                    <a:pt x="552" y="460"/>
                    <a:pt x="530" y="467"/>
                  </a:cubicBezTo>
                  <a:cubicBezTo>
                    <a:pt x="491" y="478"/>
                    <a:pt x="450" y="496"/>
                    <a:pt x="408" y="520"/>
                  </a:cubicBezTo>
                  <a:cubicBezTo>
                    <a:pt x="366" y="544"/>
                    <a:pt x="327" y="575"/>
                    <a:pt x="294" y="608"/>
                  </a:cubicBezTo>
                  <a:cubicBezTo>
                    <a:pt x="261" y="643"/>
                    <a:pt x="234" y="685"/>
                    <a:pt x="215" y="735"/>
                  </a:cubicBezTo>
                  <a:lnTo>
                    <a:pt x="174" y="532"/>
                  </a:lnTo>
                  <a:cubicBezTo>
                    <a:pt x="160" y="461"/>
                    <a:pt x="166" y="400"/>
                    <a:pt x="191" y="347"/>
                  </a:cubicBezTo>
                  <a:cubicBezTo>
                    <a:pt x="217" y="294"/>
                    <a:pt x="259" y="252"/>
                    <a:pt x="317" y="218"/>
                  </a:cubicBezTo>
                  <a:cubicBezTo>
                    <a:pt x="342" y="203"/>
                    <a:pt x="366" y="193"/>
                    <a:pt x="388" y="187"/>
                  </a:cubicBezTo>
                  <a:cubicBezTo>
                    <a:pt x="403" y="183"/>
                    <a:pt x="417" y="181"/>
                    <a:pt x="430" y="181"/>
                  </a:cubicBezTo>
                  <a:cubicBezTo>
                    <a:pt x="437" y="181"/>
                    <a:pt x="444" y="182"/>
                    <a:pt x="450" y="183"/>
                  </a:cubicBezTo>
                  <a:cubicBezTo>
                    <a:pt x="468" y="186"/>
                    <a:pt x="484" y="193"/>
                    <a:pt x="496" y="205"/>
                  </a:cubicBezTo>
                  <a:cubicBezTo>
                    <a:pt x="510" y="218"/>
                    <a:pt x="519" y="235"/>
                    <a:pt x="523" y="257"/>
                  </a:cubicBezTo>
                  <a:cubicBezTo>
                    <a:pt x="528" y="282"/>
                    <a:pt x="539" y="294"/>
                    <a:pt x="556" y="294"/>
                  </a:cubicBezTo>
                  <a:cubicBezTo>
                    <a:pt x="557" y="294"/>
                    <a:pt x="557" y="294"/>
                    <a:pt x="558" y="294"/>
                  </a:cubicBezTo>
                  <a:cubicBezTo>
                    <a:pt x="576" y="293"/>
                    <a:pt x="597" y="286"/>
                    <a:pt x="619" y="273"/>
                  </a:cubicBezTo>
                  <a:cubicBezTo>
                    <a:pt x="644" y="258"/>
                    <a:pt x="662" y="243"/>
                    <a:pt x="673" y="226"/>
                  </a:cubicBezTo>
                  <a:cubicBezTo>
                    <a:pt x="683" y="208"/>
                    <a:pt x="685" y="185"/>
                    <a:pt x="680" y="157"/>
                  </a:cubicBezTo>
                  <a:cubicBezTo>
                    <a:pt x="673" y="123"/>
                    <a:pt x="660" y="93"/>
                    <a:pt x="639" y="67"/>
                  </a:cubicBezTo>
                  <a:cubicBezTo>
                    <a:pt x="619" y="41"/>
                    <a:pt x="593" y="23"/>
                    <a:pt x="560" y="11"/>
                  </a:cubicBezTo>
                  <a:cubicBezTo>
                    <a:pt x="541" y="4"/>
                    <a:pt x="519" y="0"/>
                    <a:pt x="49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0"/>
            <p:cNvSpPr/>
            <p:nvPr/>
          </p:nvSpPr>
          <p:spPr>
            <a:xfrm>
              <a:off x="8139303" y="4332706"/>
              <a:ext cx="36087" cy="72877"/>
            </a:xfrm>
            <a:custGeom>
              <a:rect b="b" l="l" r="r" t="t"/>
              <a:pathLst>
                <a:path extrusionOk="0" h="1450" w="718">
                  <a:moveTo>
                    <a:pt x="640" y="1"/>
                  </a:moveTo>
                  <a:cubicBezTo>
                    <a:pt x="626" y="1"/>
                    <a:pt x="613" y="5"/>
                    <a:pt x="599" y="12"/>
                  </a:cubicBezTo>
                  <a:lnTo>
                    <a:pt x="62" y="325"/>
                  </a:lnTo>
                  <a:cubicBezTo>
                    <a:pt x="45" y="335"/>
                    <a:pt x="30" y="350"/>
                    <a:pt x="18" y="370"/>
                  </a:cubicBezTo>
                  <a:cubicBezTo>
                    <a:pt x="5" y="391"/>
                    <a:pt x="0" y="408"/>
                    <a:pt x="2" y="422"/>
                  </a:cubicBezTo>
                  <a:lnTo>
                    <a:pt x="52" y="668"/>
                  </a:lnTo>
                  <a:cubicBezTo>
                    <a:pt x="55" y="684"/>
                    <a:pt x="65" y="693"/>
                    <a:pt x="83" y="694"/>
                  </a:cubicBezTo>
                  <a:cubicBezTo>
                    <a:pt x="86" y="694"/>
                    <a:pt x="88" y="695"/>
                    <a:pt x="91" y="695"/>
                  </a:cubicBezTo>
                  <a:cubicBezTo>
                    <a:pt x="106" y="695"/>
                    <a:pt x="124" y="689"/>
                    <a:pt x="141" y="678"/>
                  </a:cubicBezTo>
                  <a:cubicBezTo>
                    <a:pt x="162" y="666"/>
                    <a:pt x="180" y="650"/>
                    <a:pt x="195" y="629"/>
                  </a:cubicBezTo>
                  <a:cubicBezTo>
                    <a:pt x="210" y="609"/>
                    <a:pt x="215" y="591"/>
                    <a:pt x="212" y="575"/>
                  </a:cubicBezTo>
                  <a:lnTo>
                    <a:pt x="181" y="424"/>
                  </a:lnTo>
                  <a:lnTo>
                    <a:pt x="541" y="216"/>
                  </a:lnTo>
                  <a:lnTo>
                    <a:pt x="560" y="315"/>
                  </a:lnTo>
                  <a:lnTo>
                    <a:pt x="306" y="1370"/>
                  </a:lnTo>
                  <a:cubicBezTo>
                    <a:pt x="303" y="1382"/>
                    <a:pt x="302" y="1395"/>
                    <a:pt x="304" y="1406"/>
                  </a:cubicBezTo>
                  <a:cubicBezTo>
                    <a:pt x="310" y="1431"/>
                    <a:pt x="324" y="1444"/>
                    <a:pt x="348" y="1449"/>
                  </a:cubicBezTo>
                  <a:cubicBezTo>
                    <a:pt x="352" y="1449"/>
                    <a:pt x="357" y="1450"/>
                    <a:pt x="361" y="1450"/>
                  </a:cubicBezTo>
                  <a:cubicBezTo>
                    <a:pt x="381" y="1450"/>
                    <a:pt x="400" y="1444"/>
                    <a:pt x="421" y="1432"/>
                  </a:cubicBezTo>
                  <a:cubicBezTo>
                    <a:pt x="444" y="1418"/>
                    <a:pt x="458" y="1400"/>
                    <a:pt x="464" y="1378"/>
                  </a:cubicBezTo>
                  <a:lnTo>
                    <a:pt x="705" y="303"/>
                  </a:lnTo>
                  <a:cubicBezTo>
                    <a:pt x="710" y="284"/>
                    <a:pt x="713" y="264"/>
                    <a:pt x="715" y="244"/>
                  </a:cubicBezTo>
                  <a:cubicBezTo>
                    <a:pt x="717" y="223"/>
                    <a:pt x="717" y="207"/>
                    <a:pt x="715" y="192"/>
                  </a:cubicBezTo>
                  <a:lnTo>
                    <a:pt x="681" y="26"/>
                  </a:lnTo>
                  <a:cubicBezTo>
                    <a:pt x="679" y="13"/>
                    <a:pt x="669" y="5"/>
                    <a:pt x="651" y="2"/>
                  </a:cubicBezTo>
                  <a:cubicBezTo>
                    <a:pt x="647" y="1"/>
                    <a:pt x="644" y="1"/>
                    <a:pt x="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0"/>
            <p:cNvSpPr/>
            <p:nvPr/>
          </p:nvSpPr>
          <p:spPr>
            <a:xfrm>
              <a:off x="8186045" y="4312602"/>
              <a:ext cx="39404" cy="66393"/>
            </a:xfrm>
            <a:custGeom>
              <a:rect b="b" l="l" r="r" t="t"/>
              <a:pathLst>
                <a:path extrusionOk="0" h="1321" w="784">
                  <a:moveTo>
                    <a:pt x="385" y="176"/>
                  </a:moveTo>
                  <a:cubicBezTo>
                    <a:pt x="393" y="176"/>
                    <a:pt x="401" y="178"/>
                    <a:pt x="409" y="180"/>
                  </a:cubicBezTo>
                  <a:cubicBezTo>
                    <a:pt x="440" y="189"/>
                    <a:pt x="462" y="223"/>
                    <a:pt x="473" y="281"/>
                  </a:cubicBezTo>
                  <a:cubicBezTo>
                    <a:pt x="486" y="339"/>
                    <a:pt x="480" y="388"/>
                    <a:pt x="459" y="428"/>
                  </a:cubicBezTo>
                  <a:cubicBezTo>
                    <a:pt x="438" y="468"/>
                    <a:pt x="403" y="503"/>
                    <a:pt x="355" y="531"/>
                  </a:cubicBezTo>
                  <a:cubicBezTo>
                    <a:pt x="319" y="552"/>
                    <a:pt x="289" y="562"/>
                    <a:pt x="262" y="562"/>
                  </a:cubicBezTo>
                  <a:cubicBezTo>
                    <a:pt x="253" y="562"/>
                    <a:pt x="244" y="561"/>
                    <a:pt x="236" y="558"/>
                  </a:cubicBezTo>
                  <a:cubicBezTo>
                    <a:pt x="204" y="548"/>
                    <a:pt x="183" y="514"/>
                    <a:pt x="171" y="457"/>
                  </a:cubicBezTo>
                  <a:cubicBezTo>
                    <a:pt x="160" y="399"/>
                    <a:pt x="165" y="350"/>
                    <a:pt x="186" y="310"/>
                  </a:cubicBezTo>
                  <a:cubicBezTo>
                    <a:pt x="207" y="270"/>
                    <a:pt x="242" y="236"/>
                    <a:pt x="291" y="208"/>
                  </a:cubicBezTo>
                  <a:cubicBezTo>
                    <a:pt x="327" y="187"/>
                    <a:pt x="358" y="176"/>
                    <a:pt x="385" y="176"/>
                  </a:cubicBezTo>
                  <a:close/>
                  <a:moveTo>
                    <a:pt x="488" y="638"/>
                  </a:moveTo>
                  <a:cubicBezTo>
                    <a:pt x="501" y="638"/>
                    <a:pt x="513" y="640"/>
                    <a:pt x="524" y="644"/>
                  </a:cubicBezTo>
                  <a:cubicBezTo>
                    <a:pt x="561" y="658"/>
                    <a:pt x="587" y="700"/>
                    <a:pt x="602" y="770"/>
                  </a:cubicBezTo>
                  <a:lnTo>
                    <a:pt x="607" y="798"/>
                  </a:lnTo>
                  <a:cubicBezTo>
                    <a:pt x="621" y="869"/>
                    <a:pt x="616" y="930"/>
                    <a:pt x="591" y="982"/>
                  </a:cubicBezTo>
                  <a:cubicBezTo>
                    <a:pt x="568" y="1033"/>
                    <a:pt x="527" y="1076"/>
                    <a:pt x="470" y="1109"/>
                  </a:cubicBezTo>
                  <a:cubicBezTo>
                    <a:pt x="432" y="1131"/>
                    <a:pt x="397" y="1143"/>
                    <a:pt x="367" y="1143"/>
                  </a:cubicBezTo>
                  <a:cubicBezTo>
                    <a:pt x="353" y="1143"/>
                    <a:pt x="340" y="1140"/>
                    <a:pt x="328" y="1136"/>
                  </a:cubicBezTo>
                  <a:cubicBezTo>
                    <a:pt x="290" y="1121"/>
                    <a:pt x="263" y="1078"/>
                    <a:pt x="248" y="1006"/>
                  </a:cubicBezTo>
                  <a:lnTo>
                    <a:pt x="242" y="978"/>
                  </a:lnTo>
                  <a:cubicBezTo>
                    <a:pt x="229" y="908"/>
                    <a:pt x="234" y="849"/>
                    <a:pt x="260" y="798"/>
                  </a:cubicBezTo>
                  <a:cubicBezTo>
                    <a:pt x="285" y="747"/>
                    <a:pt x="327" y="706"/>
                    <a:pt x="383" y="672"/>
                  </a:cubicBezTo>
                  <a:cubicBezTo>
                    <a:pt x="423" y="649"/>
                    <a:pt x="458" y="638"/>
                    <a:pt x="488" y="638"/>
                  </a:cubicBezTo>
                  <a:close/>
                  <a:moveTo>
                    <a:pt x="460" y="0"/>
                  </a:moveTo>
                  <a:cubicBezTo>
                    <a:pt x="437" y="0"/>
                    <a:pt x="413" y="4"/>
                    <a:pt x="388" y="11"/>
                  </a:cubicBezTo>
                  <a:cubicBezTo>
                    <a:pt x="348" y="22"/>
                    <a:pt x="306" y="41"/>
                    <a:pt x="263" y="67"/>
                  </a:cubicBezTo>
                  <a:cubicBezTo>
                    <a:pt x="218" y="93"/>
                    <a:pt x="178" y="121"/>
                    <a:pt x="142" y="154"/>
                  </a:cubicBezTo>
                  <a:cubicBezTo>
                    <a:pt x="107" y="185"/>
                    <a:pt x="78" y="220"/>
                    <a:pt x="55" y="259"/>
                  </a:cubicBezTo>
                  <a:cubicBezTo>
                    <a:pt x="33" y="297"/>
                    <a:pt x="17" y="339"/>
                    <a:pt x="9" y="384"/>
                  </a:cubicBezTo>
                  <a:cubicBezTo>
                    <a:pt x="0" y="429"/>
                    <a:pt x="1" y="477"/>
                    <a:pt x="11" y="528"/>
                  </a:cubicBezTo>
                  <a:cubicBezTo>
                    <a:pt x="25" y="596"/>
                    <a:pt x="49" y="644"/>
                    <a:pt x="82" y="670"/>
                  </a:cubicBezTo>
                  <a:cubicBezTo>
                    <a:pt x="108" y="689"/>
                    <a:pt x="138" y="699"/>
                    <a:pt x="171" y="699"/>
                  </a:cubicBezTo>
                  <a:cubicBezTo>
                    <a:pt x="181" y="699"/>
                    <a:pt x="191" y="698"/>
                    <a:pt x="202" y="697"/>
                  </a:cubicBezTo>
                  <a:lnTo>
                    <a:pt x="202" y="697"/>
                  </a:lnTo>
                  <a:cubicBezTo>
                    <a:pt x="153" y="748"/>
                    <a:pt x="118" y="807"/>
                    <a:pt x="96" y="873"/>
                  </a:cubicBezTo>
                  <a:cubicBezTo>
                    <a:pt x="73" y="940"/>
                    <a:pt x="71" y="1015"/>
                    <a:pt x="88" y="1099"/>
                  </a:cubicBezTo>
                  <a:lnTo>
                    <a:pt x="91" y="1118"/>
                  </a:lnTo>
                  <a:cubicBezTo>
                    <a:pt x="104" y="1177"/>
                    <a:pt x="122" y="1224"/>
                    <a:pt x="148" y="1255"/>
                  </a:cubicBezTo>
                  <a:cubicBezTo>
                    <a:pt x="174" y="1287"/>
                    <a:pt x="205" y="1307"/>
                    <a:pt x="241" y="1316"/>
                  </a:cubicBezTo>
                  <a:cubicBezTo>
                    <a:pt x="256" y="1319"/>
                    <a:pt x="272" y="1321"/>
                    <a:pt x="288" y="1321"/>
                  </a:cubicBezTo>
                  <a:cubicBezTo>
                    <a:pt x="311" y="1321"/>
                    <a:pt x="335" y="1318"/>
                    <a:pt x="361" y="1310"/>
                  </a:cubicBezTo>
                  <a:cubicBezTo>
                    <a:pt x="404" y="1298"/>
                    <a:pt x="451" y="1278"/>
                    <a:pt x="498" y="1251"/>
                  </a:cubicBezTo>
                  <a:cubicBezTo>
                    <a:pt x="545" y="1223"/>
                    <a:pt x="588" y="1191"/>
                    <a:pt x="627" y="1155"/>
                  </a:cubicBezTo>
                  <a:cubicBezTo>
                    <a:pt x="666" y="1120"/>
                    <a:pt x="698" y="1079"/>
                    <a:pt x="723" y="1036"/>
                  </a:cubicBezTo>
                  <a:cubicBezTo>
                    <a:pt x="748" y="991"/>
                    <a:pt x="765" y="942"/>
                    <a:pt x="774" y="890"/>
                  </a:cubicBezTo>
                  <a:cubicBezTo>
                    <a:pt x="784" y="839"/>
                    <a:pt x="783" y="782"/>
                    <a:pt x="770" y="723"/>
                  </a:cubicBezTo>
                  <a:lnTo>
                    <a:pt x="767" y="703"/>
                  </a:lnTo>
                  <a:cubicBezTo>
                    <a:pt x="750" y="620"/>
                    <a:pt x="721" y="563"/>
                    <a:pt x="679" y="533"/>
                  </a:cubicBezTo>
                  <a:cubicBezTo>
                    <a:pt x="649" y="511"/>
                    <a:pt x="614" y="500"/>
                    <a:pt x="575" y="500"/>
                  </a:cubicBezTo>
                  <a:cubicBezTo>
                    <a:pt x="562" y="500"/>
                    <a:pt x="548" y="501"/>
                    <a:pt x="533" y="504"/>
                  </a:cubicBezTo>
                  <a:cubicBezTo>
                    <a:pt x="572" y="462"/>
                    <a:pt x="600" y="413"/>
                    <a:pt x="618" y="358"/>
                  </a:cubicBezTo>
                  <a:cubicBezTo>
                    <a:pt x="636" y="301"/>
                    <a:pt x="639" y="239"/>
                    <a:pt x="625" y="171"/>
                  </a:cubicBezTo>
                  <a:cubicBezTo>
                    <a:pt x="615" y="119"/>
                    <a:pt x="599" y="81"/>
                    <a:pt x="576" y="54"/>
                  </a:cubicBezTo>
                  <a:cubicBezTo>
                    <a:pt x="553" y="27"/>
                    <a:pt x="526" y="10"/>
                    <a:pt x="495" y="3"/>
                  </a:cubicBezTo>
                  <a:cubicBezTo>
                    <a:pt x="484" y="1"/>
                    <a:pt x="472" y="0"/>
                    <a:pt x="4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0"/>
            <p:cNvSpPr/>
            <p:nvPr/>
          </p:nvSpPr>
          <p:spPr>
            <a:xfrm>
              <a:off x="8233641" y="4314964"/>
              <a:ext cx="30055" cy="32820"/>
            </a:xfrm>
            <a:custGeom>
              <a:rect b="b" l="l" r="r" t="t"/>
              <a:pathLst>
                <a:path extrusionOk="0" h="653" w="598">
                  <a:moveTo>
                    <a:pt x="278" y="1"/>
                  </a:moveTo>
                  <a:cubicBezTo>
                    <a:pt x="266" y="1"/>
                    <a:pt x="252" y="5"/>
                    <a:pt x="237" y="13"/>
                  </a:cubicBezTo>
                  <a:cubicBezTo>
                    <a:pt x="218" y="25"/>
                    <a:pt x="203" y="40"/>
                    <a:pt x="192" y="58"/>
                  </a:cubicBezTo>
                  <a:cubicBezTo>
                    <a:pt x="180" y="78"/>
                    <a:pt x="177" y="94"/>
                    <a:pt x="180" y="110"/>
                  </a:cubicBezTo>
                  <a:lnTo>
                    <a:pt x="216" y="295"/>
                  </a:lnTo>
                  <a:lnTo>
                    <a:pt x="42" y="396"/>
                  </a:lnTo>
                  <a:cubicBezTo>
                    <a:pt x="26" y="405"/>
                    <a:pt x="15" y="420"/>
                    <a:pt x="8" y="439"/>
                  </a:cubicBezTo>
                  <a:cubicBezTo>
                    <a:pt x="1" y="458"/>
                    <a:pt x="0" y="478"/>
                    <a:pt x="5" y="499"/>
                  </a:cubicBezTo>
                  <a:cubicBezTo>
                    <a:pt x="8" y="520"/>
                    <a:pt x="17" y="535"/>
                    <a:pt x="28" y="542"/>
                  </a:cubicBezTo>
                  <a:cubicBezTo>
                    <a:pt x="34" y="545"/>
                    <a:pt x="40" y="547"/>
                    <a:pt x="46" y="547"/>
                  </a:cubicBezTo>
                  <a:cubicBezTo>
                    <a:pt x="53" y="547"/>
                    <a:pt x="61" y="544"/>
                    <a:pt x="70" y="539"/>
                  </a:cubicBezTo>
                  <a:lnTo>
                    <a:pt x="246" y="438"/>
                  </a:lnTo>
                  <a:lnTo>
                    <a:pt x="282" y="624"/>
                  </a:lnTo>
                  <a:cubicBezTo>
                    <a:pt x="285" y="640"/>
                    <a:pt x="294" y="649"/>
                    <a:pt x="310" y="652"/>
                  </a:cubicBezTo>
                  <a:cubicBezTo>
                    <a:pt x="312" y="652"/>
                    <a:pt x="315" y="652"/>
                    <a:pt x="317" y="652"/>
                  </a:cubicBezTo>
                  <a:cubicBezTo>
                    <a:pt x="331" y="652"/>
                    <a:pt x="346" y="648"/>
                    <a:pt x="362" y="638"/>
                  </a:cubicBezTo>
                  <a:cubicBezTo>
                    <a:pt x="381" y="627"/>
                    <a:pt x="397" y="612"/>
                    <a:pt x="407" y="596"/>
                  </a:cubicBezTo>
                  <a:cubicBezTo>
                    <a:pt x="417" y="578"/>
                    <a:pt x="420" y="562"/>
                    <a:pt x="417" y="545"/>
                  </a:cubicBezTo>
                  <a:lnTo>
                    <a:pt x="380" y="359"/>
                  </a:lnTo>
                  <a:lnTo>
                    <a:pt x="553" y="258"/>
                  </a:lnTo>
                  <a:cubicBezTo>
                    <a:pt x="568" y="250"/>
                    <a:pt x="579" y="236"/>
                    <a:pt x="587" y="217"/>
                  </a:cubicBezTo>
                  <a:cubicBezTo>
                    <a:pt x="595" y="198"/>
                    <a:pt x="597" y="178"/>
                    <a:pt x="593" y="156"/>
                  </a:cubicBezTo>
                  <a:cubicBezTo>
                    <a:pt x="588" y="136"/>
                    <a:pt x="580" y="122"/>
                    <a:pt x="567" y="115"/>
                  </a:cubicBezTo>
                  <a:cubicBezTo>
                    <a:pt x="560" y="111"/>
                    <a:pt x="553" y="109"/>
                    <a:pt x="546" y="109"/>
                  </a:cubicBezTo>
                  <a:cubicBezTo>
                    <a:pt x="539" y="109"/>
                    <a:pt x="532" y="111"/>
                    <a:pt x="525" y="115"/>
                  </a:cubicBezTo>
                  <a:lnTo>
                    <a:pt x="352" y="216"/>
                  </a:lnTo>
                  <a:lnTo>
                    <a:pt x="314" y="31"/>
                  </a:lnTo>
                  <a:cubicBezTo>
                    <a:pt x="312" y="17"/>
                    <a:pt x="303" y="7"/>
                    <a:pt x="288" y="2"/>
                  </a:cubicBezTo>
                  <a:cubicBezTo>
                    <a:pt x="285" y="1"/>
                    <a:pt x="282" y="1"/>
                    <a:pt x="27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0"/>
            <p:cNvSpPr/>
            <p:nvPr/>
          </p:nvSpPr>
          <p:spPr>
            <a:xfrm>
              <a:off x="8264098" y="4256914"/>
              <a:ext cx="40660" cy="69711"/>
            </a:xfrm>
            <a:custGeom>
              <a:rect b="b" l="l" r="r" t="t"/>
              <a:pathLst>
                <a:path extrusionOk="0" h="1387" w="809">
                  <a:moveTo>
                    <a:pt x="762" y="1"/>
                  </a:moveTo>
                  <a:cubicBezTo>
                    <a:pt x="752" y="1"/>
                    <a:pt x="740" y="2"/>
                    <a:pt x="727" y="5"/>
                  </a:cubicBezTo>
                  <a:cubicBezTo>
                    <a:pt x="715" y="10"/>
                    <a:pt x="704" y="14"/>
                    <a:pt x="694" y="20"/>
                  </a:cubicBezTo>
                  <a:cubicBezTo>
                    <a:pt x="670" y="33"/>
                    <a:pt x="655" y="57"/>
                    <a:pt x="648" y="90"/>
                  </a:cubicBezTo>
                  <a:lnTo>
                    <a:pt x="501" y="743"/>
                  </a:lnTo>
                  <a:lnTo>
                    <a:pt x="151" y="379"/>
                  </a:lnTo>
                  <a:cubicBezTo>
                    <a:pt x="141" y="370"/>
                    <a:pt x="132" y="364"/>
                    <a:pt x="123" y="363"/>
                  </a:cubicBezTo>
                  <a:cubicBezTo>
                    <a:pt x="121" y="363"/>
                    <a:pt x="118" y="362"/>
                    <a:pt x="116" y="362"/>
                  </a:cubicBezTo>
                  <a:cubicBezTo>
                    <a:pt x="108" y="362"/>
                    <a:pt x="100" y="365"/>
                    <a:pt x="90" y="371"/>
                  </a:cubicBezTo>
                  <a:cubicBezTo>
                    <a:pt x="79" y="378"/>
                    <a:pt x="68" y="386"/>
                    <a:pt x="56" y="396"/>
                  </a:cubicBezTo>
                  <a:cubicBezTo>
                    <a:pt x="46" y="406"/>
                    <a:pt x="36" y="417"/>
                    <a:pt x="27" y="430"/>
                  </a:cubicBezTo>
                  <a:cubicBezTo>
                    <a:pt x="18" y="442"/>
                    <a:pt x="11" y="453"/>
                    <a:pt x="7" y="467"/>
                  </a:cubicBezTo>
                  <a:cubicBezTo>
                    <a:pt x="2" y="479"/>
                    <a:pt x="0" y="491"/>
                    <a:pt x="2" y="501"/>
                  </a:cubicBezTo>
                  <a:cubicBezTo>
                    <a:pt x="5" y="509"/>
                    <a:pt x="8" y="515"/>
                    <a:pt x="14" y="522"/>
                  </a:cubicBezTo>
                  <a:lnTo>
                    <a:pt x="446" y="939"/>
                  </a:lnTo>
                  <a:cubicBezTo>
                    <a:pt x="447" y="940"/>
                    <a:pt x="448" y="942"/>
                    <a:pt x="450" y="944"/>
                  </a:cubicBezTo>
                  <a:cubicBezTo>
                    <a:pt x="452" y="948"/>
                    <a:pt x="453" y="950"/>
                    <a:pt x="454" y="953"/>
                  </a:cubicBezTo>
                  <a:lnTo>
                    <a:pt x="534" y="1360"/>
                  </a:lnTo>
                  <a:cubicBezTo>
                    <a:pt x="538" y="1378"/>
                    <a:pt x="548" y="1387"/>
                    <a:pt x="568" y="1387"/>
                  </a:cubicBezTo>
                  <a:cubicBezTo>
                    <a:pt x="586" y="1387"/>
                    <a:pt x="606" y="1381"/>
                    <a:pt x="626" y="1369"/>
                  </a:cubicBezTo>
                  <a:cubicBezTo>
                    <a:pt x="646" y="1358"/>
                    <a:pt x="663" y="1342"/>
                    <a:pt x="678" y="1323"/>
                  </a:cubicBezTo>
                  <a:cubicBezTo>
                    <a:pt x="693" y="1304"/>
                    <a:pt x="698" y="1284"/>
                    <a:pt x="695" y="1266"/>
                  </a:cubicBezTo>
                  <a:lnTo>
                    <a:pt x="614" y="860"/>
                  </a:lnTo>
                  <a:cubicBezTo>
                    <a:pt x="613" y="854"/>
                    <a:pt x="613" y="849"/>
                    <a:pt x="614" y="841"/>
                  </a:cubicBezTo>
                  <a:lnTo>
                    <a:pt x="807" y="59"/>
                  </a:lnTo>
                  <a:cubicBezTo>
                    <a:pt x="809" y="52"/>
                    <a:pt x="809" y="48"/>
                    <a:pt x="809" y="43"/>
                  </a:cubicBezTo>
                  <a:cubicBezTo>
                    <a:pt x="809" y="39"/>
                    <a:pt x="807" y="36"/>
                    <a:pt x="807" y="32"/>
                  </a:cubicBezTo>
                  <a:cubicBezTo>
                    <a:pt x="805" y="22"/>
                    <a:pt x="800" y="14"/>
                    <a:pt x="792" y="10"/>
                  </a:cubicBezTo>
                  <a:cubicBezTo>
                    <a:pt x="784" y="4"/>
                    <a:pt x="774" y="2"/>
                    <a:pt x="76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0"/>
            <p:cNvSpPr/>
            <p:nvPr/>
          </p:nvSpPr>
          <p:spPr>
            <a:xfrm>
              <a:off x="8321797" y="4235402"/>
              <a:ext cx="51215" cy="65439"/>
            </a:xfrm>
            <a:custGeom>
              <a:rect b="b" l="l" r="r" t="t"/>
              <a:pathLst>
                <a:path extrusionOk="0" h="1302" w="1019">
                  <a:moveTo>
                    <a:pt x="633" y="602"/>
                  </a:moveTo>
                  <a:lnTo>
                    <a:pt x="647" y="669"/>
                  </a:lnTo>
                  <a:cubicBezTo>
                    <a:pt x="650" y="684"/>
                    <a:pt x="649" y="702"/>
                    <a:pt x="645" y="723"/>
                  </a:cubicBezTo>
                  <a:cubicBezTo>
                    <a:pt x="640" y="742"/>
                    <a:pt x="632" y="762"/>
                    <a:pt x="622" y="782"/>
                  </a:cubicBezTo>
                  <a:cubicBezTo>
                    <a:pt x="611" y="803"/>
                    <a:pt x="597" y="821"/>
                    <a:pt x="582" y="839"/>
                  </a:cubicBezTo>
                  <a:cubicBezTo>
                    <a:pt x="566" y="857"/>
                    <a:pt x="548" y="871"/>
                    <a:pt x="528" y="882"/>
                  </a:cubicBezTo>
                  <a:cubicBezTo>
                    <a:pt x="508" y="894"/>
                    <a:pt x="490" y="900"/>
                    <a:pt x="474" y="900"/>
                  </a:cubicBezTo>
                  <a:cubicBezTo>
                    <a:pt x="470" y="900"/>
                    <a:pt x="465" y="899"/>
                    <a:pt x="461" y="898"/>
                  </a:cubicBezTo>
                  <a:cubicBezTo>
                    <a:pt x="442" y="894"/>
                    <a:pt x="430" y="877"/>
                    <a:pt x="424" y="846"/>
                  </a:cubicBezTo>
                  <a:cubicBezTo>
                    <a:pt x="415" y="804"/>
                    <a:pt x="426" y="765"/>
                    <a:pt x="457" y="730"/>
                  </a:cubicBezTo>
                  <a:cubicBezTo>
                    <a:pt x="487" y="697"/>
                    <a:pt x="531" y="663"/>
                    <a:pt x="588" y="629"/>
                  </a:cubicBezTo>
                  <a:lnTo>
                    <a:pt x="633" y="602"/>
                  </a:lnTo>
                  <a:close/>
                  <a:moveTo>
                    <a:pt x="692" y="0"/>
                  </a:moveTo>
                  <a:cubicBezTo>
                    <a:pt x="611" y="0"/>
                    <a:pt x="517" y="31"/>
                    <a:pt x="410" y="93"/>
                  </a:cubicBezTo>
                  <a:cubicBezTo>
                    <a:pt x="324" y="143"/>
                    <a:pt x="252" y="201"/>
                    <a:pt x="194" y="268"/>
                  </a:cubicBezTo>
                  <a:cubicBezTo>
                    <a:pt x="137" y="334"/>
                    <a:pt x="93" y="405"/>
                    <a:pt x="61" y="479"/>
                  </a:cubicBezTo>
                  <a:cubicBezTo>
                    <a:pt x="31" y="554"/>
                    <a:pt x="13" y="631"/>
                    <a:pt x="7" y="712"/>
                  </a:cubicBezTo>
                  <a:cubicBezTo>
                    <a:pt x="1" y="792"/>
                    <a:pt x="6" y="872"/>
                    <a:pt x="22" y="952"/>
                  </a:cubicBezTo>
                  <a:cubicBezTo>
                    <a:pt x="40" y="1045"/>
                    <a:pt x="68" y="1117"/>
                    <a:pt x="105" y="1170"/>
                  </a:cubicBezTo>
                  <a:cubicBezTo>
                    <a:pt x="142" y="1223"/>
                    <a:pt x="186" y="1259"/>
                    <a:pt x="235" y="1279"/>
                  </a:cubicBezTo>
                  <a:cubicBezTo>
                    <a:pt x="269" y="1294"/>
                    <a:pt x="305" y="1301"/>
                    <a:pt x="343" y="1301"/>
                  </a:cubicBezTo>
                  <a:cubicBezTo>
                    <a:pt x="360" y="1301"/>
                    <a:pt x="376" y="1300"/>
                    <a:pt x="394" y="1297"/>
                  </a:cubicBezTo>
                  <a:cubicBezTo>
                    <a:pt x="450" y="1288"/>
                    <a:pt x="507" y="1266"/>
                    <a:pt x="564" y="1234"/>
                  </a:cubicBezTo>
                  <a:cubicBezTo>
                    <a:pt x="590" y="1218"/>
                    <a:pt x="618" y="1199"/>
                    <a:pt x="648" y="1178"/>
                  </a:cubicBezTo>
                  <a:cubicBezTo>
                    <a:pt x="677" y="1155"/>
                    <a:pt x="704" y="1132"/>
                    <a:pt x="730" y="1108"/>
                  </a:cubicBezTo>
                  <a:cubicBezTo>
                    <a:pt x="755" y="1084"/>
                    <a:pt x="775" y="1060"/>
                    <a:pt x="791" y="1038"/>
                  </a:cubicBezTo>
                  <a:cubicBezTo>
                    <a:pt x="807" y="1015"/>
                    <a:pt x="814" y="997"/>
                    <a:pt x="810" y="982"/>
                  </a:cubicBezTo>
                  <a:cubicBezTo>
                    <a:pt x="809" y="974"/>
                    <a:pt x="802" y="965"/>
                    <a:pt x="793" y="957"/>
                  </a:cubicBezTo>
                  <a:cubicBezTo>
                    <a:pt x="789" y="953"/>
                    <a:pt x="783" y="951"/>
                    <a:pt x="778" y="951"/>
                  </a:cubicBezTo>
                  <a:cubicBezTo>
                    <a:pt x="772" y="951"/>
                    <a:pt x="766" y="952"/>
                    <a:pt x="760" y="956"/>
                  </a:cubicBezTo>
                  <a:cubicBezTo>
                    <a:pt x="752" y="960"/>
                    <a:pt x="743" y="968"/>
                    <a:pt x="733" y="978"/>
                  </a:cubicBezTo>
                  <a:cubicBezTo>
                    <a:pt x="724" y="989"/>
                    <a:pt x="711" y="1002"/>
                    <a:pt x="695" y="1018"/>
                  </a:cubicBezTo>
                  <a:cubicBezTo>
                    <a:pt x="681" y="1032"/>
                    <a:pt x="663" y="1049"/>
                    <a:pt x="640" y="1066"/>
                  </a:cubicBezTo>
                  <a:cubicBezTo>
                    <a:pt x="619" y="1084"/>
                    <a:pt x="592" y="1102"/>
                    <a:pt x="561" y="1120"/>
                  </a:cubicBezTo>
                  <a:cubicBezTo>
                    <a:pt x="495" y="1158"/>
                    <a:pt x="436" y="1179"/>
                    <a:pt x="388" y="1181"/>
                  </a:cubicBezTo>
                  <a:cubicBezTo>
                    <a:pt x="383" y="1181"/>
                    <a:pt x="377" y="1181"/>
                    <a:pt x="372" y="1181"/>
                  </a:cubicBezTo>
                  <a:cubicBezTo>
                    <a:pt x="329" y="1181"/>
                    <a:pt x="293" y="1169"/>
                    <a:pt x="262" y="1148"/>
                  </a:cubicBezTo>
                  <a:cubicBezTo>
                    <a:pt x="227" y="1123"/>
                    <a:pt x="199" y="1087"/>
                    <a:pt x="177" y="1042"/>
                  </a:cubicBezTo>
                  <a:cubicBezTo>
                    <a:pt x="156" y="996"/>
                    <a:pt x="140" y="944"/>
                    <a:pt x="129" y="888"/>
                  </a:cubicBezTo>
                  <a:cubicBezTo>
                    <a:pt x="117" y="826"/>
                    <a:pt x="111" y="764"/>
                    <a:pt x="112" y="701"/>
                  </a:cubicBezTo>
                  <a:cubicBezTo>
                    <a:pt x="114" y="638"/>
                    <a:pt x="126" y="577"/>
                    <a:pt x="147" y="517"/>
                  </a:cubicBezTo>
                  <a:cubicBezTo>
                    <a:pt x="170" y="456"/>
                    <a:pt x="203" y="398"/>
                    <a:pt x="248" y="344"/>
                  </a:cubicBezTo>
                  <a:cubicBezTo>
                    <a:pt x="293" y="289"/>
                    <a:pt x="354" y="241"/>
                    <a:pt x="430" y="197"/>
                  </a:cubicBezTo>
                  <a:cubicBezTo>
                    <a:pt x="515" y="146"/>
                    <a:pt x="590" y="121"/>
                    <a:pt x="652" y="121"/>
                  </a:cubicBezTo>
                  <a:cubicBezTo>
                    <a:pt x="686" y="121"/>
                    <a:pt x="716" y="129"/>
                    <a:pt x="743" y="143"/>
                  </a:cubicBezTo>
                  <a:cubicBezTo>
                    <a:pt x="820" y="184"/>
                    <a:pt x="872" y="277"/>
                    <a:pt x="901" y="421"/>
                  </a:cubicBezTo>
                  <a:cubicBezTo>
                    <a:pt x="906" y="443"/>
                    <a:pt x="909" y="468"/>
                    <a:pt x="913" y="496"/>
                  </a:cubicBezTo>
                  <a:cubicBezTo>
                    <a:pt x="916" y="526"/>
                    <a:pt x="917" y="554"/>
                    <a:pt x="915" y="582"/>
                  </a:cubicBezTo>
                  <a:cubicBezTo>
                    <a:pt x="914" y="609"/>
                    <a:pt x="908" y="635"/>
                    <a:pt x="899" y="658"/>
                  </a:cubicBezTo>
                  <a:cubicBezTo>
                    <a:pt x="890" y="681"/>
                    <a:pt x="876" y="699"/>
                    <a:pt x="855" y="710"/>
                  </a:cubicBezTo>
                  <a:cubicBezTo>
                    <a:pt x="845" y="716"/>
                    <a:pt x="835" y="720"/>
                    <a:pt x="826" y="720"/>
                  </a:cubicBezTo>
                  <a:cubicBezTo>
                    <a:pt x="820" y="720"/>
                    <a:pt x="814" y="718"/>
                    <a:pt x="809" y="716"/>
                  </a:cubicBezTo>
                  <a:cubicBezTo>
                    <a:pt x="794" y="710"/>
                    <a:pt x="783" y="694"/>
                    <a:pt x="773" y="670"/>
                  </a:cubicBezTo>
                  <a:lnTo>
                    <a:pt x="720" y="401"/>
                  </a:lnTo>
                  <a:cubicBezTo>
                    <a:pt x="713" y="366"/>
                    <a:pt x="701" y="340"/>
                    <a:pt x="684" y="319"/>
                  </a:cubicBezTo>
                  <a:cubicBezTo>
                    <a:pt x="666" y="301"/>
                    <a:pt x="646" y="288"/>
                    <a:pt x="621" y="283"/>
                  </a:cubicBezTo>
                  <a:cubicBezTo>
                    <a:pt x="610" y="281"/>
                    <a:pt x="599" y="279"/>
                    <a:pt x="586" y="279"/>
                  </a:cubicBezTo>
                  <a:cubicBezTo>
                    <a:pt x="572" y="279"/>
                    <a:pt x="556" y="281"/>
                    <a:pt x="540" y="286"/>
                  </a:cubicBezTo>
                  <a:cubicBezTo>
                    <a:pt x="510" y="292"/>
                    <a:pt x="478" y="306"/>
                    <a:pt x="445" y="325"/>
                  </a:cubicBezTo>
                  <a:cubicBezTo>
                    <a:pt x="421" y="340"/>
                    <a:pt x="397" y="357"/>
                    <a:pt x="373" y="376"/>
                  </a:cubicBezTo>
                  <a:cubicBezTo>
                    <a:pt x="350" y="395"/>
                    <a:pt x="328" y="414"/>
                    <a:pt x="310" y="434"/>
                  </a:cubicBezTo>
                  <a:cubicBezTo>
                    <a:pt x="292" y="453"/>
                    <a:pt x="279" y="474"/>
                    <a:pt x="269" y="492"/>
                  </a:cubicBezTo>
                  <a:cubicBezTo>
                    <a:pt x="260" y="511"/>
                    <a:pt x="256" y="527"/>
                    <a:pt x="258" y="540"/>
                  </a:cubicBezTo>
                  <a:cubicBezTo>
                    <a:pt x="261" y="551"/>
                    <a:pt x="267" y="563"/>
                    <a:pt x="278" y="575"/>
                  </a:cubicBezTo>
                  <a:cubicBezTo>
                    <a:pt x="285" y="582"/>
                    <a:pt x="292" y="586"/>
                    <a:pt x="299" y="586"/>
                  </a:cubicBezTo>
                  <a:cubicBezTo>
                    <a:pt x="303" y="586"/>
                    <a:pt x="308" y="584"/>
                    <a:pt x="313" y="582"/>
                  </a:cubicBezTo>
                  <a:cubicBezTo>
                    <a:pt x="318" y="578"/>
                    <a:pt x="325" y="572"/>
                    <a:pt x="332" y="564"/>
                  </a:cubicBezTo>
                  <a:cubicBezTo>
                    <a:pt x="338" y="555"/>
                    <a:pt x="346" y="545"/>
                    <a:pt x="355" y="533"/>
                  </a:cubicBezTo>
                  <a:cubicBezTo>
                    <a:pt x="365" y="522"/>
                    <a:pt x="378" y="509"/>
                    <a:pt x="392" y="495"/>
                  </a:cubicBezTo>
                  <a:cubicBezTo>
                    <a:pt x="408" y="482"/>
                    <a:pt x="427" y="468"/>
                    <a:pt x="451" y="455"/>
                  </a:cubicBezTo>
                  <a:cubicBezTo>
                    <a:pt x="485" y="434"/>
                    <a:pt x="514" y="424"/>
                    <a:pt x="538" y="424"/>
                  </a:cubicBezTo>
                  <a:cubicBezTo>
                    <a:pt x="575" y="424"/>
                    <a:pt x="598" y="449"/>
                    <a:pt x="608" y="497"/>
                  </a:cubicBezTo>
                  <a:lnTo>
                    <a:pt x="613" y="526"/>
                  </a:lnTo>
                  <a:lnTo>
                    <a:pt x="557" y="558"/>
                  </a:lnTo>
                  <a:cubicBezTo>
                    <a:pt x="513" y="583"/>
                    <a:pt x="472" y="610"/>
                    <a:pt x="438" y="637"/>
                  </a:cubicBezTo>
                  <a:cubicBezTo>
                    <a:pt x="401" y="665"/>
                    <a:pt x="372" y="693"/>
                    <a:pt x="347" y="724"/>
                  </a:cubicBezTo>
                  <a:cubicBezTo>
                    <a:pt x="324" y="753"/>
                    <a:pt x="307" y="785"/>
                    <a:pt x="298" y="818"/>
                  </a:cubicBezTo>
                  <a:cubicBezTo>
                    <a:pt x="288" y="851"/>
                    <a:pt x="287" y="886"/>
                    <a:pt x="295" y="924"/>
                  </a:cubicBezTo>
                  <a:cubicBezTo>
                    <a:pt x="300" y="956"/>
                    <a:pt x="311" y="980"/>
                    <a:pt x="326" y="997"/>
                  </a:cubicBezTo>
                  <a:cubicBezTo>
                    <a:pt x="342" y="1014"/>
                    <a:pt x="360" y="1024"/>
                    <a:pt x="381" y="1029"/>
                  </a:cubicBezTo>
                  <a:cubicBezTo>
                    <a:pt x="389" y="1030"/>
                    <a:pt x="397" y="1031"/>
                    <a:pt x="405" y="1031"/>
                  </a:cubicBezTo>
                  <a:cubicBezTo>
                    <a:pt x="419" y="1031"/>
                    <a:pt x="433" y="1029"/>
                    <a:pt x="449" y="1026"/>
                  </a:cubicBezTo>
                  <a:cubicBezTo>
                    <a:pt x="472" y="1019"/>
                    <a:pt x="497" y="1009"/>
                    <a:pt x="521" y="995"/>
                  </a:cubicBezTo>
                  <a:cubicBezTo>
                    <a:pt x="564" y="970"/>
                    <a:pt x="596" y="940"/>
                    <a:pt x="621" y="906"/>
                  </a:cubicBezTo>
                  <a:cubicBezTo>
                    <a:pt x="646" y="871"/>
                    <a:pt x="668" y="831"/>
                    <a:pt x="689" y="785"/>
                  </a:cubicBezTo>
                  <a:cubicBezTo>
                    <a:pt x="701" y="812"/>
                    <a:pt x="722" y="828"/>
                    <a:pt x="754" y="835"/>
                  </a:cubicBezTo>
                  <a:cubicBezTo>
                    <a:pt x="760" y="836"/>
                    <a:pt x="766" y="837"/>
                    <a:pt x="773" y="837"/>
                  </a:cubicBezTo>
                  <a:cubicBezTo>
                    <a:pt x="800" y="837"/>
                    <a:pt x="831" y="827"/>
                    <a:pt x="865" y="807"/>
                  </a:cubicBezTo>
                  <a:cubicBezTo>
                    <a:pt x="903" y="786"/>
                    <a:pt x="932" y="758"/>
                    <a:pt x="954" y="724"/>
                  </a:cubicBezTo>
                  <a:cubicBezTo>
                    <a:pt x="977" y="689"/>
                    <a:pt x="994" y="652"/>
                    <a:pt x="1004" y="610"/>
                  </a:cubicBezTo>
                  <a:cubicBezTo>
                    <a:pt x="1014" y="568"/>
                    <a:pt x="1019" y="523"/>
                    <a:pt x="1017" y="477"/>
                  </a:cubicBezTo>
                  <a:cubicBezTo>
                    <a:pt x="1017" y="430"/>
                    <a:pt x="1012" y="384"/>
                    <a:pt x="1003" y="336"/>
                  </a:cubicBezTo>
                  <a:cubicBezTo>
                    <a:pt x="969" y="170"/>
                    <a:pt x="901" y="64"/>
                    <a:pt x="799" y="21"/>
                  </a:cubicBezTo>
                  <a:cubicBezTo>
                    <a:pt x="766" y="7"/>
                    <a:pt x="730" y="0"/>
                    <a:pt x="69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0"/>
            <p:cNvSpPr/>
            <p:nvPr/>
          </p:nvSpPr>
          <p:spPr>
            <a:xfrm>
              <a:off x="7620368" y="4625118"/>
              <a:ext cx="245822" cy="370265"/>
            </a:xfrm>
            <a:custGeom>
              <a:rect b="b" l="l" r="r" t="t"/>
              <a:pathLst>
                <a:path extrusionOk="0" h="7367" w="4891">
                  <a:moveTo>
                    <a:pt x="143" y="1"/>
                  </a:moveTo>
                  <a:lnTo>
                    <a:pt x="143" y="1"/>
                  </a:lnTo>
                  <a:cubicBezTo>
                    <a:pt x="0" y="2741"/>
                    <a:pt x="588" y="5238"/>
                    <a:pt x="2462" y="7366"/>
                  </a:cubicBezTo>
                  <a:cubicBezTo>
                    <a:pt x="2479" y="7367"/>
                    <a:pt x="2497" y="7367"/>
                    <a:pt x="2514" y="7367"/>
                  </a:cubicBezTo>
                  <a:cubicBezTo>
                    <a:pt x="2914" y="7367"/>
                    <a:pt x="3254" y="7280"/>
                    <a:pt x="3539" y="7115"/>
                  </a:cubicBezTo>
                  <a:cubicBezTo>
                    <a:pt x="4563" y="6525"/>
                    <a:pt x="4891" y="4927"/>
                    <a:pt x="4780" y="2677"/>
                  </a:cubicBezTo>
                  <a:lnTo>
                    <a:pt x="3978" y="2215"/>
                  </a:lnTo>
                  <a:lnTo>
                    <a:pt x="3978" y="2882"/>
                  </a:lnTo>
                  <a:lnTo>
                    <a:pt x="2970" y="2300"/>
                  </a:lnTo>
                  <a:lnTo>
                    <a:pt x="2970" y="1632"/>
                  </a:lnTo>
                  <a:lnTo>
                    <a:pt x="1953" y="1046"/>
                  </a:lnTo>
                  <a:lnTo>
                    <a:pt x="1953" y="1714"/>
                  </a:lnTo>
                  <a:lnTo>
                    <a:pt x="946" y="1133"/>
                  </a:lnTo>
                  <a:lnTo>
                    <a:pt x="946" y="464"/>
                  </a:lnTo>
                  <a:lnTo>
                    <a:pt x="14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0"/>
            <p:cNvSpPr/>
            <p:nvPr/>
          </p:nvSpPr>
          <p:spPr>
            <a:xfrm>
              <a:off x="7585337" y="4625118"/>
              <a:ext cx="212952" cy="382026"/>
            </a:xfrm>
            <a:custGeom>
              <a:rect b="b" l="l" r="r" t="t"/>
              <a:pathLst>
                <a:path extrusionOk="0" h="7601" w="4237">
                  <a:moveTo>
                    <a:pt x="840" y="1"/>
                  </a:moveTo>
                  <a:lnTo>
                    <a:pt x="0" y="486"/>
                  </a:lnTo>
                  <a:lnTo>
                    <a:pt x="3404" y="7587"/>
                  </a:lnTo>
                  <a:lnTo>
                    <a:pt x="3396" y="7601"/>
                  </a:lnTo>
                  <a:lnTo>
                    <a:pt x="3396" y="7601"/>
                  </a:lnTo>
                  <a:lnTo>
                    <a:pt x="4236" y="7115"/>
                  </a:lnTo>
                  <a:lnTo>
                    <a:pt x="840" y="1"/>
                  </a:lnTo>
                  <a:close/>
                </a:path>
              </a:pathLst>
            </a:custGeom>
            <a:solidFill>
              <a:srgbClr val="D18E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0"/>
            <p:cNvSpPr/>
            <p:nvPr/>
          </p:nvSpPr>
          <p:spPr>
            <a:xfrm>
              <a:off x="7578150" y="4649545"/>
              <a:ext cx="245822" cy="370265"/>
            </a:xfrm>
            <a:custGeom>
              <a:rect b="b" l="l" r="r" t="t"/>
              <a:pathLst>
                <a:path extrusionOk="0" h="7367" w="4891">
                  <a:moveTo>
                    <a:pt x="143" y="0"/>
                  </a:moveTo>
                  <a:lnTo>
                    <a:pt x="143" y="0"/>
                  </a:lnTo>
                  <a:cubicBezTo>
                    <a:pt x="0" y="2739"/>
                    <a:pt x="588" y="5236"/>
                    <a:pt x="2462" y="7366"/>
                  </a:cubicBezTo>
                  <a:cubicBezTo>
                    <a:pt x="2479" y="7366"/>
                    <a:pt x="2497" y="7366"/>
                    <a:pt x="2514" y="7366"/>
                  </a:cubicBezTo>
                  <a:cubicBezTo>
                    <a:pt x="2914" y="7366"/>
                    <a:pt x="3255" y="7280"/>
                    <a:pt x="3539" y="7115"/>
                  </a:cubicBezTo>
                  <a:cubicBezTo>
                    <a:pt x="4563" y="6523"/>
                    <a:pt x="4891" y="4926"/>
                    <a:pt x="4780" y="2677"/>
                  </a:cubicBezTo>
                  <a:lnTo>
                    <a:pt x="3977" y="2213"/>
                  </a:lnTo>
                  <a:lnTo>
                    <a:pt x="3977" y="2881"/>
                  </a:lnTo>
                  <a:lnTo>
                    <a:pt x="2970" y="2300"/>
                  </a:lnTo>
                  <a:lnTo>
                    <a:pt x="2970" y="1632"/>
                  </a:lnTo>
                  <a:lnTo>
                    <a:pt x="1953" y="1045"/>
                  </a:lnTo>
                  <a:lnTo>
                    <a:pt x="1953" y="1713"/>
                  </a:lnTo>
                  <a:lnTo>
                    <a:pt x="946" y="1131"/>
                  </a:lnTo>
                  <a:lnTo>
                    <a:pt x="946" y="463"/>
                  </a:lnTo>
                  <a:lnTo>
                    <a:pt x="14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0"/>
            <p:cNvSpPr/>
            <p:nvPr/>
          </p:nvSpPr>
          <p:spPr>
            <a:xfrm>
              <a:off x="7608306" y="4722975"/>
              <a:ext cx="188023" cy="273414"/>
            </a:xfrm>
            <a:custGeom>
              <a:rect b="b" l="l" r="r" t="t"/>
              <a:pathLst>
                <a:path extrusionOk="0" h="5440" w="3741">
                  <a:moveTo>
                    <a:pt x="0" y="1"/>
                  </a:moveTo>
                  <a:lnTo>
                    <a:pt x="0" y="1"/>
                  </a:lnTo>
                  <a:cubicBezTo>
                    <a:pt x="87" y="1584"/>
                    <a:pt x="478" y="2960"/>
                    <a:pt x="1181" y="4178"/>
                  </a:cubicBezTo>
                  <a:cubicBezTo>
                    <a:pt x="1434" y="4616"/>
                    <a:pt x="1731" y="5040"/>
                    <a:pt x="2068" y="5440"/>
                  </a:cubicBezTo>
                  <a:cubicBezTo>
                    <a:pt x="2314" y="5423"/>
                    <a:pt x="2526" y="5362"/>
                    <a:pt x="2710" y="5255"/>
                  </a:cubicBezTo>
                  <a:cubicBezTo>
                    <a:pt x="2738" y="5239"/>
                    <a:pt x="2764" y="5222"/>
                    <a:pt x="2790" y="5203"/>
                  </a:cubicBezTo>
                  <a:cubicBezTo>
                    <a:pt x="3403" y="4784"/>
                    <a:pt x="3721" y="3763"/>
                    <a:pt x="3740" y="2161"/>
                  </a:cubicBezTo>
                  <a:lnTo>
                    <a:pt x="185" y="107"/>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0"/>
            <p:cNvSpPr/>
            <p:nvPr/>
          </p:nvSpPr>
          <p:spPr>
            <a:xfrm>
              <a:off x="7617604" y="4728302"/>
              <a:ext cx="178725" cy="263161"/>
            </a:xfrm>
            <a:custGeom>
              <a:rect b="b" l="l" r="r" t="t"/>
              <a:pathLst>
                <a:path extrusionOk="0" h="5236" w="3556">
                  <a:moveTo>
                    <a:pt x="0" y="1"/>
                  </a:moveTo>
                  <a:lnTo>
                    <a:pt x="0" y="1"/>
                  </a:lnTo>
                  <a:cubicBezTo>
                    <a:pt x="107" y="1498"/>
                    <a:pt x="493" y="2809"/>
                    <a:pt x="1167" y="3974"/>
                  </a:cubicBezTo>
                  <a:cubicBezTo>
                    <a:pt x="1419" y="4413"/>
                    <a:pt x="1717" y="4835"/>
                    <a:pt x="2054" y="5236"/>
                  </a:cubicBezTo>
                  <a:cubicBezTo>
                    <a:pt x="2261" y="5221"/>
                    <a:pt x="2444" y="5175"/>
                    <a:pt x="2606" y="5097"/>
                  </a:cubicBezTo>
                  <a:cubicBezTo>
                    <a:pt x="3218" y="4678"/>
                    <a:pt x="3537" y="3657"/>
                    <a:pt x="3555" y="2055"/>
                  </a:cubicBez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0"/>
            <p:cNvSpPr/>
            <p:nvPr/>
          </p:nvSpPr>
          <p:spPr>
            <a:xfrm>
              <a:off x="7778034" y="4736344"/>
              <a:ext cx="82627" cy="47747"/>
            </a:xfrm>
            <a:custGeom>
              <a:rect b="b" l="l" r="r" t="t"/>
              <a:pathLst>
                <a:path extrusionOk="0" h="950" w="1644">
                  <a:moveTo>
                    <a:pt x="841" y="1"/>
                  </a:moveTo>
                  <a:lnTo>
                    <a:pt x="0" y="486"/>
                  </a:lnTo>
                  <a:lnTo>
                    <a:pt x="803" y="950"/>
                  </a:lnTo>
                  <a:lnTo>
                    <a:pt x="1643" y="464"/>
                  </a:lnTo>
                  <a:lnTo>
                    <a:pt x="84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0"/>
            <p:cNvSpPr/>
            <p:nvPr/>
          </p:nvSpPr>
          <p:spPr>
            <a:xfrm>
              <a:off x="7585337" y="4625118"/>
              <a:ext cx="82627" cy="47697"/>
            </a:xfrm>
            <a:custGeom>
              <a:rect b="b" l="l" r="r" t="t"/>
              <a:pathLst>
                <a:path extrusionOk="0" h="949" w="1644">
                  <a:moveTo>
                    <a:pt x="840" y="1"/>
                  </a:moveTo>
                  <a:lnTo>
                    <a:pt x="0" y="486"/>
                  </a:lnTo>
                  <a:lnTo>
                    <a:pt x="803" y="949"/>
                  </a:lnTo>
                  <a:lnTo>
                    <a:pt x="1643" y="464"/>
                  </a:lnTo>
                  <a:lnTo>
                    <a:pt x="8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0"/>
            <p:cNvSpPr/>
            <p:nvPr/>
          </p:nvSpPr>
          <p:spPr>
            <a:xfrm>
              <a:off x="7676258" y="4677640"/>
              <a:ext cx="93383" cy="53929"/>
            </a:xfrm>
            <a:custGeom>
              <a:rect b="b" l="l" r="r" t="t"/>
              <a:pathLst>
                <a:path extrusionOk="0" h="1073" w="1858">
                  <a:moveTo>
                    <a:pt x="841" y="1"/>
                  </a:moveTo>
                  <a:lnTo>
                    <a:pt x="1" y="486"/>
                  </a:lnTo>
                  <a:lnTo>
                    <a:pt x="1018" y="1073"/>
                  </a:lnTo>
                  <a:lnTo>
                    <a:pt x="1858" y="587"/>
                  </a:lnTo>
                  <a:lnTo>
                    <a:pt x="84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0"/>
            <p:cNvSpPr/>
            <p:nvPr/>
          </p:nvSpPr>
          <p:spPr>
            <a:xfrm>
              <a:off x="7625696" y="4648389"/>
              <a:ext cx="42269" cy="58000"/>
            </a:xfrm>
            <a:custGeom>
              <a:rect b="b" l="l" r="r" t="t"/>
              <a:pathLst>
                <a:path extrusionOk="0" h="1154" w="841">
                  <a:moveTo>
                    <a:pt x="840" y="1"/>
                  </a:moveTo>
                  <a:lnTo>
                    <a:pt x="0" y="486"/>
                  </a:lnTo>
                  <a:lnTo>
                    <a:pt x="0" y="1154"/>
                  </a:lnTo>
                  <a:lnTo>
                    <a:pt x="840" y="670"/>
                  </a:lnTo>
                  <a:lnTo>
                    <a:pt x="8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0"/>
            <p:cNvSpPr/>
            <p:nvPr/>
          </p:nvSpPr>
          <p:spPr>
            <a:xfrm>
              <a:off x="7727372" y="4707143"/>
              <a:ext cx="42269" cy="58000"/>
            </a:xfrm>
            <a:custGeom>
              <a:rect b="b" l="l" r="r" t="t"/>
              <a:pathLst>
                <a:path extrusionOk="0" h="1154" w="841">
                  <a:moveTo>
                    <a:pt x="841" y="0"/>
                  </a:moveTo>
                  <a:lnTo>
                    <a:pt x="1" y="486"/>
                  </a:lnTo>
                  <a:lnTo>
                    <a:pt x="1" y="1154"/>
                  </a:lnTo>
                  <a:lnTo>
                    <a:pt x="841" y="668"/>
                  </a:lnTo>
                  <a:lnTo>
                    <a:pt x="84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20"/>
            <p:cNvSpPr/>
            <p:nvPr/>
          </p:nvSpPr>
          <p:spPr>
            <a:xfrm>
              <a:off x="8769111" y="3602830"/>
              <a:ext cx="175508" cy="226069"/>
            </a:xfrm>
            <a:custGeom>
              <a:rect b="b" l="l" r="r" t="t"/>
              <a:pathLst>
                <a:path extrusionOk="0" h="4498" w="3492">
                  <a:moveTo>
                    <a:pt x="2344" y="1"/>
                  </a:moveTo>
                  <a:cubicBezTo>
                    <a:pt x="2127" y="1"/>
                    <a:pt x="1881" y="72"/>
                    <a:pt x="1621" y="222"/>
                  </a:cubicBezTo>
                  <a:cubicBezTo>
                    <a:pt x="726" y="738"/>
                    <a:pt x="1" y="1995"/>
                    <a:pt x="1" y="3029"/>
                  </a:cubicBezTo>
                  <a:cubicBezTo>
                    <a:pt x="1" y="3546"/>
                    <a:pt x="182" y="3909"/>
                    <a:pt x="475" y="4078"/>
                  </a:cubicBezTo>
                  <a:lnTo>
                    <a:pt x="1200" y="4497"/>
                  </a:lnTo>
                  <a:lnTo>
                    <a:pt x="3492" y="527"/>
                  </a:lnTo>
                  <a:lnTo>
                    <a:pt x="2768" y="109"/>
                  </a:lnTo>
                  <a:cubicBezTo>
                    <a:pt x="2644" y="38"/>
                    <a:pt x="2502" y="1"/>
                    <a:pt x="23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0"/>
            <p:cNvSpPr/>
            <p:nvPr/>
          </p:nvSpPr>
          <p:spPr>
            <a:xfrm>
              <a:off x="8797407" y="3623939"/>
              <a:ext cx="178926" cy="210439"/>
            </a:xfrm>
            <a:custGeom>
              <a:rect b="b" l="l" r="r" t="t"/>
              <a:pathLst>
                <a:path extrusionOk="0" h="4187" w="3560">
                  <a:moveTo>
                    <a:pt x="2504" y="1"/>
                  </a:moveTo>
                  <a:cubicBezTo>
                    <a:pt x="1897" y="1"/>
                    <a:pt x="1140" y="555"/>
                    <a:pt x="634" y="1432"/>
                  </a:cubicBezTo>
                  <a:cubicBezTo>
                    <a:pt x="1" y="2528"/>
                    <a:pt x="1" y="3712"/>
                    <a:pt x="634" y="4078"/>
                  </a:cubicBezTo>
                  <a:cubicBezTo>
                    <a:pt x="760" y="4151"/>
                    <a:pt x="903" y="4186"/>
                    <a:pt x="1055" y="4186"/>
                  </a:cubicBezTo>
                  <a:cubicBezTo>
                    <a:pt x="1661" y="4186"/>
                    <a:pt x="2419" y="3632"/>
                    <a:pt x="2926" y="2755"/>
                  </a:cubicBezTo>
                  <a:cubicBezTo>
                    <a:pt x="3559" y="1658"/>
                    <a:pt x="3559" y="474"/>
                    <a:pt x="2925" y="109"/>
                  </a:cubicBezTo>
                  <a:cubicBezTo>
                    <a:pt x="2798" y="36"/>
                    <a:pt x="2656" y="1"/>
                    <a:pt x="25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0"/>
            <p:cNvSpPr/>
            <p:nvPr/>
          </p:nvSpPr>
          <p:spPr>
            <a:xfrm>
              <a:off x="8848019" y="3667515"/>
              <a:ext cx="86598" cy="128113"/>
            </a:xfrm>
            <a:custGeom>
              <a:rect b="b" l="l" r="r" t="t"/>
              <a:pathLst>
                <a:path extrusionOk="0" h="2549" w="1723">
                  <a:moveTo>
                    <a:pt x="1346" y="1"/>
                  </a:moveTo>
                  <a:lnTo>
                    <a:pt x="862" y="839"/>
                  </a:lnTo>
                  <a:lnTo>
                    <a:pt x="378" y="559"/>
                  </a:lnTo>
                  <a:lnTo>
                    <a:pt x="1" y="1213"/>
                  </a:lnTo>
                  <a:lnTo>
                    <a:pt x="485" y="1492"/>
                  </a:lnTo>
                  <a:lnTo>
                    <a:pt x="1" y="2331"/>
                  </a:lnTo>
                  <a:lnTo>
                    <a:pt x="378" y="2548"/>
                  </a:lnTo>
                  <a:lnTo>
                    <a:pt x="862" y="1710"/>
                  </a:lnTo>
                  <a:lnTo>
                    <a:pt x="1346" y="1990"/>
                  </a:lnTo>
                  <a:lnTo>
                    <a:pt x="1722" y="1336"/>
                  </a:lnTo>
                  <a:lnTo>
                    <a:pt x="1238" y="1057"/>
                  </a:lnTo>
                  <a:lnTo>
                    <a:pt x="1722" y="218"/>
                  </a:lnTo>
                  <a:lnTo>
                    <a:pt x="134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0"/>
            <p:cNvSpPr/>
            <p:nvPr/>
          </p:nvSpPr>
          <p:spPr>
            <a:xfrm>
              <a:off x="8578977" y="3750494"/>
              <a:ext cx="175508" cy="226069"/>
            </a:xfrm>
            <a:custGeom>
              <a:rect b="b" l="l" r="r" t="t"/>
              <a:pathLst>
                <a:path extrusionOk="0" h="4498" w="3492">
                  <a:moveTo>
                    <a:pt x="2344" y="1"/>
                  </a:moveTo>
                  <a:cubicBezTo>
                    <a:pt x="2126" y="1"/>
                    <a:pt x="1881" y="72"/>
                    <a:pt x="1621" y="223"/>
                  </a:cubicBezTo>
                  <a:cubicBezTo>
                    <a:pt x="726" y="739"/>
                    <a:pt x="0" y="1996"/>
                    <a:pt x="0" y="3029"/>
                  </a:cubicBezTo>
                  <a:cubicBezTo>
                    <a:pt x="0" y="3546"/>
                    <a:pt x="182" y="3909"/>
                    <a:pt x="474" y="4078"/>
                  </a:cubicBezTo>
                  <a:lnTo>
                    <a:pt x="1200" y="4497"/>
                  </a:lnTo>
                  <a:lnTo>
                    <a:pt x="3491" y="527"/>
                  </a:lnTo>
                  <a:lnTo>
                    <a:pt x="2766" y="109"/>
                  </a:lnTo>
                  <a:cubicBezTo>
                    <a:pt x="2643" y="38"/>
                    <a:pt x="2501" y="1"/>
                    <a:pt x="234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0"/>
            <p:cNvSpPr/>
            <p:nvPr/>
          </p:nvSpPr>
          <p:spPr>
            <a:xfrm>
              <a:off x="8615365" y="3771503"/>
              <a:ext cx="162993" cy="210439"/>
            </a:xfrm>
            <a:custGeom>
              <a:rect b="b" l="l" r="r" t="t"/>
              <a:pathLst>
                <a:path extrusionOk="0" h="4187" w="3243">
                  <a:moveTo>
                    <a:pt x="2345" y="1"/>
                  </a:moveTo>
                  <a:cubicBezTo>
                    <a:pt x="2127" y="1"/>
                    <a:pt x="1881" y="72"/>
                    <a:pt x="1621" y="222"/>
                  </a:cubicBezTo>
                  <a:cubicBezTo>
                    <a:pt x="726" y="739"/>
                    <a:pt x="0" y="1996"/>
                    <a:pt x="0" y="3030"/>
                  </a:cubicBezTo>
                  <a:cubicBezTo>
                    <a:pt x="0" y="3763"/>
                    <a:pt x="366" y="4187"/>
                    <a:pt x="897" y="4187"/>
                  </a:cubicBezTo>
                  <a:cubicBezTo>
                    <a:pt x="1115" y="4187"/>
                    <a:pt x="1361" y="4116"/>
                    <a:pt x="1621" y="3965"/>
                  </a:cubicBezTo>
                  <a:cubicBezTo>
                    <a:pt x="2516" y="3448"/>
                    <a:pt x="3242" y="2192"/>
                    <a:pt x="3242" y="1158"/>
                  </a:cubicBezTo>
                  <a:cubicBezTo>
                    <a:pt x="3242" y="425"/>
                    <a:pt x="2877" y="1"/>
                    <a:pt x="234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0"/>
            <p:cNvSpPr/>
            <p:nvPr/>
          </p:nvSpPr>
          <p:spPr>
            <a:xfrm>
              <a:off x="8654568" y="3797286"/>
              <a:ext cx="96399" cy="152991"/>
            </a:xfrm>
            <a:custGeom>
              <a:rect b="b" l="l" r="r" t="t"/>
              <a:pathLst>
                <a:path extrusionOk="0" h="3044" w="1918">
                  <a:moveTo>
                    <a:pt x="1917" y="1"/>
                  </a:moveTo>
                  <a:lnTo>
                    <a:pt x="1360" y="323"/>
                  </a:lnTo>
                  <a:lnTo>
                    <a:pt x="842" y="2111"/>
                  </a:lnTo>
                  <a:lnTo>
                    <a:pt x="557" y="1460"/>
                  </a:lnTo>
                  <a:lnTo>
                    <a:pt x="1" y="1781"/>
                  </a:lnTo>
                  <a:lnTo>
                    <a:pt x="550" y="3044"/>
                  </a:lnTo>
                  <a:lnTo>
                    <a:pt x="575" y="3029"/>
                  </a:lnTo>
                  <a:lnTo>
                    <a:pt x="1108" y="2722"/>
                  </a:lnTo>
                  <a:lnTo>
                    <a:pt x="1132" y="2707"/>
                  </a:lnTo>
                  <a:lnTo>
                    <a:pt x="19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21eb03a806e_0_15"/>
          <p:cNvSpPr txBox="1"/>
          <p:nvPr>
            <p:ph idx="5" type="subTitle"/>
          </p:nvPr>
        </p:nvSpPr>
        <p:spPr>
          <a:xfrm>
            <a:off x="3349500" y="3534850"/>
            <a:ext cx="2445000" cy="43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Executive</a:t>
            </a:r>
            <a:endParaRPr/>
          </a:p>
        </p:txBody>
      </p:sp>
      <p:sp>
        <p:nvSpPr>
          <p:cNvPr id="412" name="Google Shape;412;g21eb03a806e_0_15"/>
          <p:cNvSpPr txBox="1"/>
          <p:nvPr>
            <p:ph idx="6" type="subTitle"/>
          </p:nvPr>
        </p:nvSpPr>
        <p:spPr>
          <a:xfrm>
            <a:off x="5979000" y="3534850"/>
            <a:ext cx="2445000" cy="43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HRD</a:t>
            </a:r>
            <a:endParaRPr/>
          </a:p>
        </p:txBody>
      </p:sp>
      <p:sp>
        <p:nvSpPr>
          <p:cNvPr id="413" name="Google Shape;413;g21eb03a806e_0_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3600"/>
              <a:buFont typeface="Arial"/>
              <a:buNone/>
            </a:pPr>
            <a:r>
              <a:rPr lang="en" sz="3400"/>
              <a:t>FITUR-FITUR DALAM </a:t>
            </a:r>
            <a:r>
              <a:rPr lang="en" sz="3400">
                <a:solidFill>
                  <a:schemeClr val="lt2"/>
                </a:solidFill>
              </a:rPr>
              <a:t>APLIKASI</a:t>
            </a:r>
            <a:endParaRPr>
              <a:solidFill>
                <a:schemeClr val="lt2"/>
              </a:solidFill>
            </a:endParaRPr>
          </a:p>
        </p:txBody>
      </p:sp>
      <p:sp>
        <p:nvSpPr>
          <p:cNvPr id="414" name="Google Shape;414;g21eb03a806e_0_15"/>
          <p:cNvSpPr txBox="1"/>
          <p:nvPr>
            <p:ph idx="1" type="subTitle"/>
          </p:nvPr>
        </p:nvSpPr>
        <p:spPr>
          <a:xfrm>
            <a:off x="720000" y="3534850"/>
            <a:ext cx="2445000" cy="43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Employee</a:t>
            </a:r>
            <a:endParaRPr/>
          </a:p>
        </p:txBody>
      </p:sp>
      <p:cxnSp>
        <p:nvCxnSpPr>
          <p:cNvPr id="415" name="Google Shape;415;g21eb03a806e_0_15"/>
          <p:cNvCxnSpPr/>
          <p:nvPr/>
        </p:nvCxnSpPr>
        <p:spPr>
          <a:xfrm flipH="1" rot="10800000">
            <a:off x="706950" y="3975300"/>
            <a:ext cx="2471100" cy="5100"/>
          </a:xfrm>
          <a:prstGeom prst="straightConnector1">
            <a:avLst/>
          </a:prstGeom>
          <a:noFill/>
          <a:ln cap="flat" cmpd="sng" w="19050">
            <a:solidFill>
              <a:schemeClr val="lt2"/>
            </a:solidFill>
            <a:prstDash val="solid"/>
            <a:round/>
            <a:headEnd len="sm" w="sm" type="none"/>
            <a:tailEnd len="sm" w="sm" type="none"/>
          </a:ln>
        </p:spPr>
      </p:cxnSp>
      <p:cxnSp>
        <p:nvCxnSpPr>
          <p:cNvPr id="416" name="Google Shape;416;g21eb03a806e_0_15"/>
          <p:cNvCxnSpPr/>
          <p:nvPr/>
        </p:nvCxnSpPr>
        <p:spPr>
          <a:xfrm flipH="1" rot="10800000">
            <a:off x="3336450" y="3975300"/>
            <a:ext cx="2471100" cy="5100"/>
          </a:xfrm>
          <a:prstGeom prst="straightConnector1">
            <a:avLst/>
          </a:prstGeom>
          <a:noFill/>
          <a:ln cap="flat" cmpd="sng" w="19050">
            <a:solidFill>
              <a:schemeClr val="lt2"/>
            </a:solidFill>
            <a:prstDash val="solid"/>
            <a:round/>
            <a:headEnd len="sm" w="sm" type="none"/>
            <a:tailEnd len="sm" w="sm" type="none"/>
          </a:ln>
        </p:spPr>
      </p:cxnSp>
      <p:cxnSp>
        <p:nvCxnSpPr>
          <p:cNvPr id="417" name="Google Shape;417;g21eb03a806e_0_15"/>
          <p:cNvCxnSpPr/>
          <p:nvPr/>
        </p:nvCxnSpPr>
        <p:spPr>
          <a:xfrm flipH="1" rot="10800000">
            <a:off x="5965950" y="3975300"/>
            <a:ext cx="2471100" cy="5100"/>
          </a:xfrm>
          <a:prstGeom prst="straightConnector1">
            <a:avLst/>
          </a:prstGeom>
          <a:noFill/>
          <a:ln cap="flat" cmpd="sng" w="19050">
            <a:solidFill>
              <a:schemeClr val="lt2"/>
            </a:solidFill>
            <a:prstDash val="solid"/>
            <a:round/>
            <a:headEnd len="sm" w="sm" type="none"/>
            <a:tailEnd len="sm" w="sm" type="none"/>
          </a:ln>
        </p:spPr>
      </p:cxnSp>
      <p:grpSp>
        <p:nvGrpSpPr>
          <p:cNvPr id="418" name="Google Shape;418;g21eb03a806e_0_15"/>
          <p:cNvGrpSpPr/>
          <p:nvPr/>
        </p:nvGrpSpPr>
        <p:grpSpPr>
          <a:xfrm>
            <a:off x="3956764" y="2187963"/>
            <a:ext cx="1230474" cy="1339948"/>
            <a:chOff x="2234525" y="2710750"/>
            <a:chExt cx="1717100" cy="1894187"/>
          </a:xfrm>
        </p:grpSpPr>
        <p:sp>
          <p:nvSpPr>
            <p:cNvPr id="419" name="Google Shape;419;g21eb03a806e_0_15"/>
            <p:cNvSpPr/>
            <p:nvPr/>
          </p:nvSpPr>
          <p:spPr>
            <a:xfrm>
              <a:off x="3148553" y="3317577"/>
              <a:ext cx="380676" cy="623462"/>
            </a:xfrm>
            <a:custGeom>
              <a:rect b="b" l="l" r="r" t="t"/>
              <a:pathLst>
                <a:path extrusionOk="0" h="19424" w="11860">
                  <a:moveTo>
                    <a:pt x="9112" y="1"/>
                  </a:moveTo>
                  <a:cubicBezTo>
                    <a:pt x="8846" y="1"/>
                    <a:pt x="8548" y="88"/>
                    <a:pt x="8234" y="269"/>
                  </a:cubicBezTo>
                  <a:lnTo>
                    <a:pt x="3577" y="2956"/>
                  </a:lnTo>
                  <a:cubicBezTo>
                    <a:pt x="2612" y="3514"/>
                    <a:pt x="1792" y="4796"/>
                    <a:pt x="1645" y="5976"/>
                  </a:cubicBezTo>
                  <a:lnTo>
                    <a:pt x="33" y="18964"/>
                  </a:lnTo>
                  <a:cubicBezTo>
                    <a:pt x="1" y="19223"/>
                    <a:pt x="208" y="19423"/>
                    <a:pt x="439" y="19423"/>
                  </a:cubicBezTo>
                  <a:cubicBezTo>
                    <a:pt x="506" y="19423"/>
                    <a:pt x="576" y="19406"/>
                    <a:pt x="642" y="19368"/>
                  </a:cubicBezTo>
                  <a:cubicBezTo>
                    <a:pt x="799" y="19277"/>
                    <a:pt x="892" y="19137"/>
                    <a:pt x="910" y="18977"/>
                  </a:cubicBezTo>
                  <a:lnTo>
                    <a:pt x="2466" y="5756"/>
                  </a:lnTo>
                  <a:cubicBezTo>
                    <a:pt x="2564" y="4923"/>
                    <a:pt x="3143" y="4014"/>
                    <a:pt x="3828" y="3619"/>
                  </a:cubicBezTo>
                  <a:lnTo>
                    <a:pt x="8025" y="1196"/>
                  </a:lnTo>
                  <a:cubicBezTo>
                    <a:pt x="8245" y="1068"/>
                    <a:pt x="8455" y="1007"/>
                    <a:pt x="8642" y="1007"/>
                  </a:cubicBezTo>
                  <a:cubicBezTo>
                    <a:pt x="9030" y="1007"/>
                    <a:pt x="9316" y="1272"/>
                    <a:pt x="9385" y="1753"/>
                  </a:cubicBezTo>
                  <a:lnTo>
                    <a:pt x="10949" y="12769"/>
                  </a:lnTo>
                  <a:cubicBezTo>
                    <a:pt x="10980" y="12981"/>
                    <a:pt x="11162" y="13121"/>
                    <a:pt x="11355" y="13121"/>
                  </a:cubicBezTo>
                  <a:cubicBezTo>
                    <a:pt x="11424" y="13121"/>
                    <a:pt x="11493" y="13104"/>
                    <a:pt x="11559" y="13066"/>
                  </a:cubicBezTo>
                  <a:lnTo>
                    <a:pt x="11582" y="13053"/>
                  </a:lnTo>
                  <a:cubicBezTo>
                    <a:pt x="11760" y="12949"/>
                    <a:pt x="11860" y="12746"/>
                    <a:pt x="11830" y="12542"/>
                  </a:cubicBezTo>
                  <a:lnTo>
                    <a:pt x="10166" y="1056"/>
                  </a:lnTo>
                  <a:cubicBezTo>
                    <a:pt x="10066" y="375"/>
                    <a:pt x="9661" y="1"/>
                    <a:pt x="91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g21eb03a806e_0_15"/>
            <p:cNvSpPr/>
            <p:nvPr/>
          </p:nvSpPr>
          <p:spPr>
            <a:xfrm>
              <a:off x="3490418" y="2922334"/>
              <a:ext cx="102584" cy="359556"/>
            </a:xfrm>
            <a:custGeom>
              <a:rect b="b" l="l" r="r" t="t"/>
              <a:pathLst>
                <a:path extrusionOk="0" h="11202" w="3196">
                  <a:moveTo>
                    <a:pt x="3050" y="1"/>
                  </a:moveTo>
                  <a:cubicBezTo>
                    <a:pt x="2785" y="1"/>
                    <a:pt x="1914" y="982"/>
                    <a:pt x="1569" y="1814"/>
                  </a:cubicBezTo>
                  <a:cubicBezTo>
                    <a:pt x="1215" y="2668"/>
                    <a:pt x="226" y="9500"/>
                    <a:pt x="23" y="10932"/>
                  </a:cubicBezTo>
                  <a:cubicBezTo>
                    <a:pt x="0" y="11089"/>
                    <a:pt x="62" y="11196"/>
                    <a:pt x="176" y="11197"/>
                  </a:cubicBezTo>
                  <a:lnTo>
                    <a:pt x="532" y="11202"/>
                  </a:lnTo>
                  <a:cubicBezTo>
                    <a:pt x="532" y="11202"/>
                    <a:pt x="533" y="11202"/>
                    <a:pt x="533" y="11202"/>
                  </a:cubicBezTo>
                  <a:cubicBezTo>
                    <a:pt x="704" y="11202"/>
                    <a:pt x="912" y="10965"/>
                    <a:pt x="948" y="10728"/>
                  </a:cubicBezTo>
                  <a:cubicBezTo>
                    <a:pt x="1114" y="9614"/>
                    <a:pt x="1526" y="6813"/>
                    <a:pt x="1719" y="5113"/>
                  </a:cubicBezTo>
                  <a:cubicBezTo>
                    <a:pt x="1851" y="3959"/>
                    <a:pt x="2176" y="2108"/>
                    <a:pt x="2668" y="1340"/>
                  </a:cubicBezTo>
                  <a:cubicBezTo>
                    <a:pt x="3160" y="573"/>
                    <a:pt x="3196" y="432"/>
                    <a:pt x="3125" y="69"/>
                  </a:cubicBezTo>
                  <a:cubicBezTo>
                    <a:pt x="3116" y="22"/>
                    <a:pt x="3090" y="1"/>
                    <a:pt x="3050" y="1"/>
                  </a:cubicBezTo>
                  <a:close/>
                </a:path>
              </a:pathLst>
            </a:custGeom>
            <a:solidFill>
              <a:srgbClr val="5324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g21eb03a806e_0_15"/>
            <p:cNvSpPr/>
            <p:nvPr/>
          </p:nvSpPr>
          <p:spPr>
            <a:xfrm>
              <a:off x="3094469" y="3304417"/>
              <a:ext cx="733332" cy="494269"/>
            </a:xfrm>
            <a:custGeom>
              <a:rect b="b" l="l" r="r" t="t"/>
              <a:pathLst>
                <a:path extrusionOk="0" h="15399" w="22847">
                  <a:moveTo>
                    <a:pt x="12117" y="1"/>
                  </a:moveTo>
                  <a:cubicBezTo>
                    <a:pt x="12042" y="1"/>
                    <a:pt x="11972" y="16"/>
                    <a:pt x="11913" y="51"/>
                  </a:cubicBezTo>
                  <a:cubicBezTo>
                    <a:pt x="11192" y="485"/>
                    <a:pt x="3127" y="4921"/>
                    <a:pt x="2179" y="5672"/>
                  </a:cubicBezTo>
                  <a:cubicBezTo>
                    <a:pt x="1229" y="6421"/>
                    <a:pt x="0" y="9348"/>
                    <a:pt x="492" y="9508"/>
                  </a:cubicBezTo>
                  <a:cubicBezTo>
                    <a:pt x="932" y="9650"/>
                    <a:pt x="8182" y="15398"/>
                    <a:pt x="10347" y="15398"/>
                  </a:cubicBezTo>
                  <a:cubicBezTo>
                    <a:pt x="10606" y="15398"/>
                    <a:pt x="10792" y="15316"/>
                    <a:pt x="10885" y="15133"/>
                  </a:cubicBezTo>
                  <a:cubicBezTo>
                    <a:pt x="12165" y="12617"/>
                    <a:pt x="20205" y="7050"/>
                    <a:pt x="22277" y="5853"/>
                  </a:cubicBezTo>
                  <a:cubicBezTo>
                    <a:pt x="22846" y="5525"/>
                    <a:pt x="13208" y="623"/>
                    <a:pt x="12750" y="246"/>
                  </a:cubicBezTo>
                  <a:cubicBezTo>
                    <a:pt x="12619" y="138"/>
                    <a:pt x="12346" y="1"/>
                    <a:pt x="1211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g21eb03a806e_0_15"/>
            <p:cNvSpPr/>
            <p:nvPr/>
          </p:nvSpPr>
          <p:spPr>
            <a:xfrm>
              <a:off x="3491156" y="2924548"/>
              <a:ext cx="422146" cy="534937"/>
            </a:xfrm>
            <a:custGeom>
              <a:rect b="b" l="l" r="r" t="t"/>
              <a:pathLst>
                <a:path extrusionOk="0" h="16666" w="13152">
                  <a:moveTo>
                    <a:pt x="3102" y="0"/>
                  </a:moveTo>
                  <a:lnTo>
                    <a:pt x="2095" y="1219"/>
                  </a:lnTo>
                  <a:lnTo>
                    <a:pt x="0" y="10863"/>
                  </a:lnTo>
                  <a:cubicBezTo>
                    <a:pt x="0" y="10863"/>
                    <a:pt x="153" y="11128"/>
                    <a:pt x="509" y="11133"/>
                  </a:cubicBezTo>
                  <a:cubicBezTo>
                    <a:pt x="866" y="11136"/>
                    <a:pt x="3516" y="11199"/>
                    <a:pt x="6476" y="12823"/>
                  </a:cubicBezTo>
                  <a:cubicBezTo>
                    <a:pt x="9438" y="14445"/>
                    <a:pt x="10049" y="16665"/>
                    <a:pt x="10049" y="16665"/>
                  </a:cubicBezTo>
                  <a:lnTo>
                    <a:pt x="10558" y="16515"/>
                  </a:lnTo>
                  <a:cubicBezTo>
                    <a:pt x="10558" y="16515"/>
                    <a:pt x="11346" y="11038"/>
                    <a:pt x="11254" y="10348"/>
                  </a:cubicBezTo>
                  <a:cubicBezTo>
                    <a:pt x="11162" y="9657"/>
                    <a:pt x="13151" y="5802"/>
                    <a:pt x="13151" y="5802"/>
                  </a:cubicBezTo>
                  <a:cubicBezTo>
                    <a:pt x="13151" y="5802"/>
                    <a:pt x="11954" y="3288"/>
                    <a:pt x="9155" y="1867"/>
                  </a:cubicBezTo>
                  <a:cubicBezTo>
                    <a:pt x="6355" y="448"/>
                    <a:pt x="3102" y="0"/>
                    <a:pt x="310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g21eb03a806e_0_15"/>
            <p:cNvSpPr/>
            <p:nvPr/>
          </p:nvSpPr>
          <p:spPr>
            <a:xfrm>
              <a:off x="3812993" y="3108561"/>
              <a:ext cx="102552" cy="359556"/>
            </a:xfrm>
            <a:custGeom>
              <a:rect b="b" l="l" r="r" t="t"/>
              <a:pathLst>
                <a:path extrusionOk="0" h="11202" w="3195">
                  <a:moveTo>
                    <a:pt x="3050" y="1"/>
                  </a:moveTo>
                  <a:cubicBezTo>
                    <a:pt x="2784" y="1"/>
                    <a:pt x="1913" y="983"/>
                    <a:pt x="1568" y="1814"/>
                  </a:cubicBezTo>
                  <a:cubicBezTo>
                    <a:pt x="1214" y="2668"/>
                    <a:pt x="227" y="9500"/>
                    <a:pt x="22" y="10932"/>
                  </a:cubicBezTo>
                  <a:cubicBezTo>
                    <a:pt x="1" y="11089"/>
                    <a:pt x="61" y="11196"/>
                    <a:pt x="175" y="11197"/>
                  </a:cubicBezTo>
                  <a:lnTo>
                    <a:pt x="531" y="11202"/>
                  </a:lnTo>
                  <a:cubicBezTo>
                    <a:pt x="531" y="11202"/>
                    <a:pt x="532" y="11202"/>
                    <a:pt x="532" y="11202"/>
                  </a:cubicBezTo>
                  <a:cubicBezTo>
                    <a:pt x="705" y="11202"/>
                    <a:pt x="913" y="10965"/>
                    <a:pt x="947" y="10728"/>
                  </a:cubicBezTo>
                  <a:cubicBezTo>
                    <a:pt x="1113" y="9614"/>
                    <a:pt x="1525" y="6813"/>
                    <a:pt x="1720" y="5115"/>
                  </a:cubicBezTo>
                  <a:cubicBezTo>
                    <a:pt x="1851" y="3959"/>
                    <a:pt x="2176" y="2109"/>
                    <a:pt x="2668" y="1341"/>
                  </a:cubicBezTo>
                  <a:cubicBezTo>
                    <a:pt x="3160" y="573"/>
                    <a:pt x="3195" y="432"/>
                    <a:pt x="3124" y="69"/>
                  </a:cubicBezTo>
                  <a:cubicBezTo>
                    <a:pt x="3115" y="22"/>
                    <a:pt x="3089" y="1"/>
                    <a:pt x="305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g21eb03a806e_0_15"/>
            <p:cNvSpPr/>
            <p:nvPr/>
          </p:nvSpPr>
          <p:spPr>
            <a:xfrm>
              <a:off x="3417012" y="3490227"/>
              <a:ext cx="398490" cy="306018"/>
            </a:xfrm>
            <a:custGeom>
              <a:rect b="b" l="l" r="r" t="t"/>
              <a:pathLst>
                <a:path extrusionOk="0" h="9534" w="12415">
                  <a:moveTo>
                    <a:pt x="12097" y="1"/>
                  </a:moveTo>
                  <a:cubicBezTo>
                    <a:pt x="12046" y="1"/>
                    <a:pt x="11986" y="21"/>
                    <a:pt x="11913" y="64"/>
                  </a:cubicBezTo>
                  <a:cubicBezTo>
                    <a:pt x="11192" y="498"/>
                    <a:pt x="3128" y="4934"/>
                    <a:pt x="2179" y="5683"/>
                  </a:cubicBezTo>
                  <a:cubicBezTo>
                    <a:pt x="1231" y="6434"/>
                    <a:pt x="1" y="9361"/>
                    <a:pt x="493" y="9520"/>
                  </a:cubicBezTo>
                  <a:cubicBezTo>
                    <a:pt x="521" y="9529"/>
                    <a:pt x="547" y="9533"/>
                    <a:pt x="572" y="9533"/>
                  </a:cubicBezTo>
                  <a:cubicBezTo>
                    <a:pt x="989" y="9533"/>
                    <a:pt x="1070" y="8310"/>
                    <a:pt x="2567" y="7275"/>
                  </a:cubicBezTo>
                  <a:cubicBezTo>
                    <a:pt x="3845" y="6390"/>
                    <a:pt x="9324" y="3212"/>
                    <a:pt x="11395" y="2016"/>
                  </a:cubicBezTo>
                  <a:cubicBezTo>
                    <a:pt x="11965" y="1686"/>
                    <a:pt x="12414" y="838"/>
                    <a:pt x="12306" y="259"/>
                  </a:cubicBezTo>
                  <a:cubicBezTo>
                    <a:pt x="12277" y="105"/>
                    <a:pt x="12214" y="1"/>
                    <a:pt x="1209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g21eb03a806e_0_15"/>
            <p:cNvSpPr/>
            <p:nvPr/>
          </p:nvSpPr>
          <p:spPr>
            <a:xfrm>
              <a:off x="3470743" y="3503804"/>
              <a:ext cx="381318" cy="625484"/>
            </a:xfrm>
            <a:custGeom>
              <a:rect b="b" l="l" r="r" t="t"/>
              <a:pathLst>
                <a:path extrusionOk="0" h="19487" w="11880">
                  <a:moveTo>
                    <a:pt x="9123" y="1"/>
                  </a:moveTo>
                  <a:cubicBezTo>
                    <a:pt x="8858" y="1"/>
                    <a:pt x="8559" y="88"/>
                    <a:pt x="8245" y="269"/>
                  </a:cubicBezTo>
                  <a:lnTo>
                    <a:pt x="3588" y="2956"/>
                  </a:lnTo>
                  <a:cubicBezTo>
                    <a:pt x="2623" y="3514"/>
                    <a:pt x="1803" y="4796"/>
                    <a:pt x="1656" y="5976"/>
                  </a:cubicBezTo>
                  <a:lnTo>
                    <a:pt x="27" y="19107"/>
                  </a:lnTo>
                  <a:cubicBezTo>
                    <a:pt x="0" y="19321"/>
                    <a:pt x="171" y="19486"/>
                    <a:pt x="361" y="19486"/>
                  </a:cubicBezTo>
                  <a:cubicBezTo>
                    <a:pt x="417" y="19486"/>
                    <a:pt x="475" y="19472"/>
                    <a:pt x="530" y="19440"/>
                  </a:cubicBezTo>
                  <a:lnTo>
                    <a:pt x="780" y="19296"/>
                  </a:lnTo>
                  <a:cubicBezTo>
                    <a:pt x="851" y="19255"/>
                    <a:pt x="897" y="19183"/>
                    <a:pt x="907" y="19103"/>
                  </a:cubicBezTo>
                  <a:lnTo>
                    <a:pt x="2479" y="5756"/>
                  </a:lnTo>
                  <a:cubicBezTo>
                    <a:pt x="2577" y="4924"/>
                    <a:pt x="3156" y="4014"/>
                    <a:pt x="3839" y="3619"/>
                  </a:cubicBezTo>
                  <a:lnTo>
                    <a:pt x="8036" y="1196"/>
                  </a:lnTo>
                  <a:cubicBezTo>
                    <a:pt x="8257" y="1068"/>
                    <a:pt x="8467" y="1007"/>
                    <a:pt x="8654" y="1007"/>
                  </a:cubicBezTo>
                  <a:cubicBezTo>
                    <a:pt x="9042" y="1007"/>
                    <a:pt x="9328" y="1272"/>
                    <a:pt x="9396" y="1753"/>
                  </a:cubicBezTo>
                  <a:lnTo>
                    <a:pt x="10976" y="12874"/>
                  </a:lnTo>
                  <a:cubicBezTo>
                    <a:pt x="11002" y="13049"/>
                    <a:pt x="11151" y="13164"/>
                    <a:pt x="11312" y="13164"/>
                  </a:cubicBezTo>
                  <a:cubicBezTo>
                    <a:pt x="11368" y="13164"/>
                    <a:pt x="11425" y="13150"/>
                    <a:pt x="11479" y="13119"/>
                  </a:cubicBezTo>
                  <a:lnTo>
                    <a:pt x="11740" y="12968"/>
                  </a:lnTo>
                  <a:cubicBezTo>
                    <a:pt x="11831" y="12915"/>
                    <a:pt x="11880" y="12812"/>
                    <a:pt x="11865" y="12709"/>
                  </a:cubicBezTo>
                  <a:lnTo>
                    <a:pt x="10177" y="1056"/>
                  </a:lnTo>
                  <a:cubicBezTo>
                    <a:pt x="10078" y="375"/>
                    <a:pt x="9672" y="1"/>
                    <a:pt x="9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g21eb03a806e_0_15"/>
            <p:cNvSpPr/>
            <p:nvPr/>
          </p:nvSpPr>
          <p:spPr>
            <a:xfrm>
              <a:off x="3118221" y="3847050"/>
              <a:ext cx="206034" cy="147777"/>
            </a:xfrm>
            <a:custGeom>
              <a:rect b="b" l="l" r="r" t="t"/>
              <a:pathLst>
                <a:path extrusionOk="0" h="4604" w="6419">
                  <a:moveTo>
                    <a:pt x="5790" y="0"/>
                  </a:moveTo>
                  <a:cubicBezTo>
                    <a:pt x="5804" y="29"/>
                    <a:pt x="5865" y="153"/>
                    <a:pt x="5786" y="330"/>
                  </a:cubicBezTo>
                  <a:cubicBezTo>
                    <a:pt x="5695" y="534"/>
                    <a:pt x="5345" y="1088"/>
                    <a:pt x="4826" y="1495"/>
                  </a:cubicBezTo>
                  <a:cubicBezTo>
                    <a:pt x="4306" y="1901"/>
                    <a:pt x="4024" y="2677"/>
                    <a:pt x="3086" y="2736"/>
                  </a:cubicBezTo>
                  <a:cubicBezTo>
                    <a:pt x="2730" y="2759"/>
                    <a:pt x="2450" y="2761"/>
                    <a:pt x="2224" y="2761"/>
                  </a:cubicBezTo>
                  <a:cubicBezTo>
                    <a:pt x="2192" y="2761"/>
                    <a:pt x="2160" y="2761"/>
                    <a:pt x="2129" y="2761"/>
                  </a:cubicBezTo>
                  <a:cubicBezTo>
                    <a:pt x="1528" y="2761"/>
                    <a:pt x="1339" y="2772"/>
                    <a:pt x="1041" y="3257"/>
                  </a:cubicBezTo>
                  <a:cubicBezTo>
                    <a:pt x="788" y="3667"/>
                    <a:pt x="1" y="4603"/>
                    <a:pt x="832" y="4603"/>
                  </a:cubicBezTo>
                  <a:cubicBezTo>
                    <a:pt x="890" y="4603"/>
                    <a:pt x="955" y="4599"/>
                    <a:pt x="1030" y="4589"/>
                  </a:cubicBezTo>
                  <a:cubicBezTo>
                    <a:pt x="1645" y="4510"/>
                    <a:pt x="2849" y="4421"/>
                    <a:pt x="3515" y="3980"/>
                  </a:cubicBezTo>
                  <a:cubicBezTo>
                    <a:pt x="4109" y="3588"/>
                    <a:pt x="4218" y="2870"/>
                    <a:pt x="4523" y="2577"/>
                  </a:cubicBezTo>
                  <a:cubicBezTo>
                    <a:pt x="4607" y="2638"/>
                    <a:pt x="4719" y="2703"/>
                    <a:pt x="4719" y="2703"/>
                  </a:cubicBezTo>
                  <a:cubicBezTo>
                    <a:pt x="4719" y="2703"/>
                    <a:pt x="5345" y="2556"/>
                    <a:pt x="5786" y="2303"/>
                  </a:cubicBezTo>
                  <a:cubicBezTo>
                    <a:pt x="6226" y="2048"/>
                    <a:pt x="6242" y="1924"/>
                    <a:pt x="6242" y="1924"/>
                  </a:cubicBezTo>
                  <a:lnTo>
                    <a:pt x="6330" y="1369"/>
                  </a:lnTo>
                  <a:cubicBezTo>
                    <a:pt x="6418" y="920"/>
                    <a:pt x="6274" y="655"/>
                    <a:pt x="5876" y="127"/>
                  </a:cubicBezTo>
                  <a:cubicBezTo>
                    <a:pt x="5845" y="85"/>
                    <a:pt x="5816" y="44"/>
                    <a:pt x="5790" y="0"/>
                  </a:cubicBezTo>
                  <a:close/>
                </a:path>
              </a:pathLst>
            </a:custGeom>
            <a:solidFill>
              <a:srgbClr val="5728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g21eb03a806e_0_15"/>
            <p:cNvSpPr/>
            <p:nvPr/>
          </p:nvSpPr>
          <p:spPr>
            <a:xfrm>
              <a:off x="3118221" y="3840887"/>
              <a:ext cx="207125" cy="150313"/>
            </a:xfrm>
            <a:custGeom>
              <a:rect b="b" l="l" r="r" t="t"/>
              <a:pathLst>
                <a:path extrusionOk="0" h="4683" w="6453">
                  <a:moveTo>
                    <a:pt x="5790" y="1"/>
                  </a:moveTo>
                  <a:cubicBezTo>
                    <a:pt x="5806" y="30"/>
                    <a:pt x="5865" y="154"/>
                    <a:pt x="5786" y="331"/>
                  </a:cubicBezTo>
                  <a:cubicBezTo>
                    <a:pt x="5695" y="534"/>
                    <a:pt x="5345" y="1087"/>
                    <a:pt x="4826" y="1495"/>
                  </a:cubicBezTo>
                  <a:cubicBezTo>
                    <a:pt x="4306" y="1901"/>
                    <a:pt x="4025" y="2678"/>
                    <a:pt x="3086" y="2737"/>
                  </a:cubicBezTo>
                  <a:cubicBezTo>
                    <a:pt x="3010" y="2742"/>
                    <a:pt x="2940" y="2744"/>
                    <a:pt x="2876" y="2744"/>
                  </a:cubicBezTo>
                  <a:cubicBezTo>
                    <a:pt x="1743" y="2744"/>
                    <a:pt x="2443" y="2022"/>
                    <a:pt x="2476" y="1973"/>
                  </a:cubicBezTo>
                  <a:lnTo>
                    <a:pt x="2476" y="1973"/>
                  </a:lnTo>
                  <a:cubicBezTo>
                    <a:pt x="2285" y="2143"/>
                    <a:pt x="1459" y="2658"/>
                    <a:pt x="1041" y="3336"/>
                  </a:cubicBezTo>
                  <a:cubicBezTo>
                    <a:pt x="788" y="3746"/>
                    <a:pt x="1" y="4683"/>
                    <a:pt x="832" y="4683"/>
                  </a:cubicBezTo>
                  <a:cubicBezTo>
                    <a:pt x="890" y="4683"/>
                    <a:pt x="956" y="4678"/>
                    <a:pt x="1030" y="4669"/>
                  </a:cubicBezTo>
                  <a:cubicBezTo>
                    <a:pt x="1646" y="4590"/>
                    <a:pt x="2849" y="4420"/>
                    <a:pt x="3515" y="3979"/>
                  </a:cubicBezTo>
                  <a:cubicBezTo>
                    <a:pt x="4182" y="3539"/>
                    <a:pt x="4238" y="2691"/>
                    <a:pt x="4645" y="2488"/>
                  </a:cubicBezTo>
                  <a:cubicBezTo>
                    <a:pt x="5051" y="2284"/>
                    <a:pt x="6114" y="2139"/>
                    <a:pt x="6283" y="1563"/>
                  </a:cubicBezTo>
                  <a:cubicBezTo>
                    <a:pt x="6453" y="986"/>
                    <a:pt x="6327" y="726"/>
                    <a:pt x="5876" y="128"/>
                  </a:cubicBezTo>
                  <a:cubicBezTo>
                    <a:pt x="5845" y="86"/>
                    <a:pt x="5817" y="44"/>
                    <a:pt x="5790" y="1"/>
                  </a:cubicBezTo>
                  <a:close/>
                </a:path>
              </a:pathLst>
            </a:custGeom>
            <a:solidFill>
              <a:srgbClr val="BD44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g21eb03a806e_0_15"/>
            <p:cNvSpPr/>
            <p:nvPr/>
          </p:nvSpPr>
          <p:spPr>
            <a:xfrm>
              <a:off x="3301784" y="3987763"/>
              <a:ext cx="1830" cy="1830"/>
            </a:xfrm>
            <a:custGeom>
              <a:rect b="b" l="l" r="r" t="t"/>
              <a:pathLst>
                <a:path extrusionOk="0" h="57" w="57">
                  <a:moveTo>
                    <a:pt x="56" y="1"/>
                  </a:moveTo>
                  <a:cubicBezTo>
                    <a:pt x="56" y="1"/>
                    <a:pt x="0" y="57"/>
                    <a:pt x="6" y="57"/>
                  </a:cubicBezTo>
                  <a:cubicBezTo>
                    <a:pt x="6" y="57"/>
                    <a:pt x="6" y="57"/>
                    <a:pt x="6" y="57"/>
                  </a:cubicBezTo>
                  <a:cubicBezTo>
                    <a:pt x="31" y="31"/>
                    <a:pt x="48" y="12"/>
                    <a:pt x="56" y="1"/>
                  </a:cubicBezTo>
                  <a:close/>
                </a:path>
              </a:pathLst>
            </a:custGeom>
            <a:solidFill>
              <a:srgbClr val="E8A7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g21eb03a806e_0_15"/>
            <p:cNvSpPr/>
            <p:nvPr/>
          </p:nvSpPr>
          <p:spPr>
            <a:xfrm>
              <a:off x="3272126" y="3934129"/>
              <a:ext cx="175670" cy="140362"/>
            </a:xfrm>
            <a:custGeom>
              <a:rect b="b" l="l" r="r" t="t"/>
              <a:pathLst>
                <a:path extrusionOk="0" h="4373" w="5473">
                  <a:moveTo>
                    <a:pt x="4980" y="0"/>
                  </a:moveTo>
                  <a:lnTo>
                    <a:pt x="4980" y="0"/>
                  </a:lnTo>
                  <a:cubicBezTo>
                    <a:pt x="4987" y="21"/>
                    <a:pt x="5004" y="97"/>
                    <a:pt x="4979" y="261"/>
                  </a:cubicBezTo>
                  <a:cubicBezTo>
                    <a:pt x="4945" y="459"/>
                    <a:pt x="4188" y="1662"/>
                    <a:pt x="3747" y="2097"/>
                  </a:cubicBezTo>
                  <a:cubicBezTo>
                    <a:pt x="3417" y="2422"/>
                    <a:pt x="3007" y="2663"/>
                    <a:pt x="2591" y="2663"/>
                  </a:cubicBezTo>
                  <a:cubicBezTo>
                    <a:pt x="2453" y="2663"/>
                    <a:pt x="2313" y="2636"/>
                    <a:pt x="2176" y="2576"/>
                  </a:cubicBezTo>
                  <a:cubicBezTo>
                    <a:pt x="2036" y="2515"/>
                    <a:pt x="1872" y="2482"/>
                    <a:pt x="1702" y="2482"/>
                  </a:cubicBezTo>
                  <a:cubicBezTo>
                    <a:pt x="1379" y="2482"/>
                    <a:pt x="1034" y="2603"/>
                    <a:pt x="790" y="2880"/>
                  </a:cubicBezTo>
                  <a:cubicBezTo>
                    <a:pt x="465" y="3252"/>
                    <a:pt x="1" y="3870"/>
                    <a:pt x="129" y="4158"/>
                  </a:cubicBezTo>
                  <a:cubicBezTo>
                    <a:pt x="184" y="4283"/>
                    <a:pt x="642" y="4373"/>
                    <a:pt x="1208" y="4373"/>
                  </a:cubicBezTo>
                  <a:cubicBezTo>
                    <a:pt x="1951" y="4373"/>
                    <a:pt x="2880" y="4218"/>
                    <a:pt x="3332" y="3785"/>
                  </a:cubicBezTo>
                  <a:cubicBezTo>
                    <a:pt x="3912" y="3231"/>
                    <a:pt x="4176" y="2807"/>
                    <a:pt x="4379" y="2520"/>
                  </a:cubicBezTo>
                  <a:lnTo>
                    <a:pt x="4572" y="2656"/>
                  </a:lnTo>
                  <a:cubicBezTo>
                    <a:pt x="4572" y="2656"/>
                    <a:pt x="5272" y="2102"/>
                    <a:pt x="5391" y="1820"/>
                  </a:cubicBezTo>
                  <a:cubicBezTo>
                    <a:pt x="5473" y="1626"/>
                    <a:pt x="5466" y="1239"/>
                    <a:pt x="5453" y="1020"/>
                  </a:cubicBezTo>
                  <a:cubicBezTo>
                    <a:pt x="5448" y="937"/>
                    <a:pt x="5442" y="882"/>
                    <a:pt x="5440" y="862"/>
                  </a:cubicBezTo>
                  <a:cubicBezTo>
                    <a:pt x="5382" y="554"/>
                    <a:pt x="5146" y="378"/>
                    <a:pt x="4980" y="0"/>
                  </a:cubicBezTo>
                  <a:close/>
                </a:path>
              </a:pathLst>
            </a:custGeom>
            <a:solidFill>
              <a:srgbClr val="5728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g21eb03a806e_0_15"/>
            <p:cNvSpPr/>
            <p:nvPr/>
          </p:nvSpPr>
          <p:spPr>
            <a:xfrm>
              <a:off x="3446702" y="3961764"/>
              <a:ext cx="481" cy="5136"/>
            </a:xfrm>
            <a:custGeom>
              <a:rect b="b" l="l" r="r" t="t"/>
              <a:pathLst>
                <a:path extrusionOk="0" h="160" w="15">
                  <a:moveTo>
                    <a:pt x="1" y="1"/>
                  </a:moveTo>
                  <a:cubicBezTo>
                    <a:pt x="3" y="17"/>
                    <a:pt x="8" y="82"/>
                    <a:pt x="14" y="159"/>
                  </a:cubicBezTo>
                  <a:cubicBezTo>
                    <a:pt x="15" y="105"/>
                    <a:pt x="11" y="48"/>
                    <a:pt x="1" y="1"/>
                  </a:cubicBezTo>
                  <a:close/>
                </a:path>
              </a:pathLst>
            </a:custGeom>
            <a:solidFill>
              <a:srgbClr val="5728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g21eb03a806e_0_15"/>
            <p:cNvSpPr/>
            <p:nvPr/>
          </p:nvSpPr>
          <p:spPr>
            <a:xfrm>
              <a:off x="3223403" y="3309777"/>
              <a:ext cx="490642" cy="334841"/>
            </a:xfrm>
            <a:custGeom>
              <a:rect b="b" l="l" r="r" t="t"/>
              <a:pathLst>
                <a:path extrusionOk="0" h="10432" w="15286">
                  <a:moveTo>
                    <a:pt x="44" y="5632"/>
                  </a:moveTo>
                  <a:cubicBezTo>
                    <a:pt x="12" y="5659"/>
                    <a:pt x="0" y="5679"/>
                    <a:pt x="0" y="5679"/>
                  </a:cubicBezTo>
                  <a:cubicBezTo>
                    <a:pt x="0" y="5679"/>
                    <a:pt x="14" y="5664"/>
                    <a:pt x="44" y="5632"/>
                  </a:cubicBezTo>
                  <a:close/>
                  <a:moveTo>
                    <a:pt x="6723" y="1"/>
                  </a:moveTo>
                  <a:lnTo>
                    <a:pt x="5815" y="525"/>
                  </a:lnTo>
                  <a:cubicBezTo>
                    <a:pt x="5815" y="525"/>
                    <a:pt x="3530" y="1787"/>
                    <a:pt x="2063" y="3413"/>
                  </a:cubicBezTo>
                  <a:cubicBezTo>
                    <a:pt x="823" y="4788"/>
                    <a:pt x="205" y="5458"/>
                    <a:pt x="44" y="5632"/>
                  </a:cubicBezTo>
                  <a:lnTo>
                    <a:pt x="44" y="5632"/>
                  </a:lnTo>
                  <a:cubicBezTo>
                    <a:pt x="102" y="5583"/>
                    <a:pt x="228" y="5514"/>
                    <a:pt x="471" y="5514"/>
                  </a:cubicBezTo>
                  <a:cubicBezTo>
                    <a:pt x="779" y="5514"/>
                    <a:pt x="1276" y="5626"/>
                    <a:pt x="2063" y="6033"/>
                  </a:cubicBezTo>
                  <a:cubicBezTo>
                    <a:pt x="3808" y="6937"/>
                    <a:pt x="5818" y="7389"/>
                    <a:pt x="6383" y="8180"/>
                  </a:cubicBezTo>
                  <a:cubicBezTo>
                    <a:pt x="6948" y="8971"/>
                    <a:pt x="6877" y="10001"/>
                    <a:pt x="6649" y="10217"/>
                  </a:cubicBezTo>
                  <a:lnTo>
                    <a:pt x="6423" y="10432"/>
                  </a:lnTo>
                  <a:cubicBezTo>
                    <a:pt x="6423" y="10432"/>
                    <a:pt x="10119" y="8843"/>
                    <a:pt x="10833" y="8066"/>
                  </a:cubicBezTo>
                  <a:cubicBezTo>
                    <a:pt x="11549" y="7291"/>
                    <a:pt x="13477" y="6780"/>
                    <a:pt x="14380" y="5085"/>
                  </a:cubicBezTo>
                  <a:cubicBezTo>
                    <a:pt x="15285" y="3391"/>
                    <a:pt x="14238" y="1116"/>
                    <a:pt x="14238" y="1116"/>
                  </a:cubicBezTo>
                  <a:lnTo>
                    <a:pt x="6723" y="1"/>
                  </a:lnTo>
                  <a:close/>
                </a:path>
              </a:pathLst>
            </a:custGeom>
            <a:solidFill>
              <a:srgbClr val="323A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g21eb03a806e_0_15"/>
            <p:cNvSpPr/>
            <p:nvPr/>
          </p:nvSpPr>
          <p:spPr>
            <a:xfrm>
              <a:off x="3272126" y="3927613"/>
              <a:ext cx="173262" cy="142994"/>
            </a:xfrm>
            <a:custGeom>
              <a:rect b="b" l="l" r="r" t="t"/>
              <a:pathLst>
                <a:path extrusionOk="0" h="4455" w="5398">
                  <a:moveTo>
                    <a:pt x="4980" y="0"/>
                  </a:moveTo>
                  <a:cubicBezTo>
                    <a:pt x="4987" y="20"/>
                    <a:pt x="5004" y="97"/>
                    <a:pt x="4979" y="261"/>
                  </a:cubicBezTo>
                  <a:cubicBezTo>
                    <a:pt x="4945" y="458"/>
                    <a:pt x="4188" y="1661"/>
                    <a:pt x="3747" y="2097"/>
                  </a:cubicBezTo>
                  <a:cubicBezTo>
                    <a:pt x="3416" y="2422"/>
                    <a:pt x="3006" y="2663"/>
                    <a:pt x="2591" y="2663"/>
                  </a:cubicBezTo>
                  <a:cubicBezTo>
                    <a:pt x="2452" y="2663"/>
                    <a:pt x="2313" y="2636"/>
                    <a:pt x="2176" y="2576"/>
                  </a:cubicBezTo>
                  <a:cubicBezTo>
                    <a:pt x="1769" y="2399"/>
                    <a:pt x="1858" y="2085"/>
                    <a:pt x="1993" y="1863"/>
                  </a:cubicBezTo>
                  <a:lnTo>
                    <a:pt x="1993" y="1863"/>
                  </a:lnTo>
                  <a:cubicBezTo>
                    <a:pt x="1917" y="1954"/>
                    <a:pt x="1855" y="2019"/>
                    <a:pt x="1815" y="2052"/>
                  </a:cubicBezTo>
                  <a:cubicBezTo>
                    <a:pt x="1594" y="2229"/>
                    <a:pt x="1221" y="2491"/>
                    <a:pt x="849" y="2915"/>
                  </a:cubicBezTo>
                  <a:cubicBezTo>
                    <a:pt x="524" y="3287"/>
                    <a:pt x="1" y="3948"/>
                    <a:pt x="128" y="4236"/>
                  </a:cubicBezTo>
                  <a:cubicBezTo>
                    <a:pt x="184" y="4362"/>
                    <a:pt x="651" y="4454"/>
                    <a:pt x="1226" y="4454"/>
                  </a:cubicBezTo>
                  <a:cubicBezTo>
                    <a:pt x="1966" y="4454"/>
                    <a:pt x="2884" y="4302"/>
                    <a:pt x="3332" y="3873"/>
                  </a:cubicBezTo>
                  <a:cubicBezTo>
                    <a:pt x="4127" y="3111"/>
                    <a:pt x="4273" y="2475"/>
                    <a:pt x="4535" y="2220"/>
                  </a:cubicBezTo>
                  <a:cubicBezTo>
                    <a:pt x="4797" y="1967"/>
                    <a:pt x="5382" y="1450"/>
                    <a:pt x="5391" y="882"/>
                  </a:cubicBezTo>
                  <a:cubicBezTo>
                    <a:pt x="5398" y="467"/>
                    <a:pt x="5172" y="437"/>
                    <a:pt x="4980" y="0"/>
                  </a:cubicBezTo>
                  <a:close/>
                </a:path>
              </a:pathLst>
            </a:custGeom>
            <a:solidFill>
              <a:srgbClr val="BD44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g21eb03a806e_0_15"/>
            <p:cNvSpPr/>
            <p:nvPr/>
          </p:nvSpPr>
          <p:spPr>
            <a:xfrm>
              <a:off x="3280407" y="2791249"/>
              <a:ext cx="301909" cy="240924"/>
            </a:xfrm>
            <a:custGeom>
              <a:rect b="b" l="l" r="r" t="t"/>
              <a:pathLst>
                <a:path extrusionOk="0" h="7506" w="9406">
                  <a:moveTo>
                    <a:pt x="380" y="0"/>
                  </a:moveTo>
                  <a:cubicBezTo>
                    <a:pt x="116" y="0"/>
                    <a:pt x="0" y="276"/>
                    <a:pt x="251" y="1090"/>
                  </a:cubicBezTo>
                  <a:cubicBezTo>
                    <a:pt x="436" y="1687"/>
                    <a:pt x="4211" y="5973"/>
                    <a:pt x="5058" y="6597"/>
                  </a:cubicBezTo>
                  <a:cubicBezTo>
                    <a:pt x="5905" y="7221"/>
                    <a:pt x="5782" y="7506"/>
                    <a:pt x="5782" y="7506"/>
                  </a:cubicBezTo>
                  <a:cubicBezTo>
                    <a:pt x="5782" y="7506"/>
                    <a:pt x="9406" y="6016"/>
                    <a:pt x="8910" y="5143"/>
                  </a:cubicBezTo>
                  <a:cubicBezTo>
                    <a:pt x="8413" y="4268"/>
                    <a:pt x="6144" y="3936"/>
                    <a:pt x="5831" y="3718"/>
                  </a:cubicBezTo>
                  <a:cubicBezTo>
                    <a:pt x="5519" y="3502"/>
                    <a:pt x="3422" y="664"/>
                    <a:pt x="3422" y="664"/>
                  </a:cubicBezTo>
                  <a:cubicBezTo>
                    <a:pt x="3422" y="664"/>
                    <a:pt x="2854" y="1164"/>
                    <a:pt x="2321" y="1164"/>
                  </a:cubicBezTo>
                  <a:cubicBezTo>
                    <a:pt x="2139" y="1164"/>
                    <a:pt x="1960" y="1105"/>
                    <a:pt x="1810" y="948"/>
                  </a:cubicBezTo>
                  <a:cubicBezTo>
                    <a:pt x="1461" y="582"/>
                    <a:pt x="763"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g21eb03a806e_0_15"/>
            <p:cNvSpPr/>
            <p:nvPr/>
          </p:nvSpPr>
          <p:spPr>
            <a:xfrm>
              <a:off x="3400514" y="2909078"/>
              <a:ext cx="357534" cy="545369"/>
            </a:xfrm>
            <a:custGeom>
              <a:rect b="b" l="l" r="r" t="t"/>
              <a:pathLst>
                <a:path extrusionOk="0" h="16991" w="11139">
                  <a:moveTo>
                    <a:pt x="6983" y="1"/>
                  </a:moveTo>
                  <a:cubicBezTo>
                    <a:pt x="5886" y="1"/>
                    <a:pt x="4292" y="103"/>
                    <a:pt x="4292" y="103"/>
                  </a:cubicBezTo>
                  <a:lnTo>
                    <a:pt x="5216" y="1760"/>
                  </a:lnTo>
                  <a:cubicBezTo>
                    <a:pt x="5201" y="1740"/>
                    <a:pt x="5073" y="1566"/>
                    <a:pt x="4883" y="1397"/>
                  </a:cubicBezTo>
                  <a:cubicBezTo>
                    <a:pt x="4735" y="1266"/>
                    <a:pt x="4549" y="1139"/>
                    <a:pt x="4353" y="1092"/>
                  </a:cubicBezTo>
                  <a:cubicBezTo>
                    <a:pt x="4299" y="1079"/>
                    <a:pt x="4245" y="1071"/>
                    <a:pt x="4190" y="1071"/>
                  </a:cubicBezTo>
                  <a:cubicBezTo>
                    <a:pt x="4057" y="1071"/>
                    <a:pt x="3922" y="1114"/>
                    <a:pt x="3791" y="1223"/>
                  </a:cubicBezTo>
                  <a:cubicBezTo>
                    <a:pt x="3791" y="1223"/>
                    <a:pt x="554" y="5039"/>
                    <a:pt x="554" y="5656"/>
                  </a:cubicBezTo>
                  <a:cubicBezTo>
                    <a:pt x="554" y="6273"/>
                    <a:pt x="438" y="7121"/>
                    <a:pt x="1016" y="7584"/>
                  </a:cubicBezTo>
                  <a:cubicBezTo>
                    <a:pt x="1594" y="8046"/>
                    <a:pt x="1248" y="9433"/>
                    <a:pt x="1248" y="9433"/>
                  </a:cubicBezTo>
                  <a:cubicBezTo>
                    <a:pt x="1248" y="9433"/>
                    <a:pt x="137" y="13201"/>
                    <a:pt x="69" y="13311"/>
                  </a:cubicBezTo>
                  <a:cubicBezTo>
                    <a:pt x="0" y="13420"/>
                    <a:pt x="823" y="16951"/>
                    <a:pt x="4216" y="16990"/>
                  </a:cubicBezTo>
                  <a:cubicBezTo>
                    <a:pt x="4241" y="16990"/>
                    <a:pt x="4266" y="16991"/>
                    <a:pt x="4290" y="16991"/>
                  </a:cubicBezTo>
                  <a:cubicBezTo>
                    <a:pt x="7636" y="16991"/>
                    <a:pt x="9483" y="14488"/>
                    <a:pt x="9483" y="14488"/>
                  </a:cubicBezTo>
                  <a:cubicBezTo>
                    <a:pt x="9483" y="14488"/>
                    <a:pt x="9150" y="12788"/>
                    <a:pt x="8881" y="12672"/>
                  </a:cubicBezTo>
                  <a:lnTo>
                    <a:pt x="8610" y="12557"/>
                  </a:lnTo>
                  <a:cubicBezTo>
                    <a:pt x="8610" y="12557"/>
                    <a:pt x="8226" y="11207"/>
                    <a:pt x="8610" y="10629"/>
                  </a:cubicBezTo>
                  <a:cubicBezTo>
                    <a:pt x="8996" y="10050"/>
                    <a:pt x="10885" y="7159"/>
                    <a:pt x="11039" y="6041"/>
                  </a:cubicBezTo>
                  <a:cubicBezTo>
                    <a:pt x="11058" y="5904"/>
                    <a:pt x="11071" y="5752"/>
                    <a:pt x="11080" y="5592"/>
                  </a:cubicBezTo>
                  <a:cubicBezTo>
                    <a:pt x="11139" y="4443"/>
                    <a:pt x="10949" y="2823"/>
                    <a:pt x="10846" y="2687"/>
                  </a:cubicBezTo>
                  <a:cubicBezTo>
                    <a:pt x="10786" y="2606"/>
                    <a:pt x="10315" y="2388"/>
                    <a:pt x="9878" y="2200"/>
                  </a:cubicBezTo>
                  <a:cubicBezTo>
                    <a:pt x="9480" y="2027"/>
                    <a:pt x="9112" y="1877"/>
                    <a:pt x="9112" y="1877"/>
                  </a:cubicBezTo>
                  <a:cubicBezTo>
                    <a:pt x="9112" y="1877"/>
                    <a:pt x="9027" y="1747"/>
                    <a:pt x="8904" y="1556"/>
                  </a:cubicBezTo>
                  <a:cubicBezTo>
                    <a:pt x="8603" y="1090"/>
                    <a:pt x="8076" y="268"/>
                    <a:pt x="7994" y="103"/>
                  </a:cubicBezTo>
                  <a:cubicBezTo>
                    <a:pt x="7955" y="26"/>
                    <a:pt x="7531" y="1"/>
                    <a:pt x="698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g21eb03a806e_0_15"/>
            <p:cNvSpPr/>
            <p:nvPr/>
          </p:nvSpPr>
          <p:spPr>
            <a:xfrm>
              <a:off x="3534102" y="2944096"/>
              <a:ext cx="17044" cy="9854"/>
            </a:xfrm>
            <a:custGeom>
              <a:rect b="b" l="l" r="r" t="t"/>
              <a:pathLst>
                <a:path extrusionOk="0" h="307" w="531">
                  <a:moveTo>
                    <a:pt x="1" y="1"/>
                  </a:moveTo>
                  <a:lnTo>
                    <a:pt x="531" y="306"/>
                  </a:lnTo>
                  <a:cubicBezTo>
                    <a:pt x="382" y="175"/>
                    <a:pt x="198" y="48"/>
                    <a:pt x="1"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g21eb03a806e_0_15"/>
            <p:cNvSpPr/>
            <p:nvPr/>
          </p:nvSpPr>
          <p:spPr>
            <a:xfrm>
              <a:off x="3529256" y="2909078"/>
              <a:ext cx="151982" cy="110447"/>
            </a:xfrm>
            <a:custGeom>
              <a:rect b="b" l="l" r="r" t="t"/>
              <a:pathLst>
                <a:path extrusionOk="0" h="3441" w="4735">
                  <a:moveTo>
                    <a:pt x="2782" y="1"/>
                  </a:moveTo>
                  <a:cubicBezTo>
                    <a:pt x="1686" y="1"/>
                    <a:pt x="93" y="103"/>
                    <a:pt x="93" y="103"/>
                  </a:cubicBezTo>
                  <a:lnTo>
                    <a:pt x="1016" y="1759"/>
                  </a:lnTo>
                  <a:cubicBezTo>
                    <a:pt x="1000" y="1740"/>
                    <a:pt x="872" y="1566"/>
                    <a:pt x="682" y="1397"/>
                  </a:cubicBezTo>
                  <a:cubicBezTo>
                    <a:pt x="682" y="1397"/>
                    <a:pt x="0" y="2725"/>
                    <a:pt x="682" y="3188"/>
                  </a:cubicBezTo>
                  <a:cubicBezTo>
                    <a:pt x="943" y="3365"/>
                    <a:pt x="1324" y="3440"/>
                    <a:pt x="1734" y="3440"/>
                  </a:cubicBezTo>
                  <a:cubicBezTo>
                    <a:pt x="2397" y="3440"/>
                    <a:pt x="3135" y="3243"/>
                    <a:pt x="3563" y="2957"/>
                  </a:cubicBezTo>
                  <a:cubicBezTo>
                    <a:pt x="4256" y="2495"/>
                    <a:pt x="4735" y="1605"/>
                    <a:pt x="4703" y="1556"/>
                  </a:cubicBezTo>
                  <a:cubicBezTo>
                    <a:pt x="4400" y="1093"/>
                    <a:pt x="3874" y="269"/>
                    <a:pt x="3794" y="103"/>
                  </a:cubicBezTo>
                  <a:cubicBezTo>
                    <a:pt x="3755" y="26"/>
                    <a:pt x="3331" y="1"/>
                    <a:pt x="278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g21eb03a806e_0_15"/>
            <p:cNvSpPr/>
            <p:nvPr/>
          </p:nvSpPr>
          <p:spPr>
            <a:xfrm>
              <a:off x="3684413" y="2979659"/>
              <a:ext cx="67533" cy="120334"/>
            </a:xfrm>
            <a:custGeom>
              <a:rect b="b" l="l" r="r" t="t"/>
              <a:pathLst>
                <a:path extrusionOk="0" h="3749" w="2104">
                  <a:moveTo>
                    <a:pt x="843" y="1"/>
                  </a:moveTo>
                  <a:cubicBezTo>
                    <a:pt x="549" y="1124"/>
                    <a:pt x="0" y="3578"/>
                    <a:pt x="771" y="3726"/>
                  </a:cubicBezTo>
                  <a:cubicBezTo>
                    <a:pt x="850" y="3742"/>
                    <a:pt x="930" y="3749"/>
                    <a:pt x="1008" y="3749"/>
                  </a:cubicBezTo>
                  <a:cubicBezTo>
                    <a:pt x="1388" y="3749"/>
                    <a:pt x="1750" y="3584"/>
                    <a:pt x="2044" y="3393"/>
                  </a:cubicBezTo>
                  <a:cubicBezTo>
                    <a:pt x="2104" y="2244"/>
                    <a:pt x="1913" y="624"/>
                    <a:pt x="1811" y="488"/>
                  </a:cubicBezTo>
                  <a:cubicBezTo>
                    <a:pt x="1752" y="407"/>
                    <a:pt x="1279" y="189"/>
                    <a:pt x="843"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g21eb03a806e_0_15"/>
            <p:cNvSpPr/>
            <p:nvPr/>
          </p:nvSpPr>
          <p:spPr>
            <a:xfrm>
              <a:off x="3276491" y="2765700"/>
              <a:ext cx="274305" cy="72701"/>
            </a:xfrm>
            <a:custGeom>
              <a:rect b="b" l="l" r="r" t="t"/>
              <a:pathLst>
                <a:path extrusionOk="0" h="2265" w="8546">
                  <a:moveTo>
                    <a:pt x="2261" y="0"/>
                  </a:moveTo>
                  <a:cubicBezTo>
                    <a:pt x="925" y="0"/>
                    <a:pt x="141" y="674"/>
                    <a:pt x="77" y="1025"/>
                  </a:cubicBezTo>
                  <a:cubicBezTo>
                    <a:pt x="0" y="1431"/>
                    <a:pt x="781" y="2050"/>
                    <a:pt x="1062" y="2232"/>
                  </a:cubicBezTo>
                  <a:cubicBezTo>
                    <a:pt x="1098" y="2255"/>
                    <a:pt x="1182" y="2265"/>
                    <a:pt x="1302" y="2265"/>
                  </a:cubicBezTo>
                  <a:cubicBezTo>
                    <a:pt x="2095" y="2265"/>
                    <a:pt x="4475" y="1829"/>
                    <a:pt x="5054" y="1829"/>
                  </a:cubicBezTo>
                  <a:cubicBezTo>
                    <a:pt x="5079" y="1829"/>
                    <a:pt x="5101" y="1830"/>
                    <a:pt x="5119" y="1831"/>
                  </a:cubicBezTo>
                  <a:cubicBezTo>
                    <a:pt x="5166" y="1836"/>
                    <a:pt x="5219" y="1838"/>
                    <a:pt x="5276" y="1838"/>
                  </a:cubicBezTo>
                  <a:cubicBezTo>
                    <a:pt x="5822" y="1838"/>
                    <a:pt x="6762" y="1647"/>
                    <a:pt x="6762" y="1647"/>
                  </a:cubicBezTo>
                  <a:cubicBezTo>
                    <a:pt x="6772" y="1647"/>
                    <a:pt x="6782" y="1647"/>
                    <a:pt x="6793" y="1647"/>
                  </a:cubicBezTo>
                  <a:cubicBezTo>
                    <a:pt x="8545" y="1647"/>
                    <a:pt x="8041" y="673"/>
                    <a:pt x="7620" y="633"/>
                  </a:cubicBezTo>
                  <a:cubicBezTo>
                    <a:pt x="7198" y="591"/>
                    <a:pt x="4726" y="347"/>
                    <a:pt x="2964" y="59"/>
                  </a:cubicBezTo>
                  <a:cubicBezTo>
                    <a:pt x="2715" y="18"/>
                    <a:pt x="2480" y="0"/>
                    <a:pt x="226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g21eb03a806e_0_15"/>
            <p:cNvSpPr/>
            <p:nvPr/>
          </p:nvSpPr>
          <p:spPr>
            <a:xfrm>
              <a:off x="3486791" y="2745639"/>
              <a:ext cx="41342" cy="46413"/>
            </a:xfrm>
            <a:custGeom>
              <a:rect b="b" l="l" r="r" t="t"/>
              <a:pathLst>
                <a:path extrusionOk="0" h="1446" w="1288">
                  <a:moveTo>
                    <a:pt x="1133" y="0"/>
                  </a:moveTo>
                  <a:cubicBezTo>
                    <a:pt x="1128" y="0"/>
                    <a:pt x="1122" y="1"/>
                    <a:pt x="1116" y="1"/>
                  </a:cubicBezTo>
                  <a:cubicBezTo>
                    <a:pt x="962" y="22"/>
                    <a:pt x="797" y="76"/>
                    <a:pt x="797" y="76"/>
                  </a:cubicBezTo>
                  <a:cubicBezTo>
                    <a:pt x="797" y="76"/>
                    <a:pt x="263" y="209"/>
                    <a:pt x="109" y="478"/>
                  </a:cubicBezTo>
                  <a:cubicBezTo>
                    <a:pt x="1" y="670"/>
                    <a:pt x="312" y="1445"/>
                    <a:pt x="312" y="1445"/>
                  </a:cubicBezTo>
                  <a:lnTo>
                    <a:pt x="489" y="637"/>
                  </a:lnTo>
                  <a:cubicBezTo>
                    <a:pt x="489" y="637"/>
                    <a:pt x="909" y="338"/>
                    <a:pt x="1080" y="338"/>
                  </a:cubicBezTo>
                  <a:cubicBezTo>
                    <a:pt x="1093" y="338"/>
                    <a:pt x="1106" y="340"/>
                    <a:pt x="1116" y="344"/>
                  </a:cubicBezTo>
                  <a:cubicBezTo>
                    <a:pt x="1116" y="344"/>
                    <a:pt x="1116" y="344"/>
                    <a:pt x="1116" y="344"/>
                  </a:cubicBezTo>
                  <a:cubicBezTo>
                    <a:pt x="1137" y="344"/>
                    <a:pt x="1288" y="0"/>
                    <a:pt x="11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g21eb03a806e_0_15"/>
            <p:cNvSpPr/>
            <p:nvPr/>
          </p:nvSpPr>
          <p:spPr>
            <a:xfrm>
              <a:off x="3531502" y="2775618"/>
              <a:ext cx="23367" cy="46060"/>
            </a:xfrm>
            <a:custGeom>
              <a:rect b="b" l="l" r="r" t="t"/>
              <a:pathLst>
                <a:path extrusionOk="0" h="1435" w="728">
                  <a:moveTo>
                    <a:pt x="424" y="1"/>
                  </a:moveTo>
                  <a:cubicBezTo>
                    <a:pt x="386" y="1"/>
                    <a:pt x="326" y="43"/>
                    <a:pt x="256" y="184"/>
                  </a:cubicBezTo>
                  <a:cubicBezTo>
                    <a:pt x="112" y="468"/>
                    <a:pt x="324" y="757"/>
                    <a:pt x="324" y="757"/>
                  </a:cubicBezTo>
                  <a:lnTo>
                    <a:pt x="188" y="1047"/>
                  </a:lnTo>
                  <a:lnTo>
                    <a:pt x="1" y="1435"/>
                  </a:lnTo>
                  <a:cubicBezTo>
                    <a:pt x="1" y="1435"/>
                    <a:pt x="302" y="1306"/>
                    <a:pt x="458" y="1171"/>
                  </a:cubicBezTo>
                  <a:cubicBezTo>
                    <a:pt x="612" y="1037"/>
                    <a:pt x="727" y="439"/>
                    <a:pt x="727" y="439"/>
                  </a:cubicBezTo>
                  <a:cubicBezTo>
                    <a:pt x="727" y="439"/>
                    <a:pt x="445" y="126"/>
                    <a:pt x="471" y="73"/>
                  </a:cubicBezTo>
                  <a:cubicBezTo>
                    <a:pt x="483" y="45"/>
                    <a:pt x="464" y="1"/>
                    <a:pt x="424"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g21eb03a806e_0_15"/>
            <p:cNvSpPr/>
            <p:nvPr/>
          </p:nvSpPr>
          <p:spPr>
            <a:xfrm>
              <a:off x="3510832" y="2730971"/>
              <a:ext cx="22725" cy="17140"/>
            </a:xfrm>
            <a:custGeom>
              <a:rect b="b" l="l" r="r" t="t"/>
              <a:pathLst>
                <a:path extrusionOk="0" h="534" w="708">
                  <a:moveTo>
                    <a:pt x="601" y="0"/>
                  </a:moveTo>
                  <a:cubicBezTo>
                    <a:pt x="562" y="0"/>
                    <a:pt x="520" y="9"/>
                    <a:pt x="520" y="9"/>
                  </a:cubicBezTo>
                  <a:cubicBezTo>
                    <a:pt x="520" y="9"/>
                    <a:pt x="67" y="123"/>
                    <a:pt x="27" y="254"/>
                  </a:cubicBezTo>
                  <a:cubicBezTo>
                    <a:pt x="1" y="337"/>
                    <a:pt x="48" y="533"/>
                    <a:pt x="48" y="533"/>
                  </a:cubicBezTo>
                  <a:cubicBezTo>
                    <a:pt x="48" y="533"/>
                    <a:pt x="455" y="250"/>
                    <a:pt x="613" y="104"/>
                  </a:cubicBezTo>
                  <a:cubicBezTo>
                    <a:pt x="708" y="18"/>
                    <a:pt x="658" y="0"/>
                    <a:pt x="6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g21eb03a806e_0_15"/>
            <p:cNvSpPr/>
            <p:nvPr/>
          </p:nvSpPr>
          <p:spPr>
            <a:xfrm>
              <a:off x="3491477" y="2714505"/>
              <a:ext cx="202856" cy="262525"/>
            </a:xfrm>
            <a:custGeom>
              <a:rect b="b" l="l" r="r" t="t"/>
              <a:pathLst>
                <a:path extrusionOk="0" h="8179" w="6320">
                  <a:moveTo>
                    <a:pt x="3606" y="1"/>
                  </a:moveTo>
                  <a:cubicBezTo>
                    <a:pt x="1997" y="1"/>
                    <a:pt x="744" y="1214"/>
                    <a:pt x="382" y="2350"/>
                  </a:cubicBezTo>
                  <a:cubicBezTo>
                    <a:pt x="382" y="2350"/>
                    <a:pt x="0" y="4122"/>
                    <a:pt x="254" y="4431"/>
                  </a:cubicBezTo>
                  <a:cubicBezTo>
                    <a:pt x="509" y="4740"/>
                    <a:pt x="372" y="5343"/>
                    <a:pt x="440" y="5603"/>
                  </a:cubicBezTo>
                  <a:cubicBezTo>
                    <a:pt x="509" y="5864"/>
                    <a:pt x="526" y="6185"/>
                    <a:pt x="676" y="6609"/>
                  </a:cubicBezTo>
                  <a:cubicBezTo>
                    <a:pt x="826" y="7034"/>
                    <a:pt x="748" y="7844"/>
                    <a:pt x="1182" y="7985"/>
                  </a:cubicBezTo>
                  <a:cubicBezTo>
                    <a:pt x="1491" y="8085"/>
                    <a:pt x="1874" y="8179"/>
                    <a:pt x="2198" y="8179"/>
                  </a:cubicBezTo>
                  <a:cubicBezTo>
                    <a:pt x="2330" y="8179"/>
                    <a:pt x="2452" y="8163"/>
                    <a:pt x="2555" y="8126"/>
                  </a:cubicBezTo>
                  <a:cubicBezTo>
                    <a:pt x="2908" y="7998"/>
                    <a:pt x="4661" y="6899"/>
                    <a:pt x="4739" y="6726"/>
                  </a:cubicBezTo>
                  <a:cubicBezTo>
                    <a:pt x="4739" y="6726"/>
                    <a:pt x="6242" y="4393"/>
                    <a:pt x="6280" y="3602"/>
                  </a:cubicBezTo>
                  <a:cubicBezTo>
                    <a:pt x="6319" y="2813"/>
                    <a:pt x="6087" y="402"/>
                    <a:pt x="4199" y="55"/>
                  </a:cubicBezTo>
                  <a:cubicBezTo>
                    <a:pt x="3997" y="18"/>
                    <a:pt x="3799" y="1"/>
                    <a:pt x="360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g21eb03a806e_0_15"/>
            <p:cNvSpPr/>
            <p:nvPr/>
          </p:nvSpPr>
          <p:spPr>
            <a:xfrm>
              <a:off x="3480821" y="2710750"/>
              <a:ext cx="245706" cy="283164"/>
            </a:xfrm>
            <a:custGeom>
              <a:rect b="b" l="l" r="r" t="t"/>
              <a:pathLst>
                <a:path extrusionOk="0" h="8822" w="7655">
                  <a:moveTo>
                    <a:pt x="4547" y="0"/>
                  </a:moveTo>
                  <a:cubicBezTo>
                    <a:pt x="4051" y="0"/>
                    <a:pt x="3683" y="119"/>
                    <a:pt x="3683" y="119"/>
                  </a:cubicBezTo>
                  <a:cubicBezTo>
                    <a:pt x="3683" y="119"/>
                    <a:pt x="1698" y="192"/>
                    <a:pt x="849" y="1349"/>
                  </a:cubicBezTo>
                  <a:cubicBezTo>
                    <a:pt x="1" y="2505"/>
                    <a:pt x="499" y="4048"/>
                    <a:pt x="499" y="4048"/>
                  </a:cubicBezTo>
                  <a:lnTo>
                    <a:pt x="1514" y="2544"/>
                  </a:lnTo>
                  <a:cubicBezTo>
                    <a:pt x="1514" y="2544"/>
                    <a:pt x="1678" y="4058"/>
                    <a:pt x="2276" y="4411"/>
                  </a:cubicBezTo>
                  <a:cubicBezTo>
                    <a:pt x="2874" y="4764"/>
                    <a:pt x="4551" y="4882"/>
                    <a:pt x="4551" y="4882"/>
                  </a:cubicBezTo>
                  <a:cubicBezTo>
                    <a:pt x="4551" y="4882"/>
                    <a:pt x="4839" y="6341"/>
                    <a:pt x="4820" y="6746"/>
                  </a:cubicBezTo>
                  <a:cubicBezTo>
                    <a:pt x="4801" y="7150"/>
                    <a:pt x="4286" y="8789"/>
                    <a:pt x="4165" y="8789"/>
                  </a:cubicBezTo>
                  <a:cubicBezTo>
                    <a:pt x="4165" y="8789"/>
                    <a:pt x="4165" y="8789"/>
                    <a:pt x="4165" y="8789"/>
                  </a:cubicBezTo>
                  <a:cubicBezTo>
                    <a:pt x="4159" y="8789"/>
                    <a:pt x="4153" y="8789"/>
                    <a:pt x="4149" y="8789"/>
                  </a:cubicBezTo>
                  <a:cubicBezTo>
                    <a:pt x="4089" y="8789"/>
                    <a:pt x="4139" y="8821"/>
                    <a:pt x="4475" y="8821"/>
                  </a:cubicBezTo>
                  <a:cubicBezTo>
                    <a:pt x="4641" y="8821"/>
                    <a:pt x="4878" y="8813"/>
                    <a:pt x="5206" y="8789"/>
                  </a:cubicBezTo>
                  <a:cubicBezTo>
                    <a:pt x="6246" y="8711"/>
                    <a:pt x="7559" y="7423"/>
                    <a:pt x="7559" y="7423"/>
                  </a:cubicBezTo>
                  <a:cubicBezTo>
                    <a:pt x="7559" y="7423"/>
                    <a:pt x="6690" y="7093"/>
                    <a:pt x="6536" y="6367"/>
                  </a:cubicBezTo>
                  <a:cubicBezTo>
                    <a:pt x="6382" y="5641"/>
                    <a:pt x="7654" y="3218"/>
                    <a:pt x="6720" y="1329"/>
                  </a:cubicBezTo>
                  <a:cubicBezTo>
                    <a:pt x="6177" y="230"/>
                    <a:pt x="5238" y="0"/>
                    <a:pt x="45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g21eb03a806e_0_15"/>
            <p:cNvSpPr/>
            <p:nvPr/>
          </p:nvSpPr>
          <p:spPr>
            <a:xfrm>
              <a:off x="3676870" y="2934049"/>
              <a:ext cx="274755" cy="184817"/>
            </a:xfrm>
            <a:custGeom>
              <a:rect b="b" l="l" r="r" t="t"/>
              <a:pathLst>
                <a:path extrusionOk="0" h="5758" w="8560">
                  <a:moveTo>
                    <a:pt x="4299" y="1"/>
                  </a:moveTo>
                  <a:cubicBezTo>
                    <a:pt x="4299" y="1"/>
                    <a:pt x="2540" y="116"/>
                    <a:pt x="2006" y="252"/>
                  </a:cubicBezTo>
                  <a:cubicBezTo>
                    <a:pt x="1470" y="387"/>
                    <a:pt x="868" y="517"/>
                    <a:pt x="820" y="1145"/>
                  </a:cubicBezTo>
                  <a:cubicBezTo>
                    <a:pt x="771" y="1775"/>
                    <a:pt x="0" y="4087"/>
                    <a:pt x="771" y="5051"/>
                  </a:cubicBezTo>
                  <a:cubicBezTo>
                    <a:pt x="1216" y="5606"/>
                    <a:pt x="1762" y="5758"/>
                    <a:pt x="2171" y="5758"/>
                  </a:cubicBezTo>
                  <a:cubicBezTo>
                    <a:pt x="2472" y="5758"/>
                    <a:pt x="2699" y="5675"/>
                    <a:pt x="2756" y="5610"/>
                  </a:cubicBezTo>
                  <a:cubicBezTo>
                    <a:pt x="2892" y="5456"/>
                    <a:pt x="3971" y="3972"/>
                    <a:pt x="5051" y="3490"/>
                  </a:cubicBezTo>
                  <a:cubicBezTo>
                    <a:pt x="6131" y="3008"/>
                    <a:pt x="8560" y="1119"/>
                    <a:pt x="7846" y="714"/>
                  </a:cubicBezTo>
                  <a:cubicBezTo>
                    <a:pt x="7133" y="309"/>
                    <a:pt x="4299" y="1"/>
                    <a:pt x="42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g21eb03a806e_0_15"/>
            <p:cNvSpPr/>
            <p:nvPr/>
          </p:nvSpPr>
          <p:spPr>
            <a:xfrm>
              <a:off x="3542094" y="2719288"/>
              <a:ext cx="380548" cy="263264"/>
            </a:xfrm>
            <a:custGeom>
              <a:rect b="b" l="l" r="r" t="t"/>
              <a:pathLst>
                <a:path extrusionOk="0" h="8202" w="11856">
                  <a:moveTo>
                    <a:pt x="1551" y="1"/>
                  </a:moveTo>
                  <a:cubicBezTo>
                    <a:pt x="1479" y="1"/>
                    <a:pt x="1420" y="14"/>
                    <a:pt x="1407" y="54"/>
                  </a:cubicBezTo>
                  <a:cubicBezTo>
                    <a:pt x="1370" y="177"/>
                    <a:pt x="1479" y="418"/>
                    <a:pt x="1649" y="428"/>
                  </a:cubicBezTo>
                  <a:cubicBezTo>
                    <a:pt x="1818" y="436"/>
                    <a:pt x="2120" y="611"/>
                    <a:pt x="2120" y="611"/>
                  </a:cubicBezTo>
                  <a:lnTo>
                    <a:pt x="2679" y="1160"/>
                  </a:lnTo>
                  <a:lnTo>
                    <a:pt x="2679" y="1160"/>
                  </a:lnTo>
                  <a:lnTo>
                    <a:pt x="1934" y="729"/>
                  </a:lnTo>
                  <a:lnTo>
                    <a:pt x="1099" y="543"/>
                  </a:lnTo>
                  <a:cubicBezTo>
                    <a:pt x="1099" y="543"/>
                    <a:pt x="406" y="619"/>
                    <a:pt x="367" y="677"/>
                  </a:cubicBezTo>
                  <a:cubicBezTo>
                    <a:pt x="329" y="733"/>
                    <a:pt x="302" y="967"/>
                    <a:pt x="486" y="967"/>
                  </a:cubicBezTo>
                  <a:cubicBezTo>
                    <a:pt x="491" y="967"/>
                    <a:pt x="497" y="967"/>
                    <a:pt x="502" y="966"/>
                  </a:cubicBezTo>
                  <a:cubicBezTo>
                    <a:pt x="517" y="965"/>
                    <a:pt x="531" y="965"/>
                    <a:pt x="545" y="965"/>
                  </a:cubicBezTo>
                  <a:cubicBezTo>
                    <a:pt x="725" y="965"/>
                    <a:pt x="867" y="1046"/>
                    <a:pt x="867" y="1046"/>
                  </a:cubicBezTo>
                  <a:lnTo>
                    <a:pt x="282" y="1046"/>
                  </a:lnTo>
                  <a:cubicBezTo>
                    <a:pt x="282" y="1046"/>
                    <a:pt x="1" y="1256"/>
                    <a:pt x="424" y="1448"/>
                  </a:cubicBezTo>
                  <a:lnTo>
                    <a:pt x="848" y="1641"/>
                  </a:lnTo>
                  <a:lnTo>
                    <a:pt x="1649" y="2066"/>
                  </a:lnTo>
                  <a:lnTo>
                    <a:pt x="2120" y="2654"/>
                  </a:lnTo>
                  <a:lnTo>
                    <a:pt x="2120" y="2654"/>
                  </a:lnTo>
                  <a:lnTo>
                    <a:pt x="656" y="2161"/>
                  </a:lnTo>
                  <a:lnTo>
                    <a:pt x="174" y="2161"/>
                  </a:lnTo>
                  <a:lnTo>
                    <a:pt x="174" y="2162"/>
                  </a:lnTo>
                  <a:cubicBezTo>
                    <a:pt x="174" y="2162"/>
                    <a:pt x="186" y="2451"/>
                    <a:pt x="416" y="2451"/>
                  </a:cubicBezTo>
                  <a:cubicBezTo>
                    <a:pt x="419" y="2451"/>
                    <a:pt x="422" y="2451"/>
                    <a:pt x="424" y="2450"/>
                  </a:cubicBezTo>
                  <a:cubicBezTo>
                    <a:pt x="427" y="2450"/>
                    <a:pt x="429" y="2450"/>
                    <a:pt x="432" y="2450"/>
                  </a:cubicBezTo>
                  <a:cubicBezTo>
                    <a:pt x="673" y="2450"/>
                    <a:pt x="1171" y="2737"/>
                    <a:pt x="1171" y="2737"/>
                  </a:cubicBezTo>
                  <a:lnTo>
                    <a:pt x="1715" y="3122"/>
                  </a:lnTo>
                  <a:cubicBezTo>
                    <a:pt x="1715" y="3122"/>
                    <a:pt x="2699" y="4430"/>
                    <a:pt x="2950" y="4616"/>
                  </a:cubicBezTo>
                  <a:cubicBezTo>
                    <a:pt x="3199" y="4803"/>
                    <a:pt x="5435" y="5784"/>
                    <a:pt x="5571" y="5842"/>
                  </a:cubicBezTo>
                  <a:cubicBezTo>
                    <a:pt x="5706" y="5901"/>
                    <a:pt x="8481" y="7574"/>
                    <a:pt x="8867" y="7634"/>
                  </a:cubicBezTo>
                  <a:cubicBezTo>
                    <a:pt x="9228" y="7691"/>
                    <a:pt x="9996" y="8202"/>
                    <a:pt x="10598" y="8202"/>
                  </a:cubicBezTo>
                  <a:cubicBezTo>
                    <a:pt x="10639" y="8202"/>
                    <a:pt x="10678" y="8200"/>
                    <a:pt x="10717" y="8195"/>
                  </a:cubicBezTo>
                  <a:cubicBezTo>
                    <a:pt x="11335" y="8118"/>
                    <a:pt x="11855" y="7463"/>
                    <a:pt x="11855" y="7405"/>
                  </a:cubicBezTo>
                  <a:cubicBezTo>
                    <a:pt x="11855" y="7348"/>
                    <a:pt x="11566" y="6512"/>
                    <a:pt x="11064" y="6101"/>
                  </a:cubicBezTo>
                  <a:cubicBezTo>
                    <a:pt x="10563" y="5689"/>
                    <a:pt x="8039" y="4937"/>
                    <a:pt x="7710" y="4880"/>
                  </a:cubicBezTo>
                  <a:cubicBezTo>
                    <a:pt x="7383" y="4822"/>
                    <a:pt x="4304" y="3607"/>
                    <a:pt x="4304" y="3607"/>
                  </a:cubicBezTo>
                  <a:cubicBezTo>
                    <a:pt x="4304" y="3607"/>
                    <a:pt x="3643" y="1583"/>
                    <a:pt x="3585" y="1507"/>
                  </a:cubicBezTo>
                  <a:cubicBezTo>
                    <a:pt x="3530" y="1431"/>
                    <a:pt x="2644" y="327"/>
                    <a:pt x="2552" y="327"/>
                  </a:cubicBezTo>
                  <a:cubicBezTo>
                    <a:pt x="2549" y="327"/>
                    <a:pt x="2546" y="329"/>
                    <a:pt x="2545" y="331"/>
                  </a:cubicBezTo>
                  <a:cubicBezTo>
                    <a:pt x="2541" y="339"/>
                    <a:pt x="2532" y="342"/>
                    <a:pt x="2519" y="342"/>
                  </a:cubicBezTo>
                  <a:cubicBezTo>
                    <a:pt x="2393" y="342"/>
                    <a:pt x="1895" y="54"/>
                    <a:pt x="1895" y="54"/>
                  </a:cubicBezTo>
                  <a:cubicBezTo>
                    <a:pt x="1895" y="54"/>
                    <a:pt x="1696" y="1"/>
                    <a:pt x="15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g21eb03a806e_0_15"/>
            <p:cNvSpPr/>
            <p:nvPr/>
          </p:nvSpPr>
          <p:spPr>
            <a:xfrm>
              <a:off x="2313002" y="3514364"/>
              <a:ext cx="65928" cy="610430"/>
            </a:xfrm>
            <a:custGeom>
              <a:rect b="b" l="l" r="r" t="t"/>
              <a:pathLst>
                <a:path extrusionOk="0" h="19018" w="2054">
                  <a:moveTo>
                    <a:pt x="0" y="1"/>
                  </a:moveTo>
                  <a:lnTo>
                    <a:pt x="0" y="17768"/>
                  </a:lnTo>
                  <a:lnTo>
                    <a:pt x="2053" y="19017"/>
                  </a:lnTo>
                  <a:lnTo>
                    <a:pt x="2053" y="125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g21eb03a806e_0_15"/>
            <p:cNvSpPr/>
            <p:nvPr/>
          </p:nvSpPr>
          <p:spPr>
            <a:xfrm>
              <a:off x="2378384" y="3267537"/>
              <a:ext cx="497030" cy="857260"/>
            </a:xfrm>
            <a:custGeom>
              <a:rect b="b" l="l" r="r" t="t"/>
              <a:pathLst>
                <a:path extrusionOk="0" h="26708" w="15485">
                  <a:moveTo>
                    <a:pt x="15484" y="0"/>
                  </a:moveTo>
                  <a:lnTo>
                    <a:pt x="1" y="8940"/>
                  </a:lnTo>
                  <a:lnTo>
                    <a:pt x="1" y="26707"/>
                  </a:lnTo>
                  <a:lnTo>
                    <a:pt x="15484" y="17769"/>
                  </a:lnTo>
                  <a:lnTo>
                    <a:pt x="154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g21eb03a806e_0_15"/>
            <p:cNvSpPr/>
            <p:nvPr/>
          </p:nvSpPr>
          <p:spPr>
            <a:xfrm>
              <a:off x="2314029" y="3228315"/>
              <a:ext cx="559812" cy="325308"/>
            </a:xfrm>
            <a:custGeom>
              <a:rect b="b" l="l" r="r" t="t"/>
              <a:pathLst>
                <a:path extrusionOk="0" h="10135" w="17441">
                  <a:moveTo>
                    <a:pt x="15387" y="0"/>
                  </a:moveTo>
                  <a:lnTo>
                    <a:pt x="0" y="8885"/>
                  </a:lnTo>
                  <a:lnTo>
                    <a:pt x="2053" y="10135"/>
                  </a:lnTo>
                  <a:lnTo>
                    <a:pt x="17440" y="1251"/>
                  </a:lnTo>
                  <a:lnTo>
                    <a:pt x="15387" y="0"/>
                  </a:lnTo>
                  <a:close/>
                </a:path>
              </a:pathLst>
            </a:custGeom>
            <a:solidFill>
              <a:srgbClr val="CED6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g21eb03a806e_0_15"/>
            <p:cNvSpPr/>
            <p:nvPr/>
          </p:nvSpPr>
          <p:spPr>
            <a:xfrm>
              <a:off x="3133692" y="3994471"/>
              <a:ext cx="65960" cy="610462"/>
            </a:xfrm>
            <a:custGeom>
              <a:rect b="b" l="l" r="r" t="t"/>
              <a:pathLst>
                <a:path extrusionOk="0" h="19019" w="2055">
                  <a:moveTo>
                    <a:pt x="0" y="1"/>
                  </a:moveTo>
                  <a:lnTo>
                    <a:pt x="0" y="17769"/>
                  </a:lnTo>
                  <a:lnTo>
                    <a:pt x="2055" y="19018"/>
                  </a:lnTo>
                  <a:lnTo>
                    <a:pt x="2055" y="125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g21eb03a806e_0_15"/>
            <p:cNvSpPr/>
            <p:nvPr/>
          </p:nvSpPr>
          <p:spPr>
            <a:xfrm>
              <a:off x="3199073" y="3747677"/>
              <a:ext cx="497030" cy="857260"/>
            </a:xfrm>
            <a:custGeom>
              <a:rect b="b" l="l" r="r" t="t"/>
              <a:pathLst>
                <a:path extrusionOk="0" h="26708" w="15485">
                  <a:moveTo>
                    <a:pt x="15484" y="0"/>
                  </a:moveTo>
                  <a:lnTo>
                    <a:pt x="0" y="8940"/>
                  </a:lnTo>
                  <a:lnTo>
                    <a:pt x="0" y="26707"/>
                  </a:lnTo>
                  <a:lnTo>
                    <a:pt x="15484" y="17768"/>
                  </a:lnTo>
                  <a:lnTo>
                    <a:pt x="154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g21eb03a806e_0_15"/>
            <p:cNvSpPr/>
            <p:nvPr/>
          </p:nvSpPr>
          <p:spPr>
            <a:xfrm>
              <a:off x="3134975" y="3663101"/>
              <a:ext cx="559812" cy="325308"/>
            </a:xfrm>
            <a:custGeom>
              <a:rect b="b" l="l" r="r" t="t"/>
              <a:pathLst>
                <a:path extrusionOk="0" h="10135" w="17441">
                  <a:moveTo>
                    <a:pt x="15388" y="0"/>
                  </a:moveTo>
                  <a:lnTo>
                    <a:pt x="1" y="8885"/>
                  </a:lnTo>
                  <a:lnTo>
                    <a:pt x="2054" y="10134"/>
                  </a:lnTo>
                  <a:lnTo>
                    <a:pt x="17441" y="1251"/>
                  </a:lnTo>
                  <a:lnTo>
                    <a:pt x="15388" y="0"/>
                  </a:lnTo>
                  <a:close/>
                </a:path>
              </a:pathLst>
            </a:custGeom>
            <a:solidFill>
              <a:srgbClr val="CED6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g21eb03a806e_0_15"/>
            <p:cNvSpPr/>
            <p:nvPr/>
          </p:nvSpPr>
          <p:spPr>
            <a:xfrm>
              <a:off x="2313002" y="3500048"/>
              <a:ext cx="886212" cy="676262"/>
            </a:xfrm>
            <a:custGeom>
              <a:rect b="b" l="l" r="r" t="t"/>
              <a:pathLst>
                <a:path extrusionOk="0" h="21069" w="27610">
                  <a:moveTo>
                    <a:pt x="0" y="0"/>
                  </a:moveTo>
                  <a:lnTo>
                    <a:pt x="0" y="5129"/>
                  </a:lnTo>
                  <a:lnTo>
                    <a:pt x="27609" y="21068"/>
                  </a:lnTo>
                  <a:lnTo>
                    <a:pt x="27609" y="15939"/>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g21eb03a806e_0_15"/>
            <p:cNvSpPr/>
            <p:nvPr/>
          </p:nvSpPr>
          <p:spPr>
            <a:xfrm>
              <a:off x="2234525" y="3426739"/>
              <a:ext cx="980996" cy="610815"/>
            </a:xfrm>
            <a:custGeom>
              <a:rect b="b" l="l" r="r" t="t"/>
              <a:pathLst>
                <a:path extrusionOk="0" h="19030" w="30563">
                  <a:moveTo>
                    <a:pt x="0" y="1"/>
                  </a:moveTo>
                  <a:lnTo>
                    <a:pt x="0" y="1296"/>
                  </a:lnTo>
                  <a:lnTo>
                    <a:pt x="30563" y="19030"/>
                  </a:lnTo>
                  <a:lnTo>
                    <a:pt x="30563" y="17735"/>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g21eb03a806e_0_15"/>
            <p:cNvSpPr/>
            <p:nvPr/>
          </p:nvSpPr>
          <p:spPr>
            <a:xfrm>
              <a:off x="3214929" y="3689261"/>
              <a:ext cx="531278" cy="348290"/>
            </a:xfrm>
            <a:custGeom>
              <a:rect b="b" l="l" r="r" t="t"/>
              <a:pathLst>
                <a:path extrusionOk="0" h="10851" w="16552">
                  <a:moveTo>
                    <a:pt x="16552" y="1"/>
                  </a:moveTo>
                  <a:lnTo>
                    <a:pt x="1" y="9556"/>
                  </a:lnTo>
                  <a:lnTo>
                    <a:pt x="1" y="10851"/>
                  </a:lnTo>
                  <a:lnTo>
                    <a:pt x="16552" y="1294"/>
                  </a:lnTo>
                  <a:lnTo>
                    <a:pt x="1655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g21eb03a806e_0_15"/>
            <p:cNvSpPr/>
            <p:nvPr/>
          </p:nvSpPr>
          <p:spPr>
            <a:xfrm>
              <a:off x="2235584" y="3120982"/>
              <a:ext cx="1508968" cy="874079"/>
            </a:xfrm>
            <a:custGeom>
              <a:rect b="b" l="l" r="r" t="t"/>
              <a:pathLst>
                <a:path extrusionOk="0" h="27232" w="47012">
                  <a:moveTo>
                    <a:pt x="16449" y="0"/>
                  </a:moveTo>
                  <a:lnTo>
                    <a:pt x="1" y="9498"/>
                  </a:lnTo>
                  <a:lnTo>
                    <a:pt x="30564" y="27232"/>
                  </a:lnTo>
                  <a:lnTo>
                    <a:pt x="47012" y="17734"/>
                  </a:lnTo>
                  <a:lnTo>
                    <a:pt x="164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g21eb03a806e_0_15"/>
            <p:cNvSpPr/>
            <p:nvPr/>
          </p:nvSpPr>
          <p:spPr>
            <a:xfrm>
              <a:off x="2703142" y="3327206"/>
              <a:ext cx="673791" cy="391493"/>
            </a:xfrm>
            <a:custGeom>
              <a:rect b="b" l="l" r="r" t="t"/>
              <a:pathLst>
                <a:path extrusionOk="0" h="12197" w="20992">
                  <a:moveTo>
                    <a:pt x="8163" y="0"/>
                  </a:moveTo>
                  <a:cubicBezTo>
                    <a:pt x="8034" y="0"/>
                    <a:pt x="7898" y="32"/>
                    <a:pt x="7791" y="93"/>
                  </a:cubicBezTo>
                  <a:lnTo>
                    <a:pt x="645" y="4218"/>
                  </a:lnTo>
                  <a:lnTo>
                    <a:pt x="17" y="4218"/>
                  </a:lnTo>
                  <a:lnTo>
                    <a:pt x="17" y="4659"/>
                  </a:lnTo>
                  <a:cubicBezTo>
                    <a:pt x="1" y="4737"/>
                    <a:pt x="35" y="4813"/>
                    <a:pt x="129" y="4868"/>
                  </a:cubicBezTo>
                  <a:lnTo>
                    <a:pt x="12541" y="12041"/>
                  </a:lnTo>
                  <a:cubicBezTo>
                    <a:pt x="12661" y="12112"/>
                    <a:pt x="12980" y="12197"/>
                    <a:pt x="13220" y="12197"/>
                  </a:cubicBezTo>
                  <a:cubicBezTo>
                    <a:pt x="13314" y="12197"/>
                    <a:pt x="13396" y="12184"/>
                    <a:pt x="13450" y="12152"/>
                  </a:cubicBezTo>
                  <a:lnTo>
                    <a:pt x="20811" y="7618"/>
                  </a:lnTo>
                  <a:cubicBezTo>
                    <a:pt x="20939" y="7545"/>
                    <a:pt x="20991" y="7445"/>
                    <a:pt x="20964" y="7359"/>
                  </a:cubicBezTo>
                  <a:cubicBezTo>
                    <a:pt x="20971" y="7359"/>
                    <a:pt x="20971" y="6918"/>
                    <a:pt x="20971" y="6918"/>
                  </a:cubicBezTo>
                  <a:lnTo>
                    <a:pt x="20301" y="6918"/>
                  </a:lnTo>
                  <a:lnTo>
                    <a:pt x="8447" y="66"/>
                  </a:lnTo>
                  <a:cubicBezTo>
                    <a:pt x="8371" y="22"/>
                    <a:pt x="8269" y="0"/>
                    <a:pt x="81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g21eb03a806e_0_15"/>
            <p:cNvSpPr/>
            <p:nvPr/>
          </p:nvSpPr>
          <p:spPr>
            <a:xfrm>
              <a:off x="2701890" y="3311414"/>
              <a:ext cx="676198" cy="391525"/>
            </a:xfrm>
            <a:custGeom>
              <a:rect b="b" l="l" r="r" t="t"/>
              <a:pathLst>
                <a:path extrusionOk="0" h="12198" w="21067">
                  <a:moveTo>
                    <a:pt x="8202" y="1"/>
                  </a:moveTo>
                  <a:cubicBezTo>
                    <a:pt x="8073" y="1"/>
                    <a:pt x="7937" y="32"/>
                    <a:pt x="7830" y="94"/>
                  </a:cubicBezTo>
                  <a:lnTo>
                    <a:pt x="216" y="4490"/>
                  </a:lnTo>
                  <a:cubicBezTo>
                    <a:pt x="21" y="4602"/>
                    <a:pt x="1" y="4771"/>
                    <a:pt x="170" y="4869"/>
                  </a:cubicBezTo>
                  <a:lnTo>
                    <a:pt x="12580" y="12044"/>
                  </a:lnTo>
                  <a:cubicBezTo>
                    <a:pt x="12700" y="12113"/>
                    <a:pt x="13018" y="12197"/>
                    <a:pt x="13260" y="12197"/>
                  </a:cubicBezTo>
                  <a:cubicBezTo>
                    <a:pt x="13354" y="12197"/>
                    <a:pt x="13436" y="12185"/>
                    <a:pt x="13491" y="12153"/>
                  </a:cubicBezTo>
                  <a:lnTo>
                    <a:pt x="20850" y="7619"/>
                  </a:lnTo>
                  <a:cubicBezTo>
                    <a:pt x="21044" y="7507"/>
                    <a:pt x="21066" y="7338"/>
                    <a:pt x="20898" y="7240"/>
                  </a:cubicBezTo>
                  <a:lnTo>
                    <a:pt x="8487" y="67"/>
                  </a:lnTo>
                  <a:cubicBezTo>
                    <a:pt x="8411" y="22"/>
                    <a:pt x="8309" y="1"/>
                    <a:pt x="82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g21eb03a806e_0_15"/>
            <p:cNvSpPr/>
            <p:nvPr/>
          </p:nvSpPr>
          <p:spPr>
            <a:xfrm>
              <a:off x="2741402" y="3362673"/>
              <a:ext cx="555190" cy="318664"/>
            </a:xfrm>
            <a:custGeom>
              <a:rect b="b" l="l" r="r" t="t"/>
              <a:pathLst>
                <a:path extrusionOk="0" h="9928" w="17297">
                  <a:moveTo>
                    <a:pt x="5474" y="1"/>
                  </a:moveTo>
                  <a:cubicBezTo>
                    <a:pt x="5364" y="1"/>
                    <a:pt x="5248" y="28"/>
                    <a:pt x="5157" y="80"/>
                  </a:cubicBezTo>
                  <a:lnTo>
                    <a:pt x="185" y="2936"/>
                  </a:lnTo>
                  <a:cubicBezTo>
                    <a:pt x="19" y="3032"/>
                    <a:pt x="0" y="3178"/>
                    <a:pt x="144" y="3260"/>
                  </a:cubicBezTo>
                  <a:lnTo>
                    <a:pt x="11578" y="9872"/>
                  </a:lnTo>
                  <a:cubicBezTo>
                    <a:pt x="11644" y="9909"/>
                    <a:pt x="11731" y="9927"/>
                    <a:pt x="11822" y="9927"/>
                  </a:cubicBezTo>
                  <a:cubicBezTo>
                    <a:pt x="11932" y="9927"/>
                    <a:pt x="12049" y="9901"/>
                    <a:pt x="12140" y="9849"/>
                  </a:cubicBezTo>
                  <a:lnTo>
                    <a:pt x="17112" y="6992"/>
                  </a:lnTo>
                  <a:cubicBezTo>
                    <a:pt x="17279" y="6895"/>
                    <a:pt x="17297" y="6751"/>
                    <a:pt x="17152" y="6667"/>
                  </a:cubicBezTo>
                  <a:lnTo>
                    <a:pt x="5719" y="57"/>
                  </a:lnTo>
                  <a:cubicBezTo>
                    <a:pt x="5653" y="19"/>
                    <a:pt x="5566" y="1"/>
                    <a:pt x="54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g21eb03a806e_0_15"/>
            <p:cNvSpPr/>
            <p:nvPr/>
          </p:nvSpPr>
          <p:spPr>
            <a:xfrm>
              <a:off x="3066769" y="3403982"/>
              <a:ext cx="111603" cy="64452"/>
            </a:xfrm>
            <a:custGeom>
              <a:rect b="b" l="l" r="r" t="t"/>
              <a:pathLst>
                <a:path extrusionOk="0" h="2008" w="3477">
                  <a:moveTo>
                    <a:pt x="1539" y="1"/>
                  </a:moveTo>
                  <a:lnTo>
                    <a:pt x="0" y="890"/>
                  </a:lnTo>
                  <a:lnTo>
                    <a:pt x="1940" y="2008"/>
                  </a:lnTo>
                  <a:lnTo>
                    <a:pt x="3477" y="1120"/>
                  </a:lnTo>
                  <a:lnTo>
                    <a:pt x="153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g21eb03a806e_0_15"/>
            <p:cNvSpPr/>
            <p:nvPr/>
          </p:nvSpPr>
          <p:spPr>
            <a:xfrm>
              <a:off x="3036759" y="3387612"/>
              <a:ext cx="71930" cy="40603"/>
            </a:xfrm>
            <a:custGeom>
              <a:rect b="b" l="l" r="r" t="t"/>
              <a:pathLst>
                <a:path extrusionOk="0" h="1265" w="2241">
                  <a:moveTo>
                    <a:pt x="1427" y="0"/>
                  </a:moveTo>
                  <a:cubicBezTo>
                    <a:pt x="1305" y="0"/>
                    <a:pt x="1176" y="30"/>
                    <a:pt x="1075" y="89"/>
                  </a:cubicBezTo>
                  <a:lnTo>
                    <a:pt x="204" y="591"/>
                  </a:lnTo>
                  <a:cubicBezTo>
                    <a:pt x="19" y="698"/>
                    <a:pt x="0" y="859"/>
                    <a:pt x="159" y="950"/>
                  </a:cubicBezTo>
                  <a:lnTo>
                    <a:pt x="702" y="1264"/>
                  </a:lnTo>
                  <a:lnTo>
                    <a:pt x="2241" y="377"/>
                  </a:lnTo>
                  <a:lnTo>
                    <a:pt x="1698" y="63"/>
                  </a:lnTo>
                  <a:cubicBezTo>
                    <a:pt x="1625" y="21"/>
                    <a:pt x="1528" y="0"/>
                    <a:pt x="14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g21eb03a806e_0_15"/>
            <p:cNvSpPr/>
            <p:nvPr/>
          </p:nvSpPr>
          <p:spPr>
            <a:xfrm>
              <a:off x="3136516" y="3444264"/>
              <a:ext cx="71930" cy="40571"/>
            </a:xfrm>
            <a:custGeom>
              <a:rect b="b" l="l" r="r" t="t"/>
              <a:pathLst>
                <a:path extrusionOk="0" h="1264" w="2241">
                  <a:moveTo>
                    <a:pt x="1539" y="1"/>
                  </a:moveTo>
                  <a:lnTo>
                    <a:pt x="0" y="888"/>
                  </a:lnTo>
                  <a:lnTo>
                    <a:pt x="543" y="1202"/>
                  </a:lnTo>
                  <a:cubicBezTo>
                    <a:pt x="615" y="1244"/>
                    <a:pt x="711" y="1264"/>
                    <a:pt x="812" y="1264"/>
                  </a:cubicBezTo>
                  <a:cubicBezTo>
                    <a:pt x="935" y="1264"/>
                    <a:pt x="1064" y="1234"/>
                    <a:pt x="1164" y="1176"/>
                  </a:cubicBezTo>
                  <a:lnTo>
                    <a:pt x="2037" y="672"/>
                  </a:lnTo>
                  <a:cubicBezTo>
                    <a:pt x="2220" y="567"/>
                    <a:pt x="2240" y="405"/>
                    <a:pt x="2082" y="313"/>
                  </a:cubicBezTo>
                  <a:lnTo>
                    <a:pt x="153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g21eb03a806e_0_15"/>
            <p:cNvSpPr/>
            <p:nvPr/>
          </p:nvSpPr>
          <p:spPr>
            <a:xfrm>
              <a:off x="3092704" y="3646058"/>
              <a:ext cx="54598" cy="30140"/>
            </a:xfrm>
            <a:custGeom>
              <a:rect b="b" l="l" r="r" t="t"/>
              <a:pathLst>
                <a:path extrusionOk="0" h="939" w="1701">
                  <a:moveTo>
                    <a:pt x="861" y="0"/>
                  </a:moveTo>
                  <a:cubicBezTo>
                    <a:pt x="773" y="0"/>
                    <a:pt x="682" y="21"/>
                    <a:pt x="610" y="63"/>
                  </a:cubicBezTo>
                  <a:lnTo>
                    <a:pt x="146" y="331"/>
                  </a:lnTo>
                  <a:cubicBezTo>
                    <a:pt x="15" y="406"/>
                    <a:pt x="1" y="521"/>
                    <a:pt x="115" y="586"/>
                  </a:cubicBezTo>
                  <a:lnTo>
                    <a:pt x="648" y="894"/>
                  </a:lnTo>
                  <a:cubicBezTo>
                    <a:pt x="699" y="924"/>
                    <a:pt x="768" y="939"/>
                    <a:pt x="840" y="939"/>
                  </a:cubicBezTo>
                  <a:cubicBezTo>
                    <a:pt x="927" y="939"/>
                    <a:pt x="1020" y="917"/>
                    <a:pt x="1091" y="876"/>
                  </a:cubicBezTo>
                  <a:lnTo>
                    <a:pt x="1555" y="609"/>
                  </a:lnTo>
                  <a:cubicBezTo>
                    <a:pt x="1686" y="533"/>
                    <a:pt x="1701" y="417"/>
                    <a:pt x="1587" y="353"/>
                  </a:cubicBezTo>
                  <a:lnTo>
                    <a:pt x="1054" y="44"/>
                  </a:lnTo>
                  <a:cubicBezTo>
                    <a:pt x="1002" y="15"/>
                    <a:pt x="933" y="0"/>
                    <a:pt x="86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g21eb03a806e_0_15"/>
            <p:cNvSpPr/>
            <p:nvPr/>
          </p:nvSpPr>
          <p:spPr>
            <a:xfrm>
              <a:off x="3058520" y="3626318"/>
              <a:ext cx="54630" cy="30172"/>
            </a:xfrm>
            <a:custGeom>
              <a:rect b="b" l="l" r="r" t="t"/>
              <a:pathLst>
                <a:path extrusionOk="0" h="940" w="1702">
                  <a:moveTo>
                    <a:pt x="861" y="1"/>
                  </a:moveTo>
                  <a:cubicBezTo>
                    <a:pt x="774" y="1"/>
                    <a:pt x="682" y="22"/>
                    <a:pt x="610" y="63"/>
                  </a:cubicBezTo>
                  <a:lnTo>
                    <a:pt x="147" y="331"/>
                  </a:lnTo>
                  <a:cubicBezTo>
                    <a:pt x="15" y="407"/>
                    <a:pt x="1" y="521"/>
                    <a:pt x="115" y="587"/>
                  </a:cubicBezTo>
                  <a:lnTo>
                    <a:pt x="648" y="896"/>
                  </a:lnTo>
                  <a:cubicBezTo>
                    <a:pt x="700" y="925"/>
                    <a:pt x="769" y="940"/>
                    <a:pt x="841" y="940"/>
                  </a:cubicBezTo>
                  <a:cubicBezTo>
                    <a:pt x="928" y="940"/>
                    <a:pt x="1020" y="918"/>
                    <a:pt x="1092" y="877"/>
                  </a:cubicBezTo>
                  <a:lnTo>
                    <a:pt x="1556" y="609"/>
                  </a:lnTo>
                  <a:cubicBezTo>
                    <a:pt x="1687" y="532"/>
                    <a:pt x="1701" y="419"/>
                    <a:pt x="1587" y="352"/>
                  </a:cubicBezTo>
                  <a:lnTo>
                    <a:pt x="1054" y="45"/>
                  </a:lnTo>
                  <a:cubicBezTo>
                    <a:pt x="1002" y="15"/>
                    <a:pt x="933" y="1"/>
                    <a:pt x="86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g21eb03a806e_0_15"/>
            <p:cNvSpPr/>
            <p:nvPr/>
          </p:nvSpPr>
          <p:spPr>
            <a:xfrm>
              <a:off x="3024401" y="3606611"/>
              <a:ext cx="54566" cy="30140"/>
            </a:xfrm>
            <a:custGeom>
              <a:rect b="b" l="l" r="r" t="t"/>
              <a:pathLst>
                <a:path extrusionOk="0" h="939" w="1700">
                  <a:moveTo>
                    <a:pt x="860" y="0"/>
                  </a:moveTo>
                  <a:cubicBezTo>
                    <a:pt x="773" y="0"/>
                    <a:pt x="682" y="21"/>
                    <a:pt x="610" y="63"/>
                  </a:cubicBezTo>
                  <a:lnTo>
                    <a:pt x="146" y="331"/>
                  </a:lnTo>
                  <a:cubicBezTo>
                    <a:pt x="14" y="406"/>
                    <a:pt x="1" y="521"/>
                    <a:pt x="113" y="586"/>
                  </a:cubicBezTo>
                  <a:lnTo>
                    <a:pt x="648" y="894"/>
                  </a:lnTo>
                  <a:cubicBezTo>
                    <a:pt x="699" y="924"/>
                    <a:pt x="768" y="939"/>
                    <a:pt x="839" y="939"/>
                  </a:cubicBezTo>
                  <a:cubicBezTo>
                    <a:pt x="926" y="939"/>
                    <a:pt x="1018" y="917"/>
                    <a:pt x="1090" y="876"/>
                  </a:cubicBezTo>
                  <a:lnTo>
                    <a:pt x="1554" y="609"/>
                  </a:lnTo>
                  <a:cubicBezTo>
                    <a:pt x="1685" y="533"/>
                    <a:pt x="1699" y="417"/>
                    <a:pt x="1587" y="353"/>
                  </a:cubicBezTo>
                  <a:lnTo>
                    <a:pt x="1052" y="44"/>
                  </a:lnTo>
                  <a:cubicBezTo>
                    <a:pt x="1001" y="15"/>
                    <a:pt x="932" y="0"/>
                    <a:pt x="860" y="0"/>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g21eb03a806e_0_15"/>
            <p:cNvSpPr/>
            <p:nvPr/>
          </p:nvSpPr>
          <p:spPr>
            <a:xfrm>
              <a:off x="2990250" y="3586871"/>
              <a:ext cx="54598" cy="30172"/>
            </a:xfrm>
            <a:custGeom>
              <a:rect b="b" l="l" r="r" t="t"/>
              <a:pathLst>
                <a:path extrusionOk="0" h="940" w="1701">
                  <a:moveTo>
                    <a:pt x="861" y="1"/>
                  </a:moveTo>
                  <a:cubicBezTo>
                    <a:pt x="774" y="1"/>
                    <a:pt x="681" y="22"/>
                    <a:pt x="609" y="63"/>
                  </a:cubicBezTo>
                  <a:lnTo>
                    <a:pt x="146" y="331"/>
                  </a:lnTo>
                  <a:cubicBezTo>
                    <a:pt x="14" y="407"/>
                    <a:pt x="0" y="521"/>
                    <a:pt x="114" y="587"/>
                  </a:cubicBezTo>
                  <a:lnTo>
                    <a:pt x="647" y="896"/>
                  </a:lnTo>
                  <a:cubicBezTo>
                    <a:pt x="699" y="925"/>
                    <a:pt x="768" y="940"/>
                    <a:pt x="840" y="940"/>
                  </a:cubicBezTo>
                  <a:cubicBezTo>
                    <a:pt x="927" y="940"/>
                    <a:pt x="1019" y="919"/>
                    <a:pt x="1091" y="877"/>
                  </a:cubicBezTo>
                  <a:lnTo>
                    <a:pt x="1555" y="609"/>
                  </a:lnTo>
                  <a:cubicBezTo>
                    <a:pt x="1686" y="533"/>
                    <a:pt x="1700" y="419"/>
                    <a:pt x="1586" y="352"/>
                  </a:cubicBezTo>
                  <a:lnTo>
                    <a:pt x="1053" y="44"/>
                  </a:lnTo>
                  <a:cubicBezTo>
                    <a:pt x="1002" y="15"/>
                    <a:pt x="933" y="1"/>
                    <a:pt x="861" y="1"/>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g21eb03a806e_0_15"/>
            <p:cNvSpPr/>
            <p:nvPr/>
          </p:nvSpPr>
          <p:spPr>
            <a:xfrm>
              <a:off x="2956067" y="3567163"/>
              <a:ext cx="54598" cy="30172"/>
            </a:xfrm>
            <a:custGeom>
              <a:rect b="b" l="l" r="r" t="t"/>
              <a:pathLst>
                <a:path extrusionOk="0" h="940" w="1701">
                  <a:moveTo>
                    <a:pt x="860" y="0"/>
                  </a:moveTo>
                  <a:cubicBezTo>
                    <a:pt x="773" y="0"/>
                    <a:pt x="681" y="21"/>
                    <a:pt x="610" y="63"/>
                  </a:cubicBezTo>
                  <a:lnTo>
                    <a:pt x="146" y="331"/>
                  </a:lnTo>
                  <a:cubicBezTo>
                    <a:pt x="15" y="406"/>
                    <a:pt x="0" y="521"/>
                    <a:pt x="114" y="588"/>
                  </a:cubicBezTo>
                  <a:lnTo>
                    <a:pt x="647" y="894"/>
                  </a:lnTo>
                  <a:cubicBezTo>
                    <a:pt x="699" y="924"/>
                    <a:pt x="768" y="939"/>
                    <a:pt x="841" y="939"/>
                  </a:cubicBezTo>
                  <a:cubicBezTo>
                    <a:pt x="928" y="939"/>
                    <a:pt x="1019" y="918"/>
                    <a:pt x="1091" y="877"/>
                  </a:cubicBezTo>
                  <a:lnTo>
                    <a:pt x="1555" y="609"/>
                  </a:lnTo>
                  <a:cubicBezTo>
                    <a:pt x="1686" y="533"/>
                    <a:pt x="1700" y="417"/>
                    <a:pt x="1587" y="353"/>
                  </a:cubicBezTo>
                  <a:lnTo>
                    <a:pt x="1053" y="44"/>
                  </a:lnTo>
                  <a:cubicBezTo>
                    <a:pt x="1002" y="15"/>
                    <a:pt x="933" y="0"/>
                    <a:pt x="860" y="0"/>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g21eb03a806e_0_15"/>
            <p:cNvSpPr/>
            <p:nvPr/>
          </p:nvSpPr>
          <p:spPr>
            <a:xfrm>
              <a:off x="2921883" y="3547424"/>
              <a:ext cx="54598" cy="30172"/>
            </a:xfrm>
            <a:custGeom>
              <a:rect b="b" l="l" r="r" t="t"/>
              <a:pathLst>
                <a:path extrusionOk="0" h="940" w="1701">
                  <a:moveTo>
                    <a:pt x="860" y="1"/>
                  </a:moveTo>
                  <a:cubicBezTo>
                    <a:pt x="773" y="1"/>
                    <a:pt x="682" y="22"/>
                    <a:pt x="610" y="63"/>
                  </a:cubicBezTo>
                  <a:lnTo>
                    <a:pt x="146" y="331"/>
                  </a:lnTo>
                  <a:cubicBezTo>
                    <a:pt x="15" y="407"/>
                    <a:pt x="1" y="521"/>
                    <a:pt x="114" y="587"/>
                  </a:cubicBezTo>
                  <a:lnTo>
                    <a:pt x="647" y="896"/>
                  </a:lnTo>
                  <a:cubicBezTo>
                    <a:pt x="699" y="925"/>
                    <a:pt x="767" y="939"/>
                    <a:pt x="839" y="939"/>
                  </a:cubicBezTo>
                  <a:cubicBezTo>
                    <a:pt x="927" y="939"/>
                    <a:pt x="1019" y="918"/>
                    <a:pt x="1091" y="877"/>
                  </a:cubicBezTo>
                  <a:lnTo>
                    <a:pt x="1555" y="609"/>
                  </a:lnTo>
                  <a:cubicBezTo>
                    <a:pt x="1686" y="533"/>
                    <a:pt x="1701" y="419"/>
                    <a:pt x="1587" y="352"/>
                  </a:cubicBezTo>
                  <a:lnTo>
                    <a:pt x="1054" y="46"/>
                  </a:lnTo>
                  <a:cubicBezTo>
                    <a:pt x="1002" y="15"/>
                    <a:pt x="933" y="1"/>
                    <a:pt x="860" y="1"/>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g21eb03a806e_0_15"/>
            <p:cNvSpPr/>
            <p:nvPr/>
          </p:nvSpPr>
          <p:spPr>
            <a:xfrm>
              <a:off x="2887764" y="3527716"/>
              <a:ext cx="54598" cy="30172"/>
            </a:xfrm>
            <a:custGeom>
              <a:rect b="b" l="l" r="r" t="t"/>
              <a:pathLst>
                <a:path extrusionOk="0" h="940" w="1701">
                  <a:moveTo>
                    <a:pt x="860" y="0"/>
                  </a:moveTo>
                  <a:cubicBezTo>
                    <a:pt x="773" y="0"/>
                    <a:pt x="681" y="21"/>
                    <a:pt x="610" y="63"/>
                  </a:cubicBezTo>
                  <a:lnTo>
                    <a:pt x="146" y="331"/>
                  </a:lnTo>
                  <a:cubicBezTo>
                    <a:pt x="15" y="406"/>
                    <a:pt x="0" y="521"/>
                    <a:pt x="113" y="588"/>
                  </a:cubicBezTo>
                  <a:lnTo>
                    <a:pt x="647" y="894"/>
                  </a:lnTo>
                  <a:cubicBezTo>
                    <a:pt x="699" y="925"/>
                    <a:pt x="768" y="939"/>
                    <a:pt x="840" y="939"/>
                  </a:cubicBezTo>
                  <a:cubicBezTo>
                    <a:pt x="927" y="939"/>
                    <a:pt x="1018" y="918"/>
                    <a:pt x="1090" y="877"/>
                  </a:cubicBezTo>
                  <a:lnTo>
                    <a:pt x="1555" y="609"/>
                  </a:lnTo>
                  <a:cubicBezTo>
                    <a:pt x="1686" y="533"/>
                    <a:pt x="1700" y="418"/>
                    <a:pt x="1587" y="353"/>
                  </a:cubicBezTo>
                  <a:lnTo>
                    <a:pt x="1052" y="44"/>
                  </a:lnTo>
                  <a:cubicBezTo>
                    <a:pt x="1001" y="15"/>
                    <a:pt x="932" y="0"/>
                    <a:pt x="860" y="0"/>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g21eb03a806e_0_15"/>
            <p:cNvSpPr/>
            <p:nvPr/>
          </p:nvSpPr>
          <p:spPr>
            <a:xfrm>
              <a:off x="2853581" y="3507976"/>
              <a:ext cx="54598" cy="30172"/>
            </a:xfrm>
            <a:custGeom>
              <a:rect b="b" l="l" r="r" t="t"/>
              <a:pathLst>
                <a:path extrusionOk="0" h="940" w="1701">
                  <a:moveTo>
                    <a:pt x="860" y="1"/>
                  </a:moveTo>
                  <a:cubicBezTo>
                    <a:pt x="773" y="1"/>
                    <a:pt x="682" y="22"/>
                    <a:pt x="610" y="63"/>
                  </a:cubicBezTo>
                  <a:lnTo>
                    <a:pt x="146" y="331"/>
                  </a:lnTo>
                  <a:cubicBezTo>
                    <a:pt x="15" y="407"/>
                    <a:pt x="1" y="521"/>
                    <a:pt x="114" y="587"/>
                  </a:cubicBezTo>
                  <a:lnTo>
                    <a:pt x="648" y="896"/>
                  </a:lnTo>
                  <a:cubicBezTo>
                    <a:pt x="699" y="925"/>
                    <a:pt x="768" y="939"/>
                    <a:pt x="839" y="939"/>
                  </a:cubicBezTo>
                  <a:cubicBezTo>
                    <a:pt x="927" y="939"/>
                    <a:pt x="1019" y="918"/>
                    <a:pt x="1091" y="877"/>
                  </a:cubicBezTo>
                  <a:lnTo>
                    <a:pt x="1555" y="609"/>
                  </a:lnTo>
                  <a:cubicBezTo>
                    <a:pt x="1686" y="533"/>
                    <a:pt x="1701" y="419"/>
                    <a:pt x="1587" y="353"/>
                  </a:cubicBezTo>
                  <a:lnTo>
                    <a:pt x="1054" y="46"/>
                  </a:lnTo>
                  <a:cubicBezTo>
                    <a:pt x="1002" y="16"/>
                    <a:pt x="933" y="1"/>
                    <a:pt x="860" y="1"/>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g21eb03a806e_0_15"/>
            <p:cNvSpPr/>
            <p:nvPr/>
          </p:nvSpPr>
          <p:spPr>
            <a:xfrm>
              <a:off x="2819397" y="3488269"/>
              <a:ext cx="54598" cy="30172"/>
            </a:xfrm>
            <a:custGeom>
              <a:rect b="b" l="l" r="r" t="t"/>
              <a:pathLst>
                <a:path extrusionOk="0" h="940" w="1701">
                  <a:moveTo>
                    <a:pt x="861" y="0"/>
                  </a:moveTo>
                  <a:cubicBezTo>
                    <a:pt x="774" y="0"/>
                    <a:pt x="682" y="21"/>
                    <a:pt x="610" y="63"/>
                  </a:cubicBezTo>
                  <a:lnTo>
                    <a:pt x="146" y="331"/>
                  </a:lnTo>
                  <a:cubicBezTo>
                    <a:pt x="15" y="406"/>
                    <a:pt x="1" y="521"/>
                    <a:pt x="115" y="588"/>
                  </a:cubicBezTo>
                  <a:lnTo>
                    <a:pt x="648" y="894"/>
                  </a:lnTo>
                  <a:cubicBezTo>
                    <a:pt x="699" y="925"/>
                    <a:pt x="769" y="939"/>
                    <a:pt x="841" y="939"/>
                  </a:cubicBezTo>
                  <a:cubicBezTo>
                    <a:pt x="928" y="939"/>
                    <a:pt x="1020" y="918"/>
                    <a:pt x="1092" y="877"/>
                  </a:cubicBezTo>
                  <a:lnTo>
                    <a:pt x="1555" y="609"/>
                  </a:lnTo>
                  <a:cubicBezTo>
                    <a:pt x="1687" y="533"/>
                    <a:pt x="1701" y="418"/>
                    <a:pt x="1587" y="353"/>
                  </a:cubicBezTo>
                  <a:lnTo>
                    <a:pt x="1054" y="44"/>
                  </a:lnTo>
                  <a:cubicBezTo>
                    <a:pt x="1002" y="15"/>
                    <a:pt x="933" y="0"/>
                    <a:pt x="861" y="0"/>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g21eb03a806e_0_15"/>
            <p:cNvSpPr/>
            <p:nvPr/>
          </p:nvSpPr>
          <p:spPr>
            <a:xfrm>
              <a:off x="2785278" y="3468529"/>
              <a:ext cx="54566" cy="30172"/>
            </a:xfrm>
            <a:custGeom>
              <a:rect b="b" l="l" r="r" t="t"/>
              <a:pathLst>
                <a:path extrusionOk="0" h="940" w="1700">
                  <a:moveTo>
                    <a:pt x="861" y="1"/>
                  </a:moveTo>
                  <a:cubicBezTo>
                    <a:pt x="774" y="1"/>
                    <a:pt x="682" y="22"/>
                    <a:pt x="610" y="63"/>
                  </a:cubicBezTo>
                  <a:lnTo>
                    <a:pt x="146" y="331"/>
                  </a:lnTo>
                  <a:cubicBezTo>
                    <a:pt x="14" y="407"/>
                    <a:pt x="1" y="521"/>
                    <a:pt x="113" y="587"/>
                  </a:cubicBezTo>
                  <a:lnTo>
                    <a:pt x="648" y="896"/>
                  </a:lnTo>
                  <a:cubicBezTo>
                    <a:pt x="699" y="925"/>
                    <a:pt x="768" y="940"/>
                    <a:pt x="840" y="940"/>
                  </a:cubicBezTo>
                  <a:cubicBezTo>
                    <a:pt x="927" y="940"/>
                    <a:pt x="1018" y="919"/>
                    <a:pt x="1090" y="877"/>
                  </a:cubicBezTo>
                  <a:lnTo>
                    <a:pt x="1554" y="609"/>
                  </a:lnTo>
                  <a:cubicBezTo>
                    <a:pt x="1686" y="533"/>
                    <a:pt x="1699" y="419"/>
                    <a:pt x="1587" y="353"/>
                  </a:cubicBezTo>
                  <a:lnTo>
                    <a:pt x="1052" y="44"/>
                  </a:lnTo>
                  <a:cubicBezTo>
                    <a:pt x="1001" y="15"/>
                    <a:pt x="933" y="1"/>
                    <a:pt x="861" y="1"/>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g21eb03a806e_0_15"/>
            <p:cNvSpPr/>
            <p:nvPr/>
          </p:nvSpPr>
          <p:spPr>
            <a:xfrm>
              <a:off x="2751095" y="3448822"/>
              <a:ext cx="54598" cy="30172"/>
            </a:xfrm>
            <a:custGeom>
              <a:rect b="b" l="l" r="r" t="t"/>
              <a:pathLst>
                <a:path extrusionOk="0" h="940" w="1701">
                  <a:moveTo>
                    <a:pt x="860" y="0"/>
                  </a:moveTo>
                  <a:cubicBezTo>
                    <a:pt x="773" y="0"/>
                    <a:pt x="682" y="22"/>
                    <a:pt x="610" y="63"/>
                  </a:cubicBezTo>
                  <a:lnTo>
                    <a:pt x="145" y="331"/>
                  </a:lnTo>
                  <a:cubicBezTo>
                    <a:pt x="14" y="406"/>
                    <a:pt x="1" y="521"/>
                    <a:pt x="113" y="588"/>
                  </a:cubicBezTo>
                  <a:lnTo>
                    <a:pt x="648" y="895"/>
                  </a:lnTo>
                  <a:cubicBezTo>
                    <a:pt x="700" y="925"/>
                    <a:pt x="769" y="939"/>
                    <a:pt x="841" y="939"/>
                  </a:cubicBezTo>
                  <a:cubicBezTo>
                    <a:pt x="928" y="939"/>
                    <a:pt x="1020" y="918"/>
                    <a:pt x="1092" y="877"/>
                  </a:cubicBezTo>
                  <a:lnTo>
                    <a:pt x="1555" y="609"/>
                  </a:lnTo>
                  <a:cubicBezTo>
                    <a:pt x="1687" y="533"/>
                    <a:pt x="1701" y="418"/>
                    <a:pt x="1587" y="353"/>
                  </a:cubicBezTo>
                  <a:lnTo>
                    <a:pt x="1053" y="44"/>
                  </a:lnTo>
                  <a:cubicBezTo>
                    <a:pt x="1001" y="15"/>
                    <a:pt x="932" y="0"/>
                    <a:pt x="860" y="0"/>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g21eb03a806e_0_15"/>
            <p:cNvSpPr/>
            <p:nvPr/>
          </p:nvSpPr>
          <p:spPr>
            <a:xfrm>
              <a:off x="3117258" y="3620091"/>
              <a:ext cx="64773" cy="36045"/>
            </a:xfrm>
            <a:custGeom>
              <a:rect b="b" l="l" r="r" t="t"/>
              <a:pathLst>
                <a:path extrusionOk="0" h="1123" w="2018">
                  <a:moveTo>
                    <a:pt x="861" y="1"/>
                  </a:moveTo>
                  <a:cubicBezTo>
                    <a:pt x="774" y="1"/>
                    <a:pt x="683" y="22"/>
                    <a:pt x="612" y="64"/>
                  </a:cubicBezTo>
                  <a:lnTo>
                    <a:pt x="146" y="332"/>
                  </a:lnTo>
                  <a:cubicBezTo>
                    <a:pt x="15" y="408"/>
                    <a:pt x="1" y="522"/>
                    <a:pt x="115" y="588"/>
                  </a:cubicBezTo>
                  <a:lnTo>
                    <a:pt x="966" y="1078"/>
                  </a:lnTo>
                  <a:cubicBezTo>
                    <a:pt x="1018" y="1108"/>
                    <a:pt x="1087" y="1123"/>
                    <a:pt x="1159" y="1123"/>
                  </a:cubicBezTo>
                  <a:cubicBezTo>
                    <a:pt x="1245" y="1123"/>
                    <a:pt x="1337" y="1102"/>
                    <a:pt x="1408" y="1061"/>
                  </a:cubicBezTo>
                  <a:lnTo>
                    <a:pt x="1872" y="793"/>
                  </a:lnTo>
                  <a:cubicBezTo>
                    <a:pt x="2005" y="716"/>
                    <a:pt x="2018" y="601"/>
                    <a:pt x="1905" y="536"/>
                  </a:cubicBezTo>
                  <a:lnTo>
                    <a:pt x="1054" y="45"/>
                  </a:lnTo>
                  <a:cubicBezTo>
                    <a:pt x="1002" y="16"/>
                    <a:pt x="933" y="1"/>
                    <a:pt x="86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g21eb03a806e_0_15"/>
            <p:cNvSpPr/>
            <p:nvPr/>
          </p:nvSpPr>
          <p:spPr>
            <a:xfrm>
              <a:off x="3086060" y="3602085"/>
              <a:ext cx="54598" cy="30140"/>
            </a:xfrm>
            <a:custGeom>
              <a:rect b="b" l="l" r="r" t="t"/>
              <a:pathLst>
                <a:path extrusionOk="0" h="939" w="1701">
                  <a:moveTo>
                    <a:pt x="864" y="1"/>
                  </a:moveTo>
                  <a:cubicBezTo>
                    <a:pt x="777" y="1"/>
                    <a:pt x="685" y="22"/>
                    <a:pt x="613" y="64"/>
                  </a:cubicBezTo>
                  <a:lnTo>
                    <a:pt x="149" y="332"/>
                  </a:lnTo>
                  <a:cubicBezTo>
                    <a:pt x="18" y="407"/>
                    <a:pt x="0" y="521"/>
                    <a:pt x="114" y="587"/>
                  </a:cubicBezTo>
                  <a:lnTo>
                    <a:pt x="647" y="894"/>
                  </a:lnTo>
                  <a:cubicBezTo>
                    <a:pt x="699" y="924"/>
                    <a:pt x="768" y="939"/>
                    <a:pt x="841" y="939"/>
                  </a:cubicBezTo>
                  <a:cubicBezTo>
                    <a:pt x="928" y="939"/>
                    <a:pt x="1019" y="918"/>
                    <a:pt x="1091" y="877"/>
                  </a:cubicBezTo>
                  <a:lnTo>
                    <a:pt x="1555" y="609"/>
                  </a:lnTo>
                  <a:cubicBezTo>
                    <a:pt x="1686" y="533"/>
                    <a:pt x="1700" y="419"/>
                    <a:pt x="1586" y="352"/>
                  </a:cubicBezTo>
                  <a:lnTo>
                    <a:pt x="1053" y="44"/>
                  </a:lnTo>
                  <a:cubicBezTo>
                    <a:pt x="1002" y="15"/>
                    <a:pt x="93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g21eb03a806e_0_15"/>
            <p:cNvSpPr/>
            <p:nvPr/>
          </p:nvSpPr>
          <p:spPr>
            <a:xfrm>
              <a:off x="3055856" y="3584656"/>
              <a:ext cx="54598" cy="30140"/>
            </a:xfrm>
            <a:custGeom>
              <a:rect b="b" l="l" r="r" t="t"/>
              <a:pathLst>
                <a:path extrusionOk="0" h="939" w="1701">
                  <a:moveTo>
                    <a:pt x="864" y="1"/>
                  </a:moveTo>
                  <a:cubicBezTo>
                    <a:pt x="777" y="1"/>
                    <a:pt x="685" y="22"/>
                    <a:pt x="613" y="64"/>
                  </a:cubicBezTo>
                  <a:lnTo>
                    <a:pt x="149" y="332"/>
                  </a:lnTo>
                  <a:cubicBezTo>
                    <a:pt x="18" y="407"/>
                    <a:pt x="0" y="521"/>
                    <a:pt x="114" y="587"/>
                  </a:cubicBezTo>
                  <a:lnTo>
                    <a:pt x="649" y="894"/>
                  </a:lnTo>
                  <a:cubicBezTo>
                    <a:pt x="699" y="924"/>
                    <a:pt x="767" y="938"/>
                    <a:pt x="838" y="938"/>
                  </a:cubicBezTo>
                  <a:cubicBezTo>
                    <a:pt x="925" y="938"/>
                    <a:pt x="1017" y="917"/>
                    <a:pt x="1090" y="875"/>
                  </a:cubicBezTo>
                  <a:lnTo>
                    <a:pt x="1554" y="607"/>
                  </a:lnTo>
                  <a:cubicBezTo>
                    <a:pt x="1685" y="531"/>
                    <a:pt x="1701" y="419"/>
                    <a:pt x="1587" y="352"/>
                  </a:cubicBezTo>
                  <a:lnTo>
                    <a:pt x="1054" y="44"/>
                  </a:lnTo>
                  <a:cubicBezTo>
                    <a:pt x="1002" y="15"/>
                    <a:pt x="93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g21eb03a806e_0_15"/>
            <p:cNvSpPr/>
            <p:nvPr/>
          </p:nvSpPr>
          <p:spPr>
            <a:xfrm>
              <a:off x="3025653" y="3567228"/>
              <a:ext cx="54598" cy="30107"/>
            </a:xfrm>
            <a:custGeom>
              <a:rect b="b" l="l" r="r" t="t"/>
              <a:pathLst>
                <a:path extrusionOk="0" h="938" w="1701">
                  <a:moveTo>
                    <a:pt x="864" y="0"/>
                  </a:moveTo>
                  <a:cubicBezTo>
                    <a:pt x="777" y="0"/>
                    <a:pt x="685" y="22"/>
                    <a:pt x="613" y="64"/>
                  </a:cubicBezTo>
                  <a:lnTo>
                    <a:pt x="149" y="330"/>
                  </a:lnTo>
                  <a:cubicBezTo>
                    <a:pt x="16" y="407"/>
                    <a:pt x="1" y="521"/>
                    <a:pt x="114" y="586"/>
                  </a:cubicBezTo>
                  <a:lnTo>
                    <a:pt x="648" y="894"/>
                  </a:lnTo>
                  <a:cubicBezTo>
                    <a:pt x="699" y="924"/>
                    <a:pt x="766" y="938"/>
                    <a:pt x="837" y="938"/>
                  </a:cubicBezTo>
                  <a:cubicBezTo>
                    <a:pt x="925" y="938"/>
                    <a:pt x="1017" y="916"/>
                    <a:pt x="1090" y="875"/>
                  </a:cubicBezTo>
                  <a:lnTo>
                    <a:pt x="1554" y="607"/>
                  </a:lnTo>
                  <a:cubicBezTo>
                    <a:pt x="1685" y="531"/>
                    <a:pt x="1701" y="418"/>
                    <a:pt x="1587" y="352"/>
                  </a:cubicBezTo>
                  <a:lnTo>
                    <a:pt x="1054" y="44"/>
                  </a:lnTo>
                  <a:cubicBezTo>
                    <a:pt x="1003" y="15"/>
                    <a:pt x="935" y="0"/>
                    <a:pt x="864" y="0"/>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g21eb03a806e_0_15"/>
            <p:cNvSpPr/>
            <p:nvPr/>
          </p:nvSpPr>
          <p:spPr>
            <a:xfrm>
              <a:off x="2995450" y="3549799"/>
              <a:ext cx="54598" cy="30107"/>
            </a:xfrm>
            <a:custGeom>
              <a:rect b="b" l="l" r="r" t="t"/>
              <a:pathLst>
                <a:path extrusionOk="0" h="938" w="1701">
                  <a:moveTo>
                    <a:pt x="864" y="0"/>
                  </a:moveTo>
                  <a:cubicBezTo>
                    <a:pt x="777" y="0"/>
                    <a:pt x="685" y="22"/>
                    <a:pt x="613" y="64"/>
                  </a:cubicBezTo>
                  <a:lnTo>
                    <a:pt x="149" y="332"/>
                  </a:lnTo>
                  <a:cubicBezTo>
                    <a:pt x="18" y="407"/>
                    <a:pt x="1" y="521"/>
                    <a:pt x="115" y="585"/>
                  </a:cubicBezTo>
                  <a:lnTo>
                    <a:pt x="648" y="894"/>
                  </a:lnTo>
                  <a:cubicBezTo>
                    <a:pt x="699" y="923"/>
                    <a:pt x="767" y="938"/>
                    <a:pt x="838" y="938"/>
                  </a:cubicBezTo>
                  <a:cubicBezTo>
                    <a:pt x="925" y="938"/>
                    <a:pt x="1018" y="916"/>
                    <a:pt x="1090" y="875"/>
                  </a:cubicBezTo>
                  <a:lnTo>
                    <a:pt x="1554" y="607"/>
                  </a:lnTo>
                  <a:cubicBezTo>
                    <a:pt x="1685" y="531"/>
                    <a:pt x="1701" y="417"/>
                    <a:pt x="1587" y="352"/>
                  </a:cubicBezTo>
                  <a:lnTo>
                    <a:pt x="1054" y="44"/>
                  </a:lnTo>
                  <a:cubicBezTo>
                    <a:pt x="1003" y="15"/>
                    <a:pt x="935" y="0"/>
                    <a:pt x="864" y="0"/>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g21eb03a806e_0_15"/>
            <p:cNvSpPr/>
            <p:nvPr/>
          </p:nvSpPr>
          <p:spPr>
            <a:xfrm>
              <a:off x="2965278" y="3532338"/>
              <a:ext cx="54598" cy="30140"/>
            </a:xfrm>
            <a:custGeom>
              <a:rect b="b" l="l" r="r" t="t"/>
              <a:pathLst>
                <a:path extrusionOk="0" h="939" w="1701">
                  <a:moveTo>
                    <a:pt x="864" y="0"/>
                  </a:moveTo>
                  <a:cubicBezTo>
                    <a:pt x="777" y="0"/>
                    <a:pt x="684" y="22"/>
                    <a:pt x="611" y="65"/>
                  </a:cubicBezTo>
                  <a:lnTo>
                    <a:pt x="147" y="331"/>
                  </a:lnTo>
                  <a:cubicBezTo>
                    <a:pt x="16" y="408"/>
                    <a:pt x="0" y="521"/>
                    <a:pt x="114" y="586"/>
                  </a:cubicBezTo>
                  <a:lnTo>
                    <a:pt x="647" y="895"/>
                  </a:lnTo>
                  <a:cubicBezTo>
                    <a:pt x="698" y="924"/>
                    <a:pt x="766" y="939"/>
                    <a:pt x="837" y="939"/>
                  </a:cubicBezTo>
                  <a:cubicBezTo>
                    <a:pt x="924" y="939"/>
                    <a:pt x="1016" y="917"/>
                    <a:pt x="1089" y="876"/>
                  </a:cubicBezTo>
                  <a:lnTo>
                    <a:pt x="1553" y="608"/>
                  </a:lnTo>
                  <a:cubicBezTo>
                    <a:pt x="1684" y="531"/>
                    <a:pt x="1700" y="418"/>
                    <a:pt x="1586" y="353"/>
                  </a:cubicBezTo>
                  <a:lnTo>
                    <a:pt x="1053" y="44"/>
                  </a:lnTo>
                  <a:cubicBezTo>
                    <a:pt x="1002" y="15"/>
                    <a:pt x="935" y="0"/>
                    <a:pt x="864" y="0"/>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g21eb03a806e_0_15"/>
            <p:cNvSpPr/>
            <p:nvPr/>
          </p:nvSpPr>
          <p:spPr>
            <a:xfrm>
              <a:off x="2935075" y="3514909"/>
              <a:ext cx="54598" cy="30140"/>
            </a:xfrm>
            <a:custGeom>
              <a:rect b="b" l="l" r="r" t="t"/>
              <a:pathLst>
                <a:path extrusionOk="0" h="939" w="1701">
                  <a:moveTo>
                    <a:pt x="865" y="0"/>
                  </a:moveTo>
                  <a:cubicBezTo>
                    <a:pt x="777" y="0"/>
                    <a:pt x="685" y="22"/>
                    <a:pt x="613" y="64"/>
                  </a:cubicBezTo>
                  <a:lnTo>
                    <a:pt x="147" y="332"/>
                  </a:lnTo>
                  <a:cubicBezTo>
                    <a:pt x="16" y="407"/>
                    <a:pt x="0" y="521"/>
                    <a:pt x="114" y="586"/>
                  </a:cubicBezTo>
                  <a:lnTo>
                    <a:pt x="647" y="894"/>
                  </a:lnTo>
                  <a:cubicBezTo>
                    <a:pt x="698" y="924"/>
                    <a:pt x="766" y="938"/>
                    <a:pt x="837" y="938"/>
                  </a:cubicBezTo>
                  <a:cubicBezTo>
                    <a:pt x="924" y="938"/>
                    <a:pt x="1016" y="917"/>
                    <a:pt x="1089" y="876"/>
                  </a:cubicBezTo>
                  <a:lnTo>
                    <a:pt x="1553" y="608"/>
                  </a:lnTo>
                  <a:cubicBezTo>
                    <a:pt x="1684" y="531"/>
                    <a:pt x="1700" y="417"/>
                    <a:pt x="1586" y="353"/>
                  </a:cubicBezTo>
                  <a:lnTo>
                    <a:pt x="1053" y="44"/>
                  </a:lnTo>
                  <a:cubicBezTo>
                    <a:pt x="1002" y="15"/>
                    <a:pt x="935" y="0"/>
                    <a:pt x="865" y="0"/>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g21eb03a806e_0_15"/>
            <p:cNvSpPr/>
            <p:nvPr/>
          </p:nvSpPr>
          <p:spPr>
            <a:xfrm>
              <a:off x="2904872" y="3497481"/>
              <a:ext cx="54598" cy="30140"/>
            </a:xfrm>
            <a:custGeom>
              <a:rect b="b" l="l" r="r" t="t"/>
              <a:pathLst>
                <a:path extrusionOk="0" h="939" w="1701">
                  <a:moveTo>
                    <a:pt x="865" y="0"/>
                  </a:moveTo>
                  <a:cubicBezTo>
                    <a:pt x="777" y="0"/>
                    <a:pt x="685" y="22"/>
                    <a:pt x="611" y="64"/>
                  </a:cubicBezTo>
                  <a:lnTo>
                    <a:pt x="147" y="331"/>
                  </a:lnTo>
                  <a:cubicBezTo>
                    <a:pt x="16" y="407"/>
                    <a:pt x="0" y="521"/>
                    <a:pt x="114" y="586"/>
                  </a:cubicBezTo>
                  <a:lnTo>
                    <a:pt x="647" y="894"/>
                  </a:lnTo>
                  <a:cubicBezTo>
                    <a:pt x="698" y="924"/>
                    <a:pt x="766" y="938"/>
                    <a:pt x="837" y="938"/>
                  </a:cubicBezTo>
                  <a:cubicBezTo>
                    <a:pt x="924" y="938"/>
                    <a:pt x="1016" y="917"/>
                    <a:pt x="1088" y="875"/>
                  </a:cubicBezTo>
                  <a:lnTo>
                    <a:pt x="1554" y="607"/>
                  </a:lnTo>
                  <a:cubicBezTo>
                    <a:pt x="1683" y="531"/>
                    <a:pt x="1700" y="417"/>
                    <a:pt x="1587" y="352"/>
                  </a:cubicBezTo>
                  <a:lnTo>
                    <a:pt x="1054" y="44"/>
                  </a:lnTo>
                  <a:cubicBezTo>
                    <a:pt x="1003" y="15"/>
                    <a:pt x="935" y="0"/>
                    <a:pt x="865" y="0"/>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g21eb03a806e_0_15"/>
            <p:cNvSpPr/>
            <p:nvPr/>
          </p:nvSpPr>
          <p:spPr>
            <a:xfrm>
              <a:off x="2874668" y="3480020"/>
              <a:ext cx="54598" cy="30172"/>
            </a:xfrm>
            <a:custGeom>
              <a:rect b="b" l="l" r="r" t="t"/>
              <a:pathLst>
                <a:path extrusionOk="0" h="940" w="1701">
                  <a:moveTo>
                    <a:pt x="863" y="1"/>
                  </a:moveTo>
                  <a:cubicBezTo>
                    <a:pt x="776" y="1"/>
                    <a:pt x="684" y="22"/>
                    <a:pt x="611" y="64"/>
                  </a:cubicBezTo>
                  <a:lnTo>
                    <a:pt x="148" y="332"/>
                  </a:lnTo>
                  <a:cubicBezTo>
                    <a:pt x="16" y="408"/>
                    <a:pt x="1" y="522"/>
                    <a:pt x="114" y="587"/>
                  </a:cubicBezTo>
                  <a:lnTo>
                    <a:pt x="647" y="895"/>
                  </a:lnTo>
                  <a:cubicBezTo>
                    <a:pt x="698" y="925"/>
                    <a:pt x="766" y="939"/>
                    <a:pt x="836" y="939"/>
                  </a:cubicBezTo>
                  <a:cubicBezTo>
                    <a:pt x="924" y="939"/>
                    <a:pt x="1016" y="917"/>
                    <a:pt x="1088" y="875"/>
                  </a:cubicBezTo>
                  <a:lnTo>
                    <a:pt x="1552" y="608"/>
                  </a:lnTo>
                  <a:cubicBezTo>
                    <a:pt x="1683" y="532"/>
                    <a:pt x="1701" y="418"/>
                    <a:pt x="1587" y="353"/>
                  </a:cubicBezTo>
                  <a:lnTo>
                    <a:pt x="1054" y="45"/>
                  </a:lnTo>
                  <a:cubicBezTo>
                    <a:pt x="1003" y="15"/>
                    <a:pt x="935" y="1"/>
                    <a:pt x="863" y="1"/>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g21eb03a806e_0_15"/>
            <p:cNvSpPr/>
            <p:nvPr/>
          </p:nvSpPr>
          <p:spPr>
            <a:xfrm>
              <a:off x="2844465" y="3462591"/>
              <a:ext cx="54598" cy="30140"/>
            </a:xfrm>
            <a:custGeom>
              <a:rect b="b" l="l" r="r" t="t"/>
              <a:pathLst>
                <a:path extrusionOk="0" h="939" w="1701">
                  <a:moveTo>
                    <a:pt x="863" y="1"/>
                  </a:moveTo>
                  <a:cubicBezTo>
                    <a:pt x="776" y="1"/>
                    <a:pt x="684" y="22"/>
                    <a:pt x="612" y="64"/>
                  </a:cubicBezTo>
                  <a:lnTo>
                    <a:pt x="148" y="332"/>
                  </a:lnTo>
                  <a:cubicBezTo>
                    <a:pt x="17" y="408"/>
                    <a:pt x="1" y="522"/>
                    <a:pt x="115" y="587"/>
                  </a:cubicBezTo>
                  <a:lnTo>
                    <a:pt x="648" y="895"/>
                  </a:lnTo>
                  <a:cubicBezTo>
                    <a:pt x="699" y="925"/>
                    <a:pt x="766" y="939"/>
                    <a:pt x="836" y="939"/>
                  </a:cubicBezTo>
                  <a:cubicBezTo>
                    <a:pt x="924" y="939"/>
                    <a:pt x="1016" y="917"/>
                    <a:pt x="1089" y="875"/>
                  </a:cubicBezTo>
                  <a:lnTo>
                    <a:pt x="1552" y="607"/>
                  </a:lnTo>
                  <a:cubicBezTo>
                    <a:pt x="1684" y="532"/>
                    <a:pt x="1701" y="418"/>
                    <a:pt x="1587" y="353"/>
                  </a:cubicBezTo>
                  <a:lnTo>
                    <a:pt x="1053" y="45"/>
                  </a:lnTo>
                  <a:cubicBezTo>
                    <a:pt x="1002" y="15"/>
                    <a:pt x="934" y="1"/>
                    <a:pt x="863" y="1"/>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g21eb03a806e_0_15"/>
            <p:cNvSpPr/>
            <p:nvPr/>
          </p:nvSpPr>
          <p:spPr>
            <a:xfrm>
              <a:off x="2814262" y="3445162"/>
              <a:ext cx="54630" cy="30140"/>
            </a:xfrm>
            <a:custGeom>
              <a:rect b="b" l="l" r="r" t="t"/>
              <a:pathLst>
                <a:path extrusionOk="0" h="939" w="1702">
                  <a:moveTo>
                    <a:pt x="862" y="0"/>
                  </a:moveTo>
                  <a:cubicBezTo>
                    <a:pt x="774" y="0"/>
                    <a:pt x="682" y="22"/>
                    <a:pt x="610" y="63"/>
                  </a:cubicBezTo>
                  <a:lnTo>
                    <a:pt x="146" y="330"/>
                  </a:lnTo>
                  <a:cubicBezTo>
                    <a:pt x="15" y="406"/>
                    <a:pt x="1" y="522"/>
                    <a:pt x="115" y="586"/>
                  </a:cubicBezTo>
                  <a:lnTo>
                    <a:pt x="648" y="895"/>
                  </a:lnTo>
                  <a:cubicBezTo>
                    <a:pt x="699" y="924"/>
                    <a:pt x="767" y="938"/>
                    <a:pt x="838" y="938"/>
                  </a:cubicBezTo>
                  <a:cubicBezTo>
                    <a:pt x="925" y="938"/>
                    <a:pt x="1017" y="917"/>
                    <a:pt x="1089" y="875"/>
                  </a:cubicBezTo>
                  <a:lnTo>
                    <a:pt x="1553" y="607"/>
                  </a:lnTo>
                  <a:cubicBezTo>
                    <a:pt x="1684" y="532"/>
                    <a:pt x="1701" y="418"/>
                    <a:pt x="1587" y="353"/>
                  </a:cubicBezTo>
                  <a:lnTo>
                    <a:pt x="1054" y="45"/>
                  </a:lnTo>
                  <a:cubicBezTo>
                    <a:pt x="1003" y="15"/>
                    <a:pt x="934" y="0"/>
                    <a:pt x="862" y="0"/>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g21eb03a806e_0_15"/>
            <p:cNvSpPr/>
            <p:nvPr/>
          </p:nvSpPr>
          <p:spPr>
            <a:xfrm>
              <a:off x="3114016" y="3578076"/>
              <a:ext cx="54598" cy="30172"/>
            </a:xfrm>
            <a:custGeom>
              <a:rect b="b" l="l" r="r" t="t"/>
              <a:pathLst>
                <a:path extrusionOk="0" h="940" w="1701">
                  <a:moveTo>
                    <a:pt x="862" y="1"/>
                  </a:moveTo>
                  <a:cubicBezTo>
                    <a:pt x="775" y="1"/>
                    <a:pt x="682" y="22"/>
                    <a:pt x="610" y="63"/>
                  </a:cubicBezTo>
                  <a:lnTo>
                    <a:pt x="146" y="331"/>
                  </a:lnTo>
                  <a:cubicBezTo>
                    <a:pt x="15" y="407"/>
                    <a:pt x="1" y="521"/>
                    <a:pt x="113" y="588"/>
                  </a:cubicBezTo>
                  <a:lnTo>
                    <a:pt x="648" y="894"/>
                  </a:lnTo>
                  <a:cubicBezTo>
                    <a:pt x="700" y="925"/>
                    <a:pt x="771" y="940"/>
                    <a:pt x="844" y="940"/>
                  </a:cubicBezTo>
                  <a:cubicBezTo>
                    <a:pt x="931" y="940"/>
                    <a:pt x="1022" y="919"/>
                    <a:pt x="1093" y="879"/>
                  </a:cubicBezTo>
                  <a:lnTo>
                    <a:pt x="1557" y="611"/>
                  </a:lnTo>
                  <a:cubicBezTo>
                    <a:pt x="1688" y="534"/>
                    <a:pt x="1701" y="419"/>
                    <a:pt x="1587" y="353"/>
                  </a:cubicBezTo>
                  <a:lnTo>
                    <a:pt x="1054" y="44"/>
                  </a:lnTo>
                  <a:cubicBezTo>
                    <a:pt x="1003" y="15"/>
                    <a:pt x="934" y="1"/>
                    <a:pt x="86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g21eb03a806e_0_15"/>
            <p:cNvSpPr/>
            <p:nvPr/>
          </p:nvSpPr>
          <p:spPr>
            <a:xfrm>
              <a:off x="3084070" y="3560776"/>
              <a:ext cx="54534" cy="30172"/>
            </a:xfrm>
            <a:custGeom>
              <a:rect b="b" l="l" r="r" t="t"/>
              <a:pathLst>
                <a:path extrusionOk="0" h="940" w="1699">
                  <a:moveTo>
                    <a:pt x="859" y="0"/>
                  </a:moveTo>
                  <a:cubicBezTo>
                    <a:pt x="773" y="0"/>
                    <a:pt x="681" y="22"/>
                    <a:pt x="610" y="63"/>
                  </a:cubicBezTo>
                  <a:lnTo>
                    <a:pt x="146" y="331"/>
                  </a:lnTo>
                  <a:cubicBezTo>
                    <a:pt x="13" y="406"/>
                    <a:pt x="0" y="521"/>
                    <a:pt x="113" y="588"/>
                  </a:cubicBezTo>
                  <a:lnTo>
                    <a:pt x="647" y="895"/>
                  </a:lnTo>
                  <a:cubicBezTo>
                    <a:pt x="699" y="925"/>
                    <a:pt x="768" y="939"/>
                    <a:pt x="840" y="939"/>
                  </a:cubicBezTo>
                  <a:cubicBezTo>
                    <a:pt x="927" y="939"/>
                    <a:pt x="1019" y="918"/>
                    <a:pt x="1091" y="877"/>
                  </a:cubicBezTo>
                  <a:lnTo>
                    <a:pt x="1555" y="609"/>
                  </a:lnTo>
                  <a:cubicBezTo>
                    <a:pt x="1685" y="533"/>
                    <a:pt x="1699" y="418"/>
                    <a:pt x="1587" y="353"/>
                  </a:cubicBezTo>
                  <a:lnTo>
                    <a:pt x="1052" y="45"/>
                  </a:lnTo>
                  <a:cubicBezTo>
                    <a:pt x="1000" y="15"/>
                    <a:pt x="931" y="0"/>
                    <a:pt x="8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g21eb03a806e_0_15"/>
            <p:cNvSpPr/>
            <p:nvPr/>
          </p:nvSpPr>
          <p:spPr>
            <a:xfrm>
              <a:off x="3054059" y="3543444"/>
              <a:ext cx="54598" cy="30204"/>
            </a:xfrm>
            <a:custGeom>
              <a:rect b="b" l="l" r="r" t="t"/>
              <a:pathLst>
                <a:path extrusionOk="0" h="941" w="1701">
                  <a:moveTo>
                    <a:pt x="861" y="1"/>
                  </a:moveTo>
                  <a:cubicBezTo>
                    <a:pt x="774" y="1"/>
                    <a:pt x="683" y="22"/>
                    <a:pt x="611" y="63"/>
                  </a:cubicBezTo>
                  <a:lnTo>
                    <a:pt x="146" y="331"/>
                  </a:lnTo>
                  <a:cubicBezTo>
                    <a:pt x="15" y="407"/>
                    <a:pt x="0" y="521"/>
                    <a:pt x="114" y="587"/>
                  </a:cubicBezTo>
                  <a:lnTo>
                    <a:pt x="649" y="896"/>
                  </a:lnTo>
                  <a:cubicBezTo>
                    <a:pt x="700" y="926"/>
                    <a:pt x="769" y="940"/>
                    <a:pt x="840" y="940"/>
                  </a:cubicBezTo>
                  <a:cubicBezTo>
                    <a:pt x="927" y="940"/>
                    <a:pt x="1019" y="919"/>
                    <a:pt x="1091" y="877"/>
                  </a:cubicBezTo>
                  <a:lnTo>
                    <a:pt x="1555" y="609"/>
                  </a:lnTo>
                  <a:cubicBezTo>
                    <a:pt x="1687" y="534"/>
                    <a:pt x="1700" y="419"/>
                    <a:pt x="1588" y="354"/>
                  </a:cubicBezTo>
                  <a:lnTo>
                    <a:pt x="1053" y="46"/>
                  </a:lnTo>
                  <a:cubicBezTo>
                    <a:pt x="1002" y="16"/>
                    <a:pt x="933" y="1"/>
                    <a:pt x="86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g21eb03a806e_0_15"/>
            <p:cNvSpPr/>
            <p:nvPr/>
          </p:nvSpPr>
          <p:spPr>
            <a:xfrm>
              <a:off x="3024080" y="3526175"/>
              <a:ext cx="54598" cy="30140"/>
            </a:xfrm>
            <a:custGeom>
              <a:rect b="b" l="l" r="r" t="t"/>
              <a:pathLst>
                <a:path extrusionOk="0" h="939" w="1701">
                  <a:moveTo>
                    <a:pt x="861" y="0"/>
                  </a:moveTo>
                  <a:cubicBezTo>
                    <a:pt x="774" y="0"/>
                    <a:pt x="682" y="22"/>
                    <a:pt x="610" y="64"/>
                  </a:cubicBezTo>
                  <a:lnTo>
                    <a:pt x="146" y="332"/>
                  </a:lnTo>
                  <a:cubicBezTo>
                    <a:pt x="15" y="406"/>
                    <a:pt x="1" y="522"/>
                    <a:pt x="114" y="587"/>
                  </a:cubicBezTo>
                  <a:lnTo>
                    <a:pt x="648" y="895"/>
                  </a:lnTo>
                  <a:cubicBezTo>
                    <a:pt x="699" y="924"/>
                    <a:pt x="768" y="939"/>
                    <a:pt x="841" y="939"/>
                  </a:cubicBezTo>
                  <a:cubicBezTo>
                    <a:pt x="928" y="939"/>
                    <a:pt x="1020" y="918"/>
                    <a:pt x="1091" y="876"/>
                  </a:cubicBezTo>
                  <a:lnTo>
                    <a:pt x="1555" y="608"/>
                  </a:lnTo>
                  <a:cubicBezTo>
                    <a:pt x="1686" y="533"/>
                    <a:pt x="1701" y="418"/>
                    <a:pt x="1587" y="353"/>
                  </a:cubicBezTo>
                  <a:lnTo>
                    <a:pt x="1054" y="45"/>
                  </a:lnTo>
                  <a:cubicBezTo>
                    <a:pt x="1002" y="15"/>
                    <a:pt x="934" y="0"/>
                    <a:pt x="861" y="0"/>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g21eb03a806e_0_15"/>
            <p:cNvSpPr/>
            <p:nvPr/>
          </p:nvSpPr>
          <p:spPr>
            <a:xfrm>
              <a:off x="2994134" y="3508875"/>
              <a:ext cx="54598" cy="30172"/>
            </a:xfrm>
            <a:custGeom>
              <a:rect b="b" l="l" r="r" t="t"/>
              <a:pathLst>
                <a:path extrusionOk="0" h="940" w="1701">
                  <a:moveTo>
                    <a:pt x="860" y="0"/>
                  </a:moveTo>
                  <a:cubicBezTo>
                    <a:pt x="773" y="0"/>
                    <a:pt x="682" y="21"/>
                    <a:pt x="609" y="62"/>
                  </a:cubicBezTo>
                  <a:lnTo>
                    <a:pt x="146" y="330"/>
                  </a:lnTo>
                  <a:cubicBezTo>
                    <a:pt x="14" y="407"/>
                    <a:pt x="0" y="520"/>
                    <a:pt x="114" y="587"/>
                  </a:cubicBezTo>
                  <a:lnTo>
                    <a:pt x="647" y="895"/>
                  </a:lnTo>
                  <a:cubicBezTo>
                    <a:pt x="699" y="924"/>
                    <a:pt x="768" y="939"/>
                    <a:pt x="840" y="939"/>
                  </a:cubicBezTo>
                  <a:cubicBezTo>
                    <a:pt x="927" y="939"/>
                    <a:pt x="1019" y="918"/>
                    <a:pt x="1091" y="876"/>
                  </a:cubicBezTo>
                  <a:lnTo>
                    <a:pt x="1555" y="608"/>
                  </a:lnTo>
                  <a:cubicBezTo>
                    <a:pt x="1686" y="532"/>
                    <a:pt x="1700" y="418"/>
                    <a:pt x="1586" y="352"/>
                  </a:cubicBezTo>
                  <a:lnTo>
                    <a:pt x="1053" y="45"/>
                  </a:lnTo>
                  <a:cubicBezTo>
                    <a:pt x="1002" y="15"/>
                    <a:pt x="933" y="0"/>
                    <a:pt x="860" y="0"/>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g21eb03a806e_0_15"/>
            <p:cNvSpPr/>
            <p:nvPr/>
          </p:nvSpPr>
          <p:spPr>
            <a:xfrm>
              <a:off x="2964155" y="3491543"/>
              <a:ext cx="54598" cy="30172"/>
            </a:xfrm>
            <a:custGeom>
              <a:rect b="b" l="l" r="r" t="t"/>
              <a:pathLst>
                <a:path extrusionOk="0" h="940" w="1701">
                  <a:moveTo>
                    <a:pt x="860" y="1"/>
                  </a:moveTo>
                  <a:cubicBezTo>
                    <a:pt x="773" y="1"/>
                    <a:pt x="681" y="22"/>
                    <a:pt x="610" y="63"/>
                  </a:cubicBezTo>
                  <a:lnTo>
                    <a:pt x="146" y="331"/>
                  </a:lnTo>
                  <a:cubicBezTo>
                    <a:pt x="15" y="408"/>
                    <a:pt x="0" y="522"/>
                    <a:pt x="114" y="588"/>
                  </a:cubicBezTo>
                  <a:lnTo>
                    <a:pt x="647" y="896"/>
                  </a:lnTo>
                  <a:cubicBezTo>
                    <a:pt x="699" y="925"/>
                    <a:pt x="767" y="940"/>
                    <a:pt x="839" y="940"/>
                  </a:cubicBezTo>
                  <a:cubicBezTo>
                    <a:pt x="927" y="940"/>
                    <a:pt x="1019" y="919"/>
                    <a:pt x="1091" y="877"/>
                  </a:cubicBezTo>
                  <a:lnTo>
                    <a:pt x="1555" y="610"/>
                  </a:lnTo>
                  <a:cubicBezTo>
                    <a:pt x="1686" y="533"/>
                    <a:pt x="1701" y="419"/>
                    <a:pt x="1587" y="353"/>
                  </a:cubicBezTo>
                  <a:lnTo>
                    <a:pt x="1054" y="45"/>
                  </a:lnTo>
                  <a:cubicBezTo>
                    <a:pt x="1002" y="15"/>
                    <a:pt x="933" y="1"/>
                    <a:pt x="860" y="1"/>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g21eb03a806e_0_15"/>
            <p:cNvSpPr/>
            <p:nvPr/>
          </p:nvSpPr>
          <p:spPr>
            <a:xfrm>
              <a:off x="2934176" y="3474242"/>
              <a:ext cx="54598" cy="30172"/>
            </a:xfrm>
            <a:custGeom>
              <a:rect b="b" l="l" r="r" t="t"/>
              <a:pathLst>
                <a:path extrusionOk="0" h="940" w="1701">
                  <a:moveTo>
                    <a:pt x="861" y="1"/>
                  </a:moveTo>
                  <a:cubicBezTo>
                    <a:pt x="774" y="1"/>
                    <a:pt x="682" y="22"/>
                    <a:pt x="610" y="64"/>
                  </a:cubicBezTo>
                  <a:lnTo>
                    <a:pt x="146" y="332"/>
                  </a:lnTo>
                  <a:cubicBezTo>
                    <a:pt x="15" y="408"/>
                    <a:pt x="1" y="522"/>
                    <a:pt x="115" y="588"/>
                  </a:cubicBezTo>
                  <a:lnTo>
                    <a:pt x="648" y="895"/>
                  </a:lnTo>
                  <a:cubicBezTo>
                    <a:pt x="699" y="925"/>
                    <a:pt x="769" y="940"/>
                    <a:pt x="841" y="940"/>
                  </a:cubicBezTo>
                  <a:cubicBezTo>
                    <a:pt x="928" y="940"/>
                    <a:pt x="1020" y="919"/>
                    <a:pt x="1091" y="878"/>
                  </a:cubicBezTo>
                  <a:lnTo>
                    <a:pt x="1555" y="610"/>
                  </a:lnTo>
                  <a:cubicBezTo>
                    <a:pt x="1687" y="533"/>
                    <a:pt x="1701" y="419"/>
                    <a:pt x="1587" y="353"/>
                  </a:cubicBezTo>
                  <a:lnTo>
                    <a:pt x="1054" y="45"/>
                  </a:lnTo>
                  <a:cubicBezTo>
                    <a:pt x="1002" y="15"/>
                    <a:pt x="933" y="1"/>
                    <a:pt x="861" y="1"/>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g21eb03a806e_0_15"/>
            <p:cNvSpPr/>
            <p:nvPr/>
          </p:nvSpPr>
          <p:spPr>
            <a:xfrm>
              <a:off x="2904230" y="3456974"/>
              <a:ext cx="54598" cy="30140"/>
            </a:xfrm>
            <a:custGeom>
              <a:rect b="b" l="l" r="r" t="t"/>
              <a:pathLst>
                <a:path extrusionOk="0" h="939" w="1701">
                  <a:moveTo>
                    <a:pt x="860" y="0"/>
                  </a:moveTo>
                  <a:cubicBezTo>
                    <a:pt x="773" y="0"/>
                    <a:pt x="681" y="21"/>
                    <a:pt x="610" y="63"/>
                  </a:cubicBezTo>
                  <a:lnTo>
                    <a:pt x="146" y="331"/>
                  </a:lnTo>
                  <a:cubicBezTo>
                    <a:pt x="15" y="406"/>
                    <a:pt x="0" y="521"/>
                    <a:pt x="114" y="586"/>
                  </a:cubicBezTo>
                  <a:lnTo>
                    <a:pt x="647" y="894"/>
                  </a:lnTo>
                  <a:cubicBezTo>
                    <a:pt x="699" y="924"/>
                    <a:pt x="768" y="939"/>
                    <a:pt x="841" y="939"/>
                  </a:cubicBezTo>
                  <a:cubicBezTo>
                    <a:pt x="928" y="939"/>
                    <a:pt x="1019" y="918"/>
                    <a:pt x="1091" y="877"/>
                  </a:cubicBezTo>
                  <a:lnTo>
                    <a:pt x="1555" y="609"/>
                  </a:lnTo>
                  <a:cubicBezTo>
                    <a:pt x="1686" y="532"/>
                    <a:pt x="1700" y="417"/>
                    <a:pt x="1586" y="352"/>
                  </a:cubicBezTo>
                  <a:lnTo>
                    <a:pt x="1053" y="44"/>
                  </a:lnTo>
                  <a:cubicBezTo>
                    <a:pt x="1002" y="15"/>
                    <a:pt x="933" y="0"/>
                    <a:pt x="860" y="0"/>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g21eb03a806e_0_15"/>
            <p:cNvSpPr/>
            <p:nvPr/>
          </p:nvSpPr>
          <p:spPr>
            <a:xfrm>
              <a:off x="3133788" y="3549349"/>
              <a:ext cx="54598" cy="30172"/>
            </a:xfrm>
            <a:custGeom>
              <a:rect b="b" l="l" r="r" t="t"/>
              <a:pathLst>
                <a:path extrusionOk="0" h="940" w="1701">
                  <a:moveTo>
                    <a:pt x="860" y="1"/>
                  </a:moveTo>
                  <a:cubicBezTo>
                    <a:pt x="773" y="1"/>
                    <a:pt x="681" y="22"/>
                    <a:pt x="610" y="63"/>
                  </a:cubicBezTo>
                  <a:lnTo>
                    <a:pt x="146" y="331"/>
                  </a:lnTo>
                  <a:cubicBezTo>
                    <a:pt x="14" y="408"/>
                    <a:pt x="0" y="522"/>
                    <a:pt x="114" y="588"/>
                  </a:cubicBezTo>
                  <a:lnTo>
                    <a:pt x="647" y="895"/>
                  </a:lnTo>
                  <a:cubicBezTo>
                    <a:pt x="699" y="925"/>
                    <a:pt x="768" y="939"/>
                    <a:pt x="840" y="939"/>
                  </a:cubicBezTo>
                  <a:cubicBezTo>
                    <a:pt x="927" y="939"/>
                    <a:pt x="1019" y="918"/>
                    <a:pt x="1091" y="877"/>
                  </a:cubicBezTo>
                  <a:lnTo>
                    <a:pt x="1555" y="609"/>
                  </a:lnTo>
                  <a:cubicBezTo>
                    <a:pt x="1686" y="533"/>
                    <a:pt x="1700" y="419"/>
                    <a:pt x="1586" y="353"/>
                  </a:cubicBezTo>
                  <a:lnTo>
                    <a:pt x="1053" y="45"/>
                  </a:lnTo>
                  <a:cubicBezTo>
                    <a:pt x="1002" y="15"/>
                    <a:pt x="932" y="1"/>
                    <a:pt x="86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g21eb03a806e_0_15"/>
            <p:cNvSpPr/>
            <p:nvPr/>
          </p:nvSpPr>
          <p:spPr>
            <a:xfrm>
              <a:off x="3103809" y="3532049"/>
              <a:ext cx="54598" cy="30172"/>
            </a:xfrm>
            <a:custGeom>
              <a:rect b="b" l="l" r="r" t="t"/>
              <a:pathLst>
                <a:path extrusionOk="0" h="940" w="1701">
                  <a:moveTo>
                    <a:pt x="861" y="0"/>
                  </a:moveTo>
                  <a:cubicBezTo>
                    <a:pt x="774" y="0"/>
                    <a:pt x="682" y="22"/>
                    <a:pt x="610" y="64"/>
                  </a:cubicBezTo>
                  <a:lnTo>
                    <a:pt x="146" y="332"/>
                  </a:lnTo>
                  <a:cubicBezTo>
                    <a:pt x="15" y="406"/>
                    <a:pt x="0" y="522"/>
                    <a:pt x="114" y="587"/>
                  </a:cubicBezTo>
                  <a:lnTo>
                    <a:pt x="647" y="895"/>
                  </a:lnTo>
                  <a:cubicBezTo>
                    <a:pt x="699" y="925"/>
                    <a:pt x="768" y="939"/>
                    <a:pt x="840" y="939"/>
                  </a:cubicBezTo>
                  <a:cubicBezTo>
                    <a:pt x="927" y="939"/>
                    <a:pt x="1019" y="918"/>
                    <a:pt x="1091" y="876"/>
                  </a:cubicBezTo>
                  <a:lnTo>
                    <a:pt x="1555" y="610"/>
                  </a:lnTo>
                  <a:cubicBezTo>
                    <a:pt x="1686" y="533"/>
                    <a:pt x="1701" y="418"/>
                    <a:pt x="1587" y="353"/>
                  </a:cubicBezTo>
                  <a:lnTo>
                    <a:pt x="1054" y="45"/>
                  </a:lnTo>
                  <a:cubicBezTo>
                    <a:pt x="1002" y="15"/>
                    <a:pt x="933" y="0"/>
                    <a:pt x="86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g21eb03a806e_0_15"/>
            <p:cNvSpPr/>
            <p:nvPr/>
          </p:nvSpPr>
          <p:spPr>
            <a:xfrm>
              <a:off x="3073831" y="3514749"/>
              <a:ext cx="54598" cy="30172"/>
            </a:xfrm>
            <a:custGeom>
              <a:rect b="b" l="l" r="r" t="t"/>
              <a:pathLst>
                <a:path extrusionOk="0" h="940" w="1701">
                  <a:moveTo>
                    <a:pt x="862" y="0"/>
                  </a:moveTo>
                  <a:cubicBezTo>
                    <a:pt x="774" y="0"/>
                    <a:pt x="682" y="22"/>
                    <a:pt x="610" y="64"/>
                  </a:cubicBezTo>
                  <a:lnTo>
                    <a:pt x="146" y="332"/>
                  </a:lnTo>
                  <a:cubicBezTo>
                    <a:pt x="15" y="407"/>
                    <a:pt x="1" y="522"/>
                    <a:pt x="115" y="587"/>
                  </a:cubicBezTo>
                  <a:lnTo>
                    <a:pt x="648" y="895"/>
                  </a:lnTo>
                  <a:cubicBezTo>
                    <a:pt x="699" y="925"/>
                    <a:pt x="768" y="940"/>
                    <a:pt x="840" y="940"/>
                  </a:cubicBezTo>
                  <a:cubicBezTo>
                    <a:pt x="928" y="940"/>
                    <a:pt x="1020" y="918"/>
                    <a:pt x="1092" y="876"/>
                  </a:cubicBezTo>
                  <a:lnTo>
                    <a:pt x="1555" y="608"/>
                  </a:lnTo>
                  <a:cubicBezTo>
                    <a:pt x="1687" y="533"/>
                    <a:pt x="1701" y="418"/>
                    <a:pt x="1587" y="353"/>
                  </a:cubicBezTo>
                  <a:lnTo>
                    <a:pt x="1054" y="45"/>
                  </a:lnTo>
                  <a:cubicBezTo>
                    <a:pt x="1003" y="15"/>
                    <a:pt x="934" y="0"/>
                    <a:pt x="86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g21eb03a806e_0_15"/>
            <p:cNvSpPr/>
            <p:nvPr/>
          </p:nvSpPr>
          <p:spPr>
            <a:xfrm>
              <a:off x="3232326" y="3566104"/>
              <a:ext cx="54598" cy="30140"/>
            </a:xfrm>
            <a:custGeom>
              <a:rect b="b" l="l" r="r" t="t"/>
              <a:pathLst>
                <a:path extrusionOk="0" h="939" w="1701">
                  <a:moveTo>
                    <a:pt x="859" y="0"/>
                  </a:moveTo>
                  <a:cubicBezTo>
                    <a:pt x="773" y="0"/>
                    <a:pt x="681" y="21"/>
                    <a:pt x="610" y="63"/>
                  </a:cubicBezTo>
                  <a:lnTo>
                    <a:pt x="146" y="331"/>
                  </a:lnTo>
                  <a:cubicBezTo>
                    <a:pt x="13" y="406"/>
                    <a:pt x="0" y="521"/>
                    <a:pt x="113" y="587"/>
                  </a:cubicBezTo>
                  <a:lnTo>
                    <a:pt x="647" y="894"/>
                  </a:lnTo>
                  <a:cubicBezTo>
                    <a:pt x="699" y="924"/>
                    <a:pt x="768" y="939"/>
                    <a:pt x="840" y="939"/>
                  </a:cubicBezTo>
                  <a:cubicBezTo>
                    <a:pt x="927" y="939"/>
                    <a:pt x="1019" y="918"/>
                    <a:pt x="1091" y="877"/>
                  </a:cubicBezTo>
                  <a:lnTo>
                    <a:pt x="1555" y="609"/>
                  </a:lnTo>
                  <a:cubicBezTo>
                    <a:pt x="1686" y="533"/>
                    <a:pt x="1700" y="419"/>
                    <a:pt x="1587" y="353"/>
                  </a:cubicBezTo>
                  <a:lnTo>
                    <a:pt x="1052" y="44"/>
                  </a:lnTo>
                  <a:cubicBezTo>
                    <a:pt x="1000" y="15"/>
                    <a:pt x="931" y="0"/>
                    <a:pt x="8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g21eb03a806e_0_15"/>
            <p:cNvSpPr/>
            <p:nvPr/>
          </p:nvSpPr>
          <p:spPr>
            <a:xfrm>
              <a:off x="3202347" y="3548804"/>
              <a:ext cx="54566" cy="30172"/>
            </a:xfrm>
            <a:custGeom>
              <a:rect b="b" l="l" r="r" t="t"/>
              <a:pathLst>
                <a:path extrusionOk="0" h="940" w="1700">
                  <a:moveTo>
                    <a:pt x="860" y="0"/>
                  </a:moveTo>
                  <a:cubicBezTo>
                    <a:pt x="773" y="0"/>
                    <a:pt x="682" y="21"/>
                    <a:pt x="610" y="63"/>
                  </a:cubicBezTo>
                  <a:lnTo>
                    <a:pt x="146" y="331"/>
                  </a:lnTo>
                  <a:cubicBezTo>
                    <a:pt x="14" y="406"/>
                    <a:pt x="1" y="521"/>
                    <a:pt x="113" y="588"/>
                  </a:cubicBezTo>
                  <a:lnTo>
                    <a:pt x="648" y="894"/>
                  </a:lnTo>
                  <a:cubicBezTo>
                    <a:pt x="699" y="925"/>
                    <a:pt x="768" y="939"/>
                    <a:pt x="841" y="939"/>
                  </a:cubicBezTo>
                  <a:cubicBezTo>
                    <a:pt x="927" y="939"/>
                    <a:pt x="1019" y="918"/>
                    <a:pt x="1091" y="877"/>
                  </a:cubicBezTo>
                  <a:lnTo>
                    <a:pt x="1555" y="609"/>
                  </a:lnTo>
                  <a:cubicBezTo>
                    <a:pt x="1686" y="533"/>
                    <a:pt x="1699" y="418"/>
                    <a:pt x="1587" y="353"/>
                  </a:cubicBezTo>
                  <a:lnTo>
                    <a:pt x="1052" y="44"/>
                  </a:lnTo>
                  <a:cubicBezTo>
                    <a:pt x="1001" y="15"/>
                    <a:pt x="933" y="0"/>
                    <a:pt x="86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g21eb03a806e_0_15"/>
            <p:cNvSpPr/>
            <p:nvPr/>
          </p:nvSpPr>
          <p:spPr>
            <a:xfrm>
              <a:off x="3172336" y="3531471"/>
              <a:ext cx="54598" cy="30204"/>
            </a:xfrm>
            <a:custGeom>
              <a:rect b="b" l="l" r="r" t="t"/>
              <a:pathLst>
                <a:path extrusionOk="0" h="941" w="1701">
                  <a:moveTo>
                    <a:pt x="861" y="1"/>
                  </a:moveTo>
                  <a:cubicBezTo>
                    <a:pt x="774" y="1"/>
                    <a:pt x="682" y="22"/>
                    <a:pt x="610" y="64"/>
                  </a:cubicBezTo>
                  <a:lnTo>
                    <a:pt x="146" y="332"/>
                  </a:lnTo>
                  <a:cubicBezTo>
                    <a:pt x="15" y="407"/>
                    <a:pt x="1" y="522"/>
                    <a:pt x="114" y="587"/>
                  </a:cubicBezTo>
                  <a:lnTo>
                    <a:pt x="648" y="896"/>
                  </a:lnTo>
                  <a:cubicBezTo>
                    <a:pt x="699" y="926"/>
                    <a:pt x="768" y="940"/>
                    <a:pt x="840" y="940"/>
                  </a:cubicBezTo>
                  <a:cubicBezTo>
                    <a:pt x="927" y="940"/>
                    <a:pt x="1019" y="919"/>
                    <a:pt x="1091" y="877"/>
                  </a:cubicBezTo>
                  <a:lnTo>
                    <a:pt x="1555" y="609"/>
                  </a:lnTo>
                  <a:cubicBezTo>
                    <a:pt x="1688" y="534"/>
                    <a:pt x="1701" y="419"/>
                    <a:pt x="1587" y="354"/>
                  </a:cubicBezTo>
                  <a:lnTo>
                    <a:pt x="1054" y="46"/>
                  </a:lnTo>
                  <a:cubicBezTo>
                    <a:pt x="1002" y="16"/>
                    <a:pt x="934" y="1"/>
                    <a:pt x="86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g21eb03a806e_0_15"/>
            <p:cNvSpPr/>
            <p:nvPr/>
          </p:nvSpPr>
          <p:spPr>
            <a:xfrm>
              <a:off x="2950064" y="3403147"/>
              <a:ext cx="54598" cy="30172"/>
            </a:xfrm>
            <a:custGeom>
              <a:rect b="b" l="l" r="r" t="t"/>
              <a:pathLst>
                <a:path extrusionOk="0" h="940" w="1701">
                  <a:moveTo>
                    <a:pt x="860" y="1"/>
                  </a:moveTo>
                  <a:cubicBezTo>
                    <a:pt x="773" y="1"/>
                    <a:pt x="681" y="22"/>
                    <a:pt x="609" y="63"/>
                  </a:cubicBezTo>
                  <a:lnTo>
                    <a:pt x="146" y="331"/>
                  </a:lnTo>
                  <a:cubicBezTo>
                    <a:pt x="14" y="407"/>
                    <a:pt x="0" y="522"/>
                    <a:pt x="114" y="587"/>
                  </a:cubicBezTo>
                  <a:lnTo>
                    <a:pt x="647" y="896"/>
                  </a:lnTo>
                  <a:cubicBezTo>
                    <a:pt x="699" y="925"/>
                    <a:pt x="768" y="940"/>
                    <a:pt x="840" y="940"/>
                  </a:cubicBezTo>
                  <a:cubicBezTo>
                    <a:pt x="927" y="940"/>
                    <a:pt x="1019" y="918"/>
                    <a:pt x="1091" y="877"/>
                  </a:cubicBezTo>
                  <a:lnTo>
                    <a:pt x="1555" y="609"/>
                  </a:lnTo>
                  <a:cubicBezTo>
                    <a:pt x="1686" y="532"/>
                    <a:pt x="1700" y="419"/>
                    <a:pt x="1586" y="352"/>
                  </a:cubicBezTo>
                  <a:lnTo>
                    <a:pt x="1053" y="45"/>
                  </a:lnTo>
                  <a:cubicBezTo>
                    <a:pt x="1001" y="15"/>
                    <a:pt x="932" y="1"/>
                    <a:pt x="860" y="1"/>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g21eb03a806e_0_15"/>
            <p:cNvSpPr/>
            <p:nvPr/>
          </p:nvSpPr>
          <p:spPr>
            <a:xfrm>
              <a:off x="2920086" y="3385847"/>
              <a:ext cx="54598" cy="30172"/>
            </a:xfrm>
            <a:custGeom>
              <a:rect b="b" l="l" r="r" t="t"/>
              <a:pathLst>
                <a:path extrusionOk="0" h="940" w="1701">
                  <a:moveTo>
                    <a:pt x="862" y="1"/>
                  </a:moveTo>
                  <a:cubicBezTo>
                    <a:pt x="774" y="1"/>
                    <a:pt x="682" y="22"/>
                    <a:pt x="610" y="63"/>
                  </a:cubicBezTo>
                  <a:lnTo>
                    <a:pt x="146" y="331"/>
                  </a:lnTo>
                  <a:cubicBezTo>
                    <a:pt x="15" y="407"/>
                    <a:pt x="0" y="521"/>
                    <a:pt x="114" y="587"/>
                  </a:cubicBezTo>
                  <a:lnTo>
                    <a:pt x="647" y="896"/>
                  </a:lnTo>
                  <a:cubicBezTo>
                    <a:pt x="699" y="925"/>
                    <a:pt x="767" y="939"/>
                    <a:pt x="839" y="939"/>
                  </a:cubicBezTo>
                  <a:cubicBezTo>
                    <a:pt x="927" y="939"/>
                    <a:pt x="1019" y="918"/>
                    <a:pt x="1091" y="877"/>
                  </a:cubicBezTo>
                  <a:lnTo>
                    <a:pt x="1555" y="609"/>
                  </a:lnTo>
                  <a:cubicBezTo>
                    <a:pt x="1686" y="533"/>
                    <a:pt x="1700" y="419"/>
                    <a:pt x="1587" y="353"/>
                  </a:cubicBezTo>
                  <a:lnTo>
                    <a:pt x="1054" y="44"/>
                  </a:lnTo>
                  <a:cubicBezTo>
                    <a:pt x="1002" y="15"/>
                    <a:pt x="934" y="1"/>
                    <a:pt x="862" y="1"/>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g21eb03a806e_0_15"/>
            <p:cNvSpPr/>
            <p:nvPr/>
          </p:nvSpPr>
          <p:spPr>
            <a:xfrm>
              <a:off x="2890107" y="3368547"/>
              <a:ext cx="54598" cy="30172"/>
            </a:xfrm>
            <a:custGeom>
              <a:rect b="b" l="l" r="r" t="t"/>
              <a:pathLst>
                <a:path extrusionOk="0" h="940" w="1701">
                  <a:moveTo>
                    <a:pt x="861" y="0"/>
                  </a:moveTo>
                  <a:cubicBezTo>
                    <a:pt x="774" y="0"/>
                    <a:pt x="682" y="21"/>
                    <a:pt x="610" y="63"/>
                  </a:cubicBezTo>
                  <a:lnTo>
                    <a:pt x="146" y="331"/>
                  </a:lnTo>
                  <a:cubicBezTo>
                    <a:pt x="15" y="406"/>
                    <a:pt x="1" y="521"/>
                    <a:pt x="115" y="588"/>
                  </a:cubicBezTo>
                  <a:lnTo>
                    <a:pt x="648" y="894"/>
                  </a:lnTo>
                  <a:cubicBezTo>
                    <a:pt x="699" y="925"/>
                    <a:pt x="769" y="939"/>
                    <a:pt x="841" y="939"/>
                  </a:cubicBezTo>
                  <a:cubicBezTo>
                    <a:pt x="928" y="939"/>
                    <a:pt x="1020" y="918"/>
                    <a:pt x="1091" y="877"/>
                  </a:cubicBezTo>
                  <a:lnTo>
                    <a:pt x="1555" y="609"/>
                  </a:lnTo>
                  <a:cubicBezTo>
                    <a:pt x="1686" y="533"/>
                    <a:pt x="1701" y="419"/>
                    <a:pt x="1587" y="353"/>
                  </a:cubicBezTo>
                  <a:lnTo>
                    <a:pt x="1054" y="44"/>
                  </a:lnTo>
                  <a:cubicBezTo>
                    <a:pt x="1002" y="15"/>
                    <a:pt x="933" y="0"/>
                    <a:pt x="861" y="0"/>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g21eb03a806e_0_15"/>
            <p:cNvSpPr/>
            <p:nvPr/>
          </p:nvSpPr>
          <p:spPr>
            <a:xfrm>
              <a:off x="3043884" y="3497449"/>
              <a:ext cx="54598" cy="30172"/>
            </a:xfrm>
            <a:custGeom>
              <a:rect b="b" l="l" r="r" t="t"/>
              <a:pathLst>
                <a:path extrusionOk="0" h="940" w="1701">
                  <a:moveTo>
                    <a:pt x="860" y="0"/>
                  </a:moveTo>
                  <a:cubicBezTo>
                    <a:pt x="773" y="0"/>
                    <a:pt x="681" y="22"/>
                    <a:pt x="610" y="62"/>
                  </a:cubicBezTo>
                  <a:lnTo>
                    <a:pt x="146" y="330"/>
                  </a:lnTo>
                  <a:cubicBezTo>
                    <a:pt x="15" y="407"/>
                    <a:pt x="0" y="522"/>
                    <a:pt x="114" y="587"/>
                  </a:cubicBezTo>
                  <a:lnTo>
                    <a:pt x="647" y="895"/>
                  </a:lnTo>
                  <a:cubicBezTo>
                    <a:pt x="699" y="925"/>
                    <a:pt x="768" y="939"/>
                    <a:pt x="841" y="939"/>
                  </a:cubicBezTo>
                  <a:cubicBezTo>
                    <a:pt x="928" y="939"/>
                    <a:pt x="1019" y="918"/>
                    <a:pt x="1091" y="876"/>
                  </a:cubicBezTo>
                  <a:lnTo>
                    <a:pt x="1555" y="608"/>
                  </a:lnTo>
                  <a:cubicBezTo>
                    <a:pt x="1686" y="534"/>
                    <a:pt x="1700" y="418"/>
                    <a:pt x="1587" y="352"/>
                  </a:cubicBezTo>
                  <a:lnTo>
                    <a:pt x="1053" y="45"/>
                  </a:lnTo>
                  <a:cubicBezTo>
                    <a:pt x="1002" y="15"/>
                    <a:pt x="933" y="0"/>
                    <a:pt x="860" y="0"/>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g21eb03a806e_0_15"/>
            <p:cNvSpPr/>
            <p:nvPr/>
          </p:nvSpPr>
          <p:spPr>
            <a:xfrm>
              <a:off x="3013905" y="3480148"/>
              <a:ext cx="54598" cy="30140"/>
            </a:xfrm>
            <a:custGeom>
              <a:rect b="b" l="l" r="r" t="t"/>
              <a:pathLst>
                <a:path extrusionOk="0" h="939" w="1701">
                  <a:moveTo>
                    <a:pt x="862" y="0"/>
                  </a:moveTo>
                  <a:cubicBezTo>
                    <a:pt x="774" y="0"/>
                    <a:pt x="682" y="21"/>
                    <a:pt x="610" y="63"/>
                  </a:cubicBezTo>
                  <a:lnTo>
                    <a:pt x="146" y="331"/>
                  </a:lnTo>
                  <a:cubicBezTo>
                    <a:pt x="15" y="407"/>
                    <a:pt x="1" y="521"/>
                    <a:pt x="114" y="587"/>
                  </a:cubicBezTo>
                  <a:lnTo>
                    <a:pt x="648" y="895"/>
                  </a:lnTo>
                  <a:cubicBezTo>
                    <a:pt x="699" y="925"/>
                    <a:pt x="768" y="939"/>
                    <a:pt x="839" y="939"/>
                  </a:cubicBezTo>
                  <a:cubicBezTo>
                    <a:pt x="927" y="939"/>
                    <a:pt x="1019" y="918"/>
                    <a:pt x="1091" y="877"/>
                  </a:cubicBezTo>
                  <a:lnTo>
                    <a:pt x="1555" y="609"/>
                  </a:lnTo>
                  <a:cubicBezTo>
                    <a:pt x="1686" y="532"/>
                    <a:pt x="1701" y="418"/>
                    <a:pt x="1587" y="352"/>
                  </a:cubicBezTo>
                  <a:lnTo>
                    <a:pt x="1054" y="44"/>
                  </a:lnTo>
                  <a:cubicBezTo>
                    <a:pt x="1003" y="15"/>
                    <a:pt x="934" y="0"/>
                    <a:pt x="862" y="0"/>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g21eb03a806e_0_15"/>
            <p:cNvSpPr/>
            <p:nvPr/>
          </p:nvSpPr>
          <p:spPr>
            <a:xfrm>
              <a:off x="2983959" y="3462848"/>
              <a:ext cx="54598" cy="30172"/>
            </a:xfrm>
            <a:custGeom>
              <a:rect b="b" l="l" r="r" t="t"/>
              <a:pathLst>
                <a:path extrusionOk="0" h="940" w="1701">
                  <a:moveTo>
                    <a:pt x="861" y="0"/>
                  </a:moveTo>
                  <a:cubicBezTo>
                    <a:pt x="774" y="0"/>
                    <a:pt x="681" y="22"/>
                    <a:pt x="610" y="63"/>
                  </a:cubicBezTo>
                  <a:lnTo>
                    <a:pt x="146" y="331"/>
                  </a:lnTo>
                  <a:cubicBezTo>
                    <a:pt x="14" y="407"/>
                    <a:pt x="0" y="521"/>
                    <a:pt x="114" y="587"/>
                  </a:cubicBezTo>
                  <a:lnTo>
                    <a:pt x="647" y="896"/>
                  </a:lnTo>
                  <a:cubicBezTo>
                    <a:pt x="698" y="925"/>
                    <a:pt x="767" y="939"/>
                    <a:pt x="839" y="939"/>
                  </a:cubicBezTo>
                  <a:cubicBezTo>
                    <a:pt x="926" y="939"/>
                    <a:pt x="1019" y="918"/>
                    <a:pt x="1091" y="877"/>
                  </a:cubicBezTo>
                  <a:lnTo>
                    <a:pt x="1555" y="609"/>
                  </a:lnTo>
                  <a:cubicBezTo>
                    <a:pt x="1686" y="532"/>
                    <a:pt x="1700" y="419"/>
                    <a:pt x="1586" y="352"/>
                  </a:cubicBezTo>
                  <a:lnTo>
                    <a:pt x="1053" y="44"/>
                  </a:lnTo>
                  <a:cubicBezTo>
                    <a:pt x="1002" y="15"/>
                    <a:pt x="933" y="0"/>
                    <a:pt x="861" y="0"/>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g21eb03a806e_0_15"/>
            <p:cNvSpPr/>
            <p:nvPr/>
          </p:nvSpPr>
          <p:spPr>
            <a:xfrm>
              <a:off x="2953980" y="3445548"/>
              <a:ext cx="54598" cy="30140"/>
            </a:xfrm>
            <a:custGeom>
              <a:rect b="b" l="l" r="r" t="t"/>
              <a:pathLst>
                <a:path extrusionOk="0" h="939" w="1701">
                  <a:moveTo>
                    <a:pt x="860" y="0"/>
                  </a:moveTo>
                  <a:cubicBezTo>
                    <a:pt x="773" y="0"/>
                    <a:pt x="681" y="21"/>
                    <a:pt x="610" y="63"/>
                  </a:cubicBezTo>
                  <a:lnTo>
                    <a:pt x="146" y="331"/>
                  </a:lnTo>
                  <a:cubicBezTo>
                    <a:pt x="15" y="406"/>
                    <a:pt x="0" y="521"/>
                    <a:pt x="114" y="586"/>
                  </a:cubicBezTo>
                  <a:lnTo>
                    <a:pt x="647" y="894"/>
                  </a:lnTo>
                  <a:cubicBezTo>
                    <a:pt x="699" y="924"/>
                    <a:pt x="768" y="939"/>
                    <a:pt x="841" y="939"/>
                  </a:cubicBezTo>
                  <a:cubicBezTo>
                    <a:pt x="928" y="939"/>
                    <a:pt x="1020" y="918"/>
                    <a:pt x="1091" y="877"/>
                  </a:cubicBezTo>
                  <a:lnTo>
                    <a:pt x="1555" y="609"/>
                  </a:lnTo>
                  <a:cubicBezTo>
                    <a:pt x="1686" y="533"/>
                    <a:pt x="1701" y="419"/>
                    <a:pt x="1587" y="353"/>
                  </a:cubicBezTo>
                  <a:lnTo>
                    <a:pt x="1052" y="44"/>
                  </a:lnTo>
                  <a:cubicBezTo>
                    <a:pt x="1001" y="15"/>
                    <a:pt x="932" y="0"/>
                    <a:pt x="860" y="0"/>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g21eb03a806e_0_15"/>
            <p:cNvSpPr/>
            <p:nvPr/>
          </p:nvSpPr>
          <p:spPr>
            <a:xfrm>
              <a:off x="2924002" y="3428247"/>
              <a:ext cx="54598" cy="30172"/>
            </a:xfrm>
            <a:custGeom>
              <a:rect b="b" l="l" r="r" t="t"/>
              <a:pathLst>
                <a:path extrusionOk="0" h="940" w="1701">
                  <a:moveTo>
                    <a:pt x="861" y="0"/>
                  </a:moveTo>
                  <a:cubicBezTo>
                    <a:pt x="774" y="0"/>
                    <a:pt x="682" y="21"/>
                    <a:pt x="610" y="63"/>
                  </a:cubicBezTo>
                  <a:lnTo>
                    <a:pt x="146" y="331"/>
                  </a:lnTo>
                  <a:cubicBezTo>
                    <a:pt x="15" y="406"/>
                    <a:pt x="1" y="521"/>
                    <a:pt x="115" y="588"/>
                  </a:cubicBezTo>
                  <a:lnTo>
                    <a:pt x="648" y="894"/>
                  </a:lnTo>
                  <a:cubicBezTo>
                    <a:pt x="699" y="925"/>
                    <a:pt x="769" y="939"/>
                    <a:pt x="841" y="939"/>
                  </a:cubicBezTo>
                  <a:cubicBezTo>
                    <a:pt x="928" y="939"/>
                    <a:pt x="1020" y="918"/>
                    <a:pt x="1092" y="877"/>
                  </a:cubicBezTo>
                  <a:lnTo>
                    <a:pt x="1555" y="609"/>
                  </a:lnTo>
                  <a:cubicBezTo>
                    <a:pt x="1687" y="533"/>
                    <a:pt x="1701" y="418"/>
                    <a:pt x="1587" y="353"/>
                  </a:cubicBezTo>
                  <a:lnTo>
                    <a:pt x="1054" y="44"/>
                  </a:lnTo>
                  <a:cubicBezTo>
                    <a:pt x="1002" y="15"/>
                    <a:pt x="933" y="0"/>
                    <a:pt x="861" y="0"/>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g21eb03a806e_0_15"/>
            <p:cNvSpPr/>
            <p:nvPr/>
          </p:nvSpPr>
          <p:spPr>
            <a:xfrm>
              <a:off x="2874251" y="3439674"/>
              <a:ext cx="54598" cy="30140"/>
            </a:xfrm>
            <a:custGeom>
              <a:rect b="b" l="l" r="r" t="t"/>
              <a:pathLst>
                <a:path extrusionOk="0" h="939" w="1701">
                  <a:moveTo>
                    <a:pt x="864" y="1"/>
                  </a:moveTo>
                  <a:cubicBezTo>
                    <a:pt x="777" y="1"/>
                    <a:pt x="685" y="22"/>
                    <a:pt x="613" y="64"/>
                  </a:cubicBezTo>
                  <a:lnTo>
                    <a:pt x="149" y="332"/>
                  </a:lnTo>
                  <a:cubicBezTo>
                    <a:pt x="18" y="407"/>
                    <a:pt x="1" y="521"/>
                    <a:pt x="114" y="586"/>
                  </a:cubicBezTo>
                  <a:lnTo>
                    <a:pt x="648" y="894"/>
                  </a:lnTo>
                  <a:cubicBezTo>
                    <a:pt x="699" y="924"/>
                    <a:pt x="768" y="939"/>
                    <a:pt x="840" y="939"/>
                  </a:cubicBezTo>
                  <a:cubicBezTo>
                    <a:pt x="927" y="939"/>
                    <a:pt x="1019" y="917"/>
                    <a:pt x="1091" y="876"/>
                  </a:cubicBezTo>
                  <a:lnTo>
                    <a:pt x="1555" y="608"/>
                  </a:lnTo>
                  <a:cubicBezTo>
                    <a:pt x="1686" y="533"/>
                    <a:pt x="1701" y="417"/>
                    <a:pt x="1587" y="353"/>
                  </a:cubicBezTo>
                  <a:lnTo>
                    <a:pt x="1054" y="44"/>
                  </a:lnTo>
                  <a:cubicBezTo>
                    <a:pt x="1003" y="15"/>
                    <a:pt x="935" y="1"/>
                    <a:pt x="864" y="1"/>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g21eb03a806e_0_15"/>
            <p:cNvSpPr/>
            <p:nvPr/>
          </p:nvSpPr>
          <p:spPr>
            <a:xfrm>
              <a:off x="2785824" y="3428761"/>
              <a:ext cx="54598" cy="30140"/>
            </a:xfrm>
            <a:custGeom>
              <a:rect b="b" l="l" r="r" t="t"/>
              <a:pathLst>
                <a:path extrusionOk="0" h="939" w="1701">
                  <a:moveTo>
                    <a:pt x="861" y="0"/>
                  </a:moveTo>
                  <a:cubicBezTo>
                    <a:pt x="774" y="0"/>
                    <a:pt x="683" y="21"/>
                    <a:pt x="610" y="63"/>
                  </a:cubicBezTo>
                  <a:lnTo>
                    <a:pt x="146" y="331"/>
                  </a:lnTo>
                  <a:cubicBezTo>
                    <a:pt x="15" y="406"/>
                    <a:pt x="1" y="521"/>
                    <a:pt x="115" y="586"/>
                  </a:cubicBezTo>
                  <a:lnTo>
                    <a:pt x="648" y="894"/>
                  </a:lnTo>
                  <a:cubicBezTo>
                    <a:pt x="700" y="924"/>
                    <a:pt x="769" y="939"/>
                    <a:pt x="841" y="939"/>
                  </a:cubicBezTo>
                  <a:cubicBezTo>
                    <a:pt x="928" y="939"/>
                    <a:pt x="1020" y="918"/>
                    <a:pt x="1092" y="877"/>
                  </a:cubicBezTo>
                  <a:lnTo>
                    <a:pt x="1555" y="609"/>
                  </a:lnTo>
                  <a:cubicBezTo>
                    <a:pt x="1687" y="533"/>
                    <a:pt x="1701" y="417"/>
                    <a:pt x="1587" y="353"/>
                  </a:cubicBezTo>
                  <a:lnTo>
                    <a:pt x="1054" y="44"/>
                  </a:lnTo>
                  <a:cubicBezTo>
                    <a:pt x="1002" y="15"/>
                    <a:pt x="933" y="0"/>
                    <a:pt x="861" y="0"/>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g21eb03a806e_0_15"/>
            <p:cNvSpPr/>
            <p:nvPr/>
          </p:nvSpPr>
          <p:spPr>
            <a:xfrm>
              <a:off x="3144508" y="3595633"/>
              <a:ext cx="72316" cy="40443"/>
            </a:xfrm>
            <a:custGeom>
              <a:rect b="b" l="l" r="r" t="t"/>
              <a:pathLst>
                <a:path extrusionOk="0" h="1260" w="2253">
                  <a:moveTo>
                    <a:pt x="856" y="1"/>
                  </a:moveTo>
                  <a:cubicBezTo>
                    <a:pt x="769" y="1"/>
                    <a:pt x="678" y="22"/>
                    <a:pt x="607" y="62"/>
                  </a:cubicBezTo>
                  <a:lnTo>
                    <a:pt x="143" y="330"/>
                  </a:lnTo>
                  <a:cubicBezTo>
                    <a:pt x="12" y="406"/>
                    <a:pt x="0" y="522"/>
                    <a:pt x="114" y="588"/>
                  </a:cubicBezTo>
                  <a:lnTo>
                    <a:pt x="1199" y="1215"/>
                  </a:lnTo>
                  <a:cubicBezTo>
                    <a:pt x="1250" y="1245"/>
                    <a:pt x="1319" y="1259"/>
                    <a:pt x="1391" y="1259"/>
                  </a:cubicBezTo>
                  <a:cubicBezTo>
                    <a:pt x="1479" y="1259"/>
                    <a:pt x="1571" y="1238"/>
                    <a:pt x="1643" y="1196"/>
                  </a:cubicBezTo>
                  <a:lnTo>
                    <a:pt x="2107" y="929"/>
                  </a:lnTo>
                  <a:cubicBezTo>
                    <a:pt x="2238" y="853"/>
                    <a:pt x="2252" y="738"/>
                    <a:pt x="2138" y="673"/>
                  </a:cubicBezTo>
                  <a:lnTo>
                    <a:pt x="1054" y="46"/>
                  </a:lnTo>
                  <a:cubicBezTo>
                    <a:pt x="1001" y="16"/>
                    <a:pt x="930" y="1"/>
                    <a:pt x="8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g21eb03a806e_0_15"/>
            <p:cNvSpPr/>
            <p:nvPr/>
          </p:nvSpPr>
          <p:spPr>
            <a:xfrm>
              <a:off x="2855378" y="3388607"/>
              <a:ext cx="91382" cy="51388"/>
            </a:xfrm>
            <a:custGeom>
              <a:rect b="b" l="l" r="r" t="t"/>
              <a:pathLst>
                <a:path extrusionOk="0" h="1601" w="2847">
                  <a:moveTo>
                    <a:pt x="860" y="1"/>
                  </a:moveTo>
                  <a:cubicBezTo>
                    <a:pt x="773" y="1"/>
                    <a:pt x="682" y="22"/>
                    <a:pt x="610" y="63"/>
                  </a:cubicBezTo>
                  <a:lnTo>
                    <a:pt x="146" y="331"/>
                  </a:lnTo>
                  <a:cubicBezTo>
                    <a:pt x="14" y="406"/>
                    <a:pt x="1" y="522"/>
                    <a:pt x="113" y="588"/>
                  </a:cubicBezTo>
                  <a:lnTo>
                    <a:pt x="1793" y="1557"/>
                  </a:lnTo>
                  <a:cubicBezTo>
                    <a:pt x="1844" y="1587"/>
                    <a:pt x="1913" y="1601"/>
                    <a:pt x="1985" y="1601"/>
                  </a:cubicBezTo>
                  <a:cubicBezTo>
                    <a:pt x="2073" y="1601"/>
                    <a:pt x="2165" y="1580"/>
                    <a:pt x="2237" y="1539"/>
                  </a:cubicBezTo>
                  <a:lnTo>
                    <a:pt x="2701" y="1271"/>
                  </a:lnTo>
                  <a:cubicBezTo>
                    <a:pt x="2832" y="1194"/>
                    <a:pt x="2846" y="1081"/>
                    <a:pt x="2732" y="1014"/>
                  </a:cubicBezTo>
                  <a:lnTo>
                    <a:pt x="1053" y="45"/>
                  </a:lnTo>
                  <a:cubicBezTo>
                    <a:pt x="1001" y="15"/>
                    <a:pt x="932" y="1"/>
                    <a:pt x="860" y="1"/>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g21eb03a806e_0_15"/>
            <p:cNvSpPr/>
            <p:nvPr/>
          </p:nvSpPr>
          <p:spPr>
            <a:xfrm>
              <a:off x="2982739" y="3422021"/>
              <a:ext cx="212164" cy="121136"/>
            </a:xfrm>
            <a:custGeom>
              <a:rect b="b" l="l" r="r" t="t"/>
              <a:pathLst>
                <a:path extrusionOk="0" h="3774" w="6610">
                  <a:moveTo>
                    <a:pt x="860" y="1"/>
                  </a:moveTo>
                  <a:cubicBezTo>
                    <a:pt x="773" y="1"/>
                    <a:pt x="682" y="22"/>
                    <a:pt x="610" y="63"/>
                  </a:cubicBezTo>
                  <a:lnTo>
                    <a:pt x="146" y="331"/>
                  </a:lnTo>
                  <a:cubicBezTo>
                    <a:pt x="15" y="407"/>
                    <a:pt x="1" y="522"/>
                    <a:pt x="114" y="587"/>
                  </a:cubicBezTo>
                  <a:lnTo>
                    <a:pt x="5556" y="3729"/>
                  </a:lnTo>
                  <a:cubicBezTo>
                    <a:pt x="5608" y="3759"/>
                    <a:pt x="5677" y="3773"/>
                    <a:pt x="5749" y="3773"/>
                  </a:cubicBezTo>
                  <a:cubicBezTo>
                    <a:pt x="5837" y="3773"/>
                    <a:pt x="5928" y="3752"/>
                    <a:pt x="6000" y="3711"/>
                  </a:cubicBezTo>
                  <a:lnTo>
                    <a:pt x="6464" y="3443"/>
                  </a:lnTo>
                  <a:cubicBezTo>
                    <a:pt x="6595" y="3368"/>
                    <a:pt x="6609" y="3252"/>
                    <a:pt x="6495" y="3188"/>
                  </a:cubicBezTo>
                  <a:lnTo>
                    <a:pt x="1054" y="45"/>
                  </a:lnTo>
                  <a:cubicBezTo>
                    <a:pt x="1002" y="15"/>
                    <a:pt x="933" y="1"/>
                    <a:pt x="86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g21eb03a806e_0_15"/>
            <p:cNvSpPr/>
            <p:nvPr/>
          </p:nvSpPr>
          <p:spPr>
            <a:xfrm>
              <a:off x="3168164" y="3569218"/>
              <a:ext cx="83421" cy="46798"/>
            </a:xfrm>
            <a:custGeom>
              <a:rect b="b" l="l" r="r" t="t"/>
              <a:pathLst>
                <a:path extrusionOk="0" h="1458" w="2599">
                  <a:moveTo>
                    <a:pt x="862" y="1"/>
                  </a:moveTo>
                  <a:cubicBezTo>
                    <a:pt x="775" y="1"/>
                    <a:pt x="683" y="22"/>
                    <a:pt x="610" y="64"/>
                  </a:cubicBezTo>
                  <a:lnTo>
                    <a:pt x="147" y="332"/>
                  </a:lnTo>
                  <a:cubicBezTo>
                    <a:pt x="15" y="407"/>
                    <a:pt x="1" y="522"/>
                    <a:pt x="115" y="587"/>
                  </a:cubicBezTo>
                  <a:lnTo>
                    <a:pt x="1545" y="1412"/>
                  </a:lnTo>
                  <a:cubicBezTo>
                    <a:pt x="1597" y="1443"/>
                    <a:pt x="1666" y="1457"/>
                    <a:pt x="1738" y="1457"/>
                  </a:cubicBezTo>
                  <a:cubicBezTo>
                    <a:pt x="1825" y="1457"/>
                    <a:pt x="1917" y="1436"/>
                    <a:pt x="1989" y="1395"/>
                  </a:cubicBezTo>
                  <a:lnTo>
                    <a:pt x="2453" y="1127"/>
                  </a:lnTo>
                  <a:cubicBezTo>
                    <a:pt x="2584" y="1051"/>
                    <a:pt x="2599" y="937"/>
                    <a:pt x="2485" y="871"/>
                  </a:cubicBezTo>
                  <a:lnTo>
                    <a:pt x="1054" y="45"/>
                  </a:lnTo>
                  <a:cubicBezTo>
                    <a:pt x="1003" y="15"/>
                    <a:pt x="934" y="1"/>
                    <a:pt x="86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g21eb03a806e_0_15"/>
            <p:cNvSpPr/>
            <p:nvPr/>
          </p:nvSpPr>
          <p:spPr>
            <a:xfrm>
              <a:off x="2820617" y="3408668"/>
              <a:ext cx="78093" cy="43717"/>
            </a:xfrm>
            <a:custGeom>
              <a:rect b="b" l="l" r="r" t="t"/>
              <a:pathLst>
                <a:path extrusionOk="0" h="1362" w="2433">
                  <a:moveTo>
                    <a:pt x="860" y="1"/>
                  </a:moveTo>
                  <a:cubicBezTo>
                    <a:pt x="773" y="1"/>
                    <a:pt x="681" y="22"/>
                    <a:pt x="610" y="64"/>
                  </a:cubicBezTo>
                  <a:lnTo>
                    <a:pt x="146" y="332"/>
                  </a:lnTo>
                  <a:cubicBezTo>
                    <a:pt x="15" y="407"/>
                    <a:pt x="0" y="522"/>
                    <a:pt x="114" y="588"/>
                  </a:cubicBezTo>
                  <a:lnTo>
                    <a:pt x="1379" y="1319"/>
                  </a:lnTo>
                  <a:cubicBezTo>
                    <a:pt x="1430" y="1347"/>
                    <a:pt x="1497" y="1361"/>
                    <a:pt x="1567" y="1361"/>
                  </a:cubicBezTo>
                  <a:cubicBezTo>
                    <a:pt x="1655" y="1361"/>
                    <a:pt x="1747" y="1340"/>
                    <a:pt x="1820" y="1298"/>
                  </a:cubicBezTo>
                  <a:lnTo>
                    <a:pt x="2284" y="1030"/>
                  </a:lnTo>
                  <a:cubicBezTo>
                    <a:pt x="2415" y="954"/>
                    <a:pt x="2432" y="842"/>
                    <a:pt x="2319" y="775"/>
                  </a:cubicBezTo>
                  <a:lnTo>
                    <a:pt x="1054" y="45"/>
                  </a:lnTo>
                  <a:cubicBezTo>
                    <a:pt x="1002" y="15"/>
                    <a:pt x="933" y="1"/>
                    <a:pt x="860" y="1"/>
                  </a:cubicBezTo>
                  <a:close/>
                </a:path>
              </a:pathLst>
            </a:custGeom>
            <a:solidFill>
              <a:srgbClr val="CBD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g21eb03a806e_0_15"/>
            <p:cNvSpPr/>
            <p:nvPr/>
          </p:nvSpPr>
          <p:spPr>
            <a:xfrm>
              <a:off x="3097101" y="3645288"/>
              <a:ext cx="48724" cy="27154"/>
            </a:xfrm>
            <a:custGeom>
              <a:rect b="b" l="l" r="r" t="t"/>
              <a:pathLst>
                <a:path extrusionOk="0" h="846" w="1518">
                  <a:moveTo>
                    <a:pt x="766" y="0"/>
                  </a:moveTo>
                  <a:cubicBezTo>
                    <a:pt x="701" y="0"/>
                    <a:pt x="634" y="16"/>
                    <a:pt x="581" y="47"/>
                  </a:cubicBezTo>
                  <a:lnTo>
                    <a:pt x="109" y="320"/>
                  </a:lnTo>
                  <a:cubicBezTo>
                    <a:pt x="11" y="377"/>
                    <a:pt x="1" y="462"/>
                    <a:pt x="84" y="509"/>
                  </a:cubicBezTo>
                  <a:lnTo>
                    <a:pt x="610" y="813"/>
                  </a:lnTo>
                  <a:cubicBezTo>
                    <a:pt x="648" y="835"/>
                    <a:pt x="698" y="845"/>
                    <a:pt x="751" y="845"/>
                  </a:cubicBezTo>
                  <a:cubicBezTo>
                    <a:pt x="816" y="845"/>
                    <a:pt x="884" y="830"/>
                    <a:pt x="937" y="799"/>
                  </a:cubicBezTo>
                  <a:lnTo>
                    <a:pt x="1411" y="526"/>
                  </a:lnTo>
                  <a:cubicBezTo>
                    <a:pt x="1508" y="470"/>
                    <a:pt x="1518" y="385"/>
                    <a:pt x="1434" y="336"/>
                  </a:cubicBezTo>
                  <a:lnTo>
                    <a:pt x="910" y="34"/>
                  </a:lnTo>
                  <a:cubicBezTo>
                    <a:pt x="871" y="11"/>
                    <a:pt x="819" y="0"/>
                    <a:pt x="7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g21eb03a806e_0_15"/>
            <p:cNvSpPr/>
            <p:nvPr/>
          </p:nvSpPr>
          <p:spPr>
            <a:xfrm>
              <a:off x="3062918" y="3625580"/>
              <a:ext cx="48788" cy="27154"/>
            </a:xfrm>
            <a:custGeom>
              <a:rect b="b" l="l" r="r" t="t"/>
              <a:pathLst>
                <a:path extrusionOk="0" h="846" w="1520">
                  <a:moveTo>
                    <a:pt x="768" y="0"/>
                  </a:moveTo>
                  <a:cubicBezTo>
                    <a:pt x="704" y="0"/>
                    <a:pt x="635" y="16"/>
                    <a:pt x="581" y="47"/>
                  </a:cubicBezTo>
                  <a:lnTo>
                    <a:pt x="109" y="319"/>
                  </a:lnTo>
                  <a:cubicBezTo>
                    <a:pt x="12" y="375"/>
                    <a:pt x="1" y="460"/>
                    <a:pt x="86" y="509"/>
                  </a:cubicBezTo>
                  <a:lnTo>
                    <a:pt x="610" y="812"/>
                  </a:lnTo>
                  <a:cubicBezTo>
                    <a:pt x="649" y="834"/>
                    <a:pt x="700" y="845"/>
                    <a:pt x="754" y="845"/>
                  </a:cubicBezTo>
                  <a:cubicBezTo>
                    <a:pt x="818" y="845"/>
                    <a:pt x="885" y="830"/>
                    <a:pt x="939" y="799"/>
                  </a:cubicBezTo>
                  <a:lnTo>
                    <a:pt x="1411" y="525"/>
                  </a:lnTo>
                  <a:cubicBezTo>
                    <a:pt x="1508" y="469"/>
                    <a:pt x="1519" y="384"/>
                    <a:pt x="1434" y="336"/>
                  </a:cubicBezTo>
                  <a:lnTo>
                    <a:pt x="910" y="32"/>
                  </a:lnTo>
                  <a:cubicBezTo>
                    <a:pt x="872" y="11"/>
                    <a:pt x="822" y="0"/>
                    <a:pt x="76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g21eb03a806e_0_15"/>
            <p:cNvSpPr/>
            <p:nvPr/>
          </p:nvSpPr>
          <p:spPr>
            <a:xfrm>
              <a:off x="3028798" y="3605840"/>
              <a:ext cx="48724" cy="27154"/>
            </a:xfrm>
            <a:custGeom>
              <a:rect b="b" l="l" r="r" t="t"/>
              <a:pathLst>
                <a:path extrusionOk="0" h="846" w="1518">
                  <a:moveTo>
                    <a:pt x="765" y="0"/>
                  </a:moveTo>
                  <a:cubicBezTo>
                    <a:pt x="701" y="0"/>
                    <a:pt x="634" y="16"/>
                    <a:pt x="581" y="47"/>
                  </a:cubicBezTo>
                  <a:lnTo>
                    <a:pt x="107" y="320"/>
                  </a:lnTo>
                  <a:cubicBezTo>
                    <a:pt x="11" y="377"/>
                    <a:pt x="1" y="462"/>
                    <a:pt x="84" y="509"/>
                  </a:cubicBezTo>
                  <a:lnTo>
                    <a:pt x="609" y="813"/>
                  </a:lnTo>
                  <a:cubicBezTo>
                    <a:pt x="647" y="835"/>
                    <a:pt x="698" y="845"/>
                    <a:pt x="751" y="845"/>
                  </a:cubicBezTo>
                  <a:cubicBezTo>
                    <a:pt x="816" y="845"/>
                    <a:pt x="884" y="830"/>
                    <a:pt x="937" y="799"/>
                  </a:cubicBezTo>
                  <a:lnTo>
                    <a:pt x="1410" y="526"/>
                  </a:lnTo>
                  <a:cubicBezTo>
                    <a:pt x="1508" y="470"/>
                    <a:pt x="1518" y="385"/>
                    <a:pt x="1434" y="336"/>
                  </a:cubicBezTo>
                  <a:lnTo>
                    <a:pt x="908" y="34"/>
                  </a:lnTo>
                  <a:cubicBezTo>
                    <a:pt x="870" y="11"/>
                    <a:pt x="819" y="0"/>
                    <a:pt x="765" y="0"/>
                  </a:cubicBezTo>
                  <a:close/>
                </a:path>
              </a:pathLst>
            </a:custGeom>
            <a:solidFill>
              <a:srgbClr val="E5E8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g21eb03a806e_0_15"/>
            <p:cNvSpPr/>
            <p:nvPr/>
          </p:nvSpPr>
          <p:spPr>
            <a:xfrm>
              <a:off x="2994615" y="3586133"/>
              <a:ext cx="48724" cy="27154"/>
            </a:xfrm>
            <a:custGeom>
              <a:rect b="b" l="l" r="r" t="t"/>
              <a:pathLst>
                <a:path extrusionOk="0" h="846" w="1518">
                  <a:moveTo>
                    <a:pt x="767" y="0"/>
                  </a:moveTo>
                  <a:cubicBezTo>
                    <a:pt x="703" y="0"/>
                    <a:pt x="634" y="16"/>
                    <a:pt x="582" y="47"/>
                  </a:cubicBezTo>
                  <a:lnTo>
                    <a:pt x="109" y="319"/>
                  </a:lnTo>
                  <a:cubicBezTo>
                    <a:pt x="11" y="375"/>
                    <a:pt x="1" y="460"/>
                    <a:pt x="84" y="509"/>
                  </a:cubicBezTo>
                  <a:lnTo>
                    <a:pt x="610" y="812"/>
                  </a:lnTo>
                  <a:cubicBezTo>
                    <a:pt x="648" y="834"/>
                    <a:pt x="700" y="845"/>
                    <a:pt x="753" y="845"/>
                  </a:cubicBezTo>
                  <a:cubicBezTo>
                    <a:pt x="817" y="845"/>
                    <a:pt x="885" y="830"/>
                    <a:pt x="937" y="799"/>
                  </a:cubicBezTo>
                  <a:lnTo>
                    <a:pt x="1411" y="525"/>
                  </a:lnTo>
                  <a:cubicBezTo>
                    <a:pt x="1508" y="469"/>
                    <a:pt x="1518" y="386"/>
                    <a:pt x="1434" y="337"/>
                  </a:cubicBezTo>
                  <a:lnTo>
                    <a:pt x="909" y="33"/>
                  </a:lnTo>
                  <a:cubicBezTo>
                    <a:pt x="871" y="11"/>
                    <a:pt x="820" y="0"/>
                    <a:pt x="767" y="0"/>
                  </a:cubicBezTo>
                  <a:close/>
                </a:path>
              </a:pathLst>
            </a:custGeom>
            <a:solidFill>
              <a:srgbClr val="E5E8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g21eb03a806e_0_15"/>
            <p:cNvSpPr/>
            <p:nvPr/>
          </p:nvSpPr>
          <p:spPr>
            <a:xfrm>
              <a:off x="2960464" y="3566393"/>
              <a:ext cx="48756" cy="27154"/>
            </a:xfrm>
            <a:custGeom>
              <a:rect b="b" l="l" r="r" t="t"/>
              <a:pathLst>
                <a:path extrusionOk="0" h="846" w="1519">
                  <a:moveTo>
                    <a:pt x="766" y="0"/>
                  </a:moveTo>
                  <a:cubicBezTo>
                    <a:pt x="702" y="0"/>
                    <a:pt x="634" y="16"/>
                    <a:pt x="581" y="47"/>
                  </a:cubicBezTo>
                  <a:lnTo>
                    <a:pt x="108" y="320"/>
                  </a:lnTo>
                  <a:cubicBezTo>
                    <a:pt x="12" y="375"/>
                    <a:pt x="0" y="460"/>
                    <a:pt x="85" y="509"/>
                  </a:cubicBezTo>
                  <a:lnTo>
                    <a:pt x="610" y="813"/>
                  </a:lnTo>
                  <a:cubicBezTo>
                    <a:pt x="648" y="835"/>
                    <a:pt x="699" y="845"/>
                    <a:pt x="752" y="845"/>
                  </a:cubicBezTo>
                  <a:cubicBezTo>
                    <a:pt x="816" y="845"/>
                    <a:pt x="884" y="830"/>
                    <a:pt x="938" y="799"/>
                  </a:cubicBezTo>
                  <a:lnTo>
                    <a:pt x="1411" y="526"/>
                  </a:lnTo>
                  <a:cubicBezTo>
                    <a:pt x="1507" y="470"/>
                    <a:pt x="1519" y="385"/>
                    <a:pt x="1434" y="336"/>
                  </a:cubicBezTo>
                  <a:lnTo>
                    <a:pt x="909" y="34"/>
                  </a:lnTo>
                  <a:cubicBezTo>
                    <a:pt x="871" y="11"/>
                    <a:pt x="819" y="0"/>
                    <a:pt x="766" y="0"/>
                  </a:cubicBezTo>
                  <a:close/>
                </a:path>
              </a:pathLst>
            </a:custGeom>
            <a:solidFill>
              <a:srgbClr val="E5E8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g21eb03a806e_0_15"/>
            <p:cNvSpPr/>
            <p:nvPr/>
          </p:nvSpPr>
          <p:spPr>
            <a:xfrm>
              <a:off x="2926313" y="3546685"/>
              <a:ext cx="48724" cy="27154"/>
            </a:xfrm>
            <a:custGeom>
              <a:rect b="b" l="l" r="r" t="t"/>
              <a:pathLst>
                <a:path extrusionOk="0" h="846" w="1518">
                  <a:moveTo>
                    <a:pt x="767" y="1"/>
                  </a:moveTo>
                  <a:cubicBezTo>
                    <a:pt x="703" y="1"/>
                    <a:pt x="634" y="16"/>
                    <a:pt x="582" y="47"/>
                  </a:cubicBezTo>
                  <a:lnTo>
                    <a:pt x="108" y="319"/>
                  </a:lnTo>
                  <a:cubicBezTo>
                    <a:pt x="11" y="375"/>
                    <a:pt x="1" y="460"/>
                    <a:pt x="84" y="509"/>
                  </a:cubicBezTo>
                  <a:lnTo>
                    <a:pt x="610" y="812"/>
                  </a:lnTo>
                  <a:cubicBezTo>
                    <a:pt x="648" y="834"/>
                    <a:pt x="700" y="845"/>
                    <a:pt x="753" y="845"/>
                  </a:cubicBezTo>
                  <a:cubicBezTo>
                    <a:pt x="817" y="845"/>
                    <a:pt x="885" y="830"/>
                    <a:pt x="937" y="799"/>
                  </a:cubicBezTo>
                  <a:lnTo>
                    <a:pt x="1410" y="525"/>
                  </a:lnTo>
                  <a:cubicBezTo>
                    <a:pt x="1508" y="469"/>
                    <a:pt x="1518" y="386"/>
                    <a:pt x="1434" y="337"/>
                  </a:cubicBezTo>
                  <a:lnTo>
                    <a:pt x="909" y="33"/>
                  </a:lnTo>
                  <a:cubicBezTo>
                    <a:pt x="871" y="11"/>
                    <a:pt x="820" y="1"/>
                    <a:pt x="767" y="1"/>
                  </a:cubicBezTo>
                  <a:close/>
                </a:path>
              </a:pathLst>
            </a:custGeom>
            <a:solidFill>
              <a:srgbClr val="E5E8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g21eb03a806e_0_15"/>
            <p:cNvSpPr/>
            <p:nvPr/>
          </p:nvSpPr>
          <p:spPr>
            <a:xfrm>
              <a:off x="2892161" y="3526978"/>
              <a:ext cx="48724" cy="27122"/>
            </a:xfrm>
            <a:custGeom>
              <a:rect b="b" l="l" r="r" t="t"/>
              <a:pathLst>
                <a:path extrusionOk="0" h="845" w="1518">
                  <a:moveTo>
                    <a:pt x="766" y="0"/>
                  </a:moveTo>
                  <a:cubicBezTo>
                    <a:pt x="702" y="0"/>
                    <a:pt x="634" y="16"/>
                    <a:pt x="581" y="46"/>
                  </a:cubicBezTo>
                  <a:lnTo>
                    <a:pt x="108" y="320"/>
                  </a:lnTo>
                  <a:cubicBezTo>
                    <a:pt x="10" y="376"/>
                    <a:pt x="0" y="459"/>
                    <a:pt x="84" y="508"/>
                  </a:cubicBezTo>
                  <a:lnTo>
                    <a:pt x="610" y="812"/>
                  </a:lnTo>
                  <a:cubicBezTo>
                    <a:pt x="647" y="834"/>
                    <a:pt x="698" y="844"/>
                    <a:pt x="751" y="844"/>
                  </a:cubicBezTo>
                  <a:cubicBezTo>
                    <a:pt x="816" y="844"/>
                    <a:pt x="884" y="829"/>
                    <a:pt x="937" y="798"/>
                  </a:cubicBezTo>
                  <a:lnTo>
                    <a:pt x="1409" y="526"/>
                  </a:lnTo>
                  <a:cubicBezTo>
                    <a:pt x="1507" y="469"/>
                    <a:pt x="1517" y="384"/>
                    <a:pt x="1434" y="335"/>
                  </a:cubicBezTo>
                  <a:lnTo>
                    <a:pt x="908" y="33"/>
                  </a:lnTo>
                  <a:cubicBezTo>
                    <a:pt x="870" y="11"/>
                    <a:pt x="819" y="0"/>
                    <a:pt x="766" y="0"/>
                  </a:cubicBezTo>
                  <a:close/>
                </a:path>
              </a:pathLst>
            </a:custGeom>
            <a:solidFill>
              <a:srgbClr val="E5E8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g21eb03a806e_0_15"/>
            <p:cNvSpPr/>
            <p:nvPr/>
          </p:nvSpPr>
          <p:spPr>
            <a:xfrm>
              <a:off x="2857978" y="3507238"/>
              <a:ext cx="48724" cy="27154"/>
            </a:xfrm>
            <a:custGeom>
              <a:rect b="b" l="l" r="r" t="t"/>
              <a:pathLst>
                <a:path extrusionOk="0" h="846" w="1518">
                  <a:moveTo>
                    <a:pt x="767" y="1"/>
                  </a:moveTo>
                  <a:cubicBezTo>
                    <a:pt x="702" y="1"/>
                    <a:pt x="634" y="16"/>
                    <a:pt x="581" y="47"/>
                  </a:cubicBezTo>
                  <a:lnTo>
                    <a:pt x="109" y="319"/>
                  </a:lnTo>
                  <a:cubicBezTo>
                    <a:pt x="11" y="376"/>
                    <a:pt x="0" y="461"/>
                    <a:pt x="84" y="510"/>
                  </a:cubicBezTo>
                  <a:lnTo>
                    <a:pt x="610" y="812"/>
                  </a:lnTo>
                  <a:cubicBezTo>
                    <a:pt x="648" y="834"/>
                    <a:pt x="699" y="845"/>
                    <a:pt x="753" y="845"/>
                  </a:cubicBezTo>
                  <a:cubicBezTo>
                    <a:pt x="817" y="845"/>
                    <a:pt x="884" y="830"/>
                    <a:pt x="937" y="799"/>
                  </a:cubicBezTo>
                  <a:lnTo>
                    <a:pt x="1411" y="525"/>
                  </a:lnTo>
                  <a:cubicBezTo>
                    <a:pt x="1508" y="469"/>
                    <a:pt x="1518" y="386"/>
                    <a:pt x="1434" y="337"/>
                  </a:cubicBezTo>
                  <a:lnTo>
                    <a:pt x="908" y="33"/>
                  </a:lnTo>
                  <a:cubicBezTo>
                    <a:pt x="870" y="11"/>
                    <a:pt x="820" y="1"/>
                    <a:pt x="767" y="1"/>
                  </a:cubicBezTo>
                  <a:close/>
                </a:path>
              </a:pathLst>
            </a:custGeom>
            <a:solidFill>
              <a:srgbClr val="E5E8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g21eb03a806e_0_15"/>
            <p:cNvSpPr/>
            <p:nvPr/>
          </p:nvSpPr>
          <p:spPr>
            <a:xfrm>
              <a:off x="2823795" y="3487498"/>
              <a:ext cx="48788" cy="27154"/>
            </a:xfrm>
            <a:custGeom>
              <a:rect b="b" l="l" r="r" t="t"/>
              <a:pathLst>
                <a:path extrusionOk="0" h="846" w="1520">
                  <a:moveTo>
                    <a:pt x="766" y="1"/>
                  </a:moveTo>
                  <a:cubicBezTo>
                    <a:pt x="702" y="1"/>
                    <a:pt x="635" y="16"/>
                    <a:pt x="581" y="47"/>
                  </a:cubicBezTo>
                  <a:lnTo>
                    <a:pt x="109" y="321"/>
                  </a:lnTo>
                  <a:cubicBezTo>
                    <a:pt x="12" y="377"/>
                    <a:pt x="1" y="460"/>
                    <a:pt x="86" y="509"/>
                  </a:cubicBezTo>
                  <a:lnTo>
                    <a:pt x="610" y="813"/>
                  </a:lnTo>
                  <a:cubicBezTo>
                    <a:pt x="649" y="835"/>
                    <a:pt x="699" y="845"/>
                    <a:pt x="752" y="845"/>
                  </a:cubicBezTo>
                  <a:cubicBezTo>
                    <a:pt x="817" y="845"/>
                    <a:pt x="885" y="830"/>
                    <a:pt x="939" y="799"/>
                  </a:cubicBezTo>
                  <a:lnTo>
                    <a:pt x="1411" y="527"/>
                  </a:lnTo>
                  <a:cubicBezTo>
                    <a:pt x="1508" y="470"/>
                    <a:pt x="1519" y="385"/>
                    <a:pt x="1434" y="336"/>
                  </a:cubicBezTo>
                  <a:lnTo>
                    <a:pt x="910" y="34"/>
                  </a:lnTo>
                  <a:cubicBezTo>
                    <a:pt x="871" y="12"/>
                    <a:pt x="820" y="1"/>
                    <a:pt x="766" y="1"/>
                  </a:cubicBezTo>
                  <a:close/>
                </a:path>
              </a:pathLst>
            </a:custGeom>
            <a:solidFill>
              <a:srgbClr val="E5E8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g21eb03a806e_0_15"/>
            <p:cNvSpPr/>
            <p:nvPr/>
          </p:nvSpPr>
          <p:spPr>
            <a:xfrm>
              <a:off x="2789675" y="3467791"/>
              <a:ext cx="48724" cy="27154"/>
            </a:xfrm>
            <a:custGeom>
              <a:rect b="b" l="l" r="r" t="t"/>
              <a:pathLst>
                <a:path extrusionOk="0" h="846" w="1518">
                  <a:moveTo>
                    <a:pt x="767" y="1"/>
                  </a:moveTo>
                  <a:cubicBezTo>
                    <a:pt x="702" y="1"/>
                    <a:pt x="634" y="16"/>
                    <a:pt x="581" y="47"/>
                  </a:cubicBezTo>
                  <a:lnTo>
                    <a:pt x="107" y="319"/>
                  </a:lnTo>
                  <a:cubicBezTo>
                    <a:pt x="11" y="376"/>
                    <a:pt x="1" y="461"/>
                    <a:pt x="84" y="510"/>
                  </a:cubicBezTo>
                  <a:lnTo>
                    <a:pt x="610" y="812"/>
                  </a:lnTo>
                  <a:cubicBezTo>
                    <a:pt x="648" y="834"/>
                    <a:pt x="699" y="845"/>
                    <a:pt x="753" y="845"/>
                  </a:cubicBezTo>
                  <a:cubicBezTo>
                    <a:pt x="817" y="845"/>
                    <a:pt x="884" y="830"/>
                    <a:pt x="937" y="799"/>
                  </a:cubicBezTo>
                  <a:lnTo>
                    <a:pt x="1410" y="525"/>
                  </a:lnTo>
                  <a:cubicBezTo>
                    <a:pt x="1508" y="469"/>
                    <a:pt x="1518" y="386"/>
                    <a:pt x="1434" y="337"/>
                  </a:cubicBezTo>
                  <a:lnTo>
                    <a:pt x="908" y="33"/>
                  </a:lnTo>
                  <a:cubicBezTo>
                    <a:pt x="870" y="11"/>
                    <a:pt x="820" y="1"/>
                    <a:pt x="767" y="1"/>
                  </a:cubicBezTo>
                  <a:close/>
                </a:path>
              </a:pathLst>
            </a:custGeom>
            <a:solidFill>
              <a:srgbClr val="E5E8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g21eb03a806e_0_15"/>
            <p:cNvSpPr/>
            <p:nvPr/>
          </p:nvSpPr>
          <p:spPr>
            <a:xfrm>
              <a:off x="2755492" y="3448051"/>
              <a:ext cx="48724" cy="27154"/>
            </a:xfrm>
            <a:custGeom>
              <a:rect b="b" l="l" r="r" t="t"/>
              <a:pathLst>
                <a:path extrusionOk="0" h="846" w="1518">
                  <a:moveTo>
                    <a:pt x="766" y="1"/>
                  </a:moveTo>
                  <a:cubicBezTo>
                    <a:pt x="701" y="1"/>
                    <a:pt x="634" y="16"/>
                    <a:pt x="581" y="47"/>
                  </a:cubicBezTo>
                  <a:lnTo>
                    <a:pt x="109" y="321"/>
                  </a:lnTo>
                  <a:cubicBezTo>
                    <a:pt x="11" y="377"/>
                    <a:pt x="1" y="460"/>
                    <a:pt x="84" y="509"/>
                  </a:cubicBezTo>
                  <a:lnTo>
                    <a:pt x="610" y="813"/>
                  </a:lnTo>
                  <a:cubicBezTo>
                    <a:pt x="648" y="835"/>
                    <a:pt x="699" y="845"/>
                    <a:pt x="752" y="845"/>
                  </a:cubicBezTo>
                  <a:cubicBezTo>
                    <a:pt x="816" y="845"/>
                    <a:pt x="884" y="830"/>
                    <a:pt x="937" y="799"/>
                  </a:cubicBezTo>
                  <a:lnTo>
                    <a:pt x="1411" y="527"/>
                  </a:lnTo>
                  <a:cubicBezTo>
                    <a:pt x="1508" y="470"/>
                    <a:pt x="1518" y="385"/>
                    <a:pt x="1434" y="336"/>
                  </a:cubicBezTo>
                  <a:lnTo>
                    <a:pt x="908" y="34"/>
                  </a:lnTo>
                  <a:cubicBezTo>
                    <a:pt x="870" y="12"/>
                    <a:pt x="819" y="1"/>
                    <a:pt x="766" y="1"/>
                  </a:cubicBezTo>
                  <a:close/>
                </a:path>
              </a:pathLst>
            </a:custGeom>
            <a:solidFill>
              <a:srgbClr val="E5E8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g21eb03a806e_0_15"/>
            <p:cNvSpPr/>
            <p:nvPr/>
          </p:nvSpPr>
          <p:spPr>
            <a:xfrm>
              <a:off x="3121719" y="3619353"/>
              <a:ext cx="58899" cy="32996"/>
            </a:xfrm>
            <a:custGeom>
              <a:rect b="b" l="l" r="r" t="t"/>
              <a:pathLst>
                <a:path extrusionOk="0" h="1028" w="1835">
                  <a:moveTo>
                    <a:pt x="766" y="1"/>
                  </a:moveTo>
                  <a:cubicBezTo>
                    <a:pt x="702" y="1"/>
                    <a:pt x="634" y="16"/>
                    <a:pt x="581" y="46"/>
                  </a:cubicBezTo>
                  <a:lnTo>
                    <a:pt x="107" y="320"/>
                  </a:lnTo>
                  <a:cubicBezTo>
                    <a:pt x="10" y="376"/>
                    <a:pt x="0" y="460"/>
                    <a:pt x="84" y="509"/>
                  </a:cubicBezTo>
                  <a:lnTo>
                    <a:pt x="926" y="996"/>
                  </a:lnTo>
                  <a:cubicBezTo>
                    <a:pt x="964" y="1017"/>
                    <a:pt x="1015" y="1028"/>
                    <a:pt x="1068" y="1028"/>
                  </a:cubicBezTo>
                  <a:cubicBezTo>
                    <a:pt x="1132" y="1028"/>
                    <a:pt x="1201" y="1012"/>
                    <a:pt x="1253" y="981"/>
                  </a:cubicBezTo>
                  <a:lnTo>
                    <a:pt x="1726" y="709"/>
                  </a:lnTo>
                  <a:cubicBezTo>
                    <a:pt x="1824" y="653"/>
                    <a:pt x="1834" y="568"/>
                    <a:pt x="1751" y="519"/>
                  </a:cubicBezTo>
                  <a:lnTo>
                    <a:pt x="908" y="33"/>
                  </a:lnTo>
                  <a:cubicBezTo>
                    <a:pt x="870" y="11"/>
                    <a:pt x="819" y="1"/>
                    <a:pt x="76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g21eb03a806e_0_15"/>
            <p:cNvSpPr/>
            <p:nvPr/>
          </p:nvSpPr>
          <p:spPr>
            <a:xfrm>
              <a:off x="3090489" y="3601315"/>
              <a:ext cx="48724" cy="27154"/>
            </a:xfrm>
            <a:custGeom>
              <a:rect b="b" l="l" r="r" t="t"/>
              <a:pathLst>
                <a:path extrusionOk="0" h="846" w="1518">
                  <a:moveTo>
                    <a:pt x="767" y="1"/>
                  </a:moveTo>
                  <a:cubicBezTo>
                    <a:pt x="702" y="1"/>
                    <a:pt x="634" y="16"/>
                    <a:pt x="581" y="46"/>
                  </a:cubicBezTo>
                  <a:lnTo>
                    <a:pt x="107" y="320"/>
                  </a:lnTo>
                  <a:cubicBezTo>
                    <a:pt x="11" y="376"/>
                    <a:pt x="1" y="461"/>
                    <a:pt x="84" y="509"/>
                  </a:cubicBezTo>
                  <a:lnTo>
                    <a:pt x="610" y="813"/>
                  </a:lnTo>
                  <a:cubicBezTo>
                    <a:pt x="647" y="835"/>
                    <a:pt x="698" y="846"/>
                    <a:pt x="751" y="846"/>
                  </a:cubicBezTo>
                  <a:cubicBezTo>
                    <a:pt x="815" y="846"/>
                    <a:pt x="884" y="830"/>
                    <a:pt x="937" y="799"/>
                  </a:cubicBezTo>
                  <a:lnTo>
                    <a:pt x="1410" y="526"/>
                  </a:lnTo>
                  <a:cubicBezTo>
                    <a:pt x="1508" y="470"/>
                    <a:pt x="1518" y="385"/>
                    <a:pt x="1434" y="338"/>
                  </a:cubicBezTo>
                  <a:lnTo>
                    <a:pt x="908" y="34"/>
                  </a:lnTo>
                  <a:cubicBezTo>
                    <a:pt x="870" y="11"/>
                    <a:pt x="820" y="1"/>
                    <a:pt x="7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g21eb03a806e_0_15"/>
            <p:cNvSpPr/>
            <p:nvPr/>
          </p:nvSpPr>
          <p:spPr>
            <a:xfrm>
              <a:off x="3060286" y="3583886"/>
              <a:ext cx="48724" cy="27122"/>
            </a:xfrm>
            <a:custGeom>
              <a:rect b="b" l="l" r="r" t="t"/>
              <a:pathLst>
                <a:path extrusionOk="0" h="845" w="1518">
                  <a:moveTo>
                    <a:pt x="767" y="1"/>
                  </a:moveTo>
                  <a:cubicBezTo>
                    <a:pt x="702" y="1"/>
                    <a:pt x="634" y="16"/>
                    <a:pt x="580" y="46"/>
                  </a:cubicBezTo>
                  <a:lnTo>
                    <a:pt x="107" y="320"/>
                  </a:lnTo>
                  <a:cubicBezTo>
                    <a:pt x="11" y="376"/>
                    <a:pt x="1" y="460"/>
                    <a:pt x="84" y="509"/>
                  </a:cubicBezTo>
                  <a:lnTo>
                    <a:pt x="609" y="813"/>
                  </a:lnTo>
                  <a:cubicBezTo>
                    <a:pt x="647" y="834"/>
                    <a:pt x="698" y="845"/>
                    <a:pt x="751" y="845"/>
                  </a:cubicBezTo>
                  <a:cubicBezTo>
                    <a:pt x="815" y="845"/>
                    <a:pt x="883" y="829"/>
                    <a:pt x="937" y="798"/>
                  </a:cubicBezTo>
                  <a:lnTo>
                    <a:pt x="1410" y="526"/>
                  </a:lnTo>
                  <a:cubicBezTo>
                    <a:pt x="1506" y="470"/>
                    <a:pt x="1518" y="385"/>
                    <a:pt x="1433" y="337"/>
                  </a:cubicBezTo>
                  <a:lnTo>
                    <a:pt x="908" y="33"/>
                  </a:lnTo>
                  <a:cubicBezTo>
                    <a:pt x="871" y="11"/>
                    <a:pt x="820" y="1"/>
                    <a:pt x="7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g21eb03a806e_0_15"/>
            <p:cNvSpPr/>
            <p:nvPr/>
          </p:nvSpPr>
          <p:spPr>
            <a:xfrm>
              <a:off x="3030050" y="3566457"/>
              <a:ext cx="48788" cy="27154"/>
            </a:xfrm>
            <a:custGeom>
              <a:rect b="b" l="l" r="r" t="t"/>
              <a:pathLst>
                <a:path extrusionOk="0" h="846" w="1520">
                  <a:moveTo>
                    <a:pt x="768" y="0"/>
                  </a:moveTo>
                  <a:cubicBezTo>
                    <a:pt x="703" y="0"/>
                    <a:pt x="635" y="16"/>
                    <a:pt x="581" y="46"/>
                  </a:cubicBezTo>
                  <a:lnTo>
                    <a:pt x="109" y="320"/>
                  </a:lnTo>
                  <a:cubicBezTo>
                    <a:pt x="12" y="376"/>
                    <a:pt x="0" y="461"/>
                    <a:pt x="85" y="509"/>
                  </a:cubicBezTo>
                  <a:lnTo>
                    <a:pt x="610" y="813"/>
                  </a:lnTo>
                  <a:cubicBezTo>
                    <a:pt x="648" y="835"/>
                    <a:pt x="698" y="845"/>
                    <a:pt x="751" y="845"/>
                  </a:cubicBezTo>
                  <a:cubicBezTo>
                    <a:pt x="816" y="845"/>
                    <a:pt x="884" y="829"/>
                    <a:pt x="938" y="798"/>
                  </a:cubicBezTo>
                  <a:lnTo>
                    <a:pt x="1411" y="526"/>
                  </a:lnTo>
                  <a:cubicBezTo>
                    <a:pt x="1508" y="470"/>
                    <a:pt x="1519" y="385"/>
                    <a:pt x="1434" y="337"/>
                  </a:cubicBezTo>
                  <a:lnTo>
                    <a:pt x="910" y="33"/>
                  </a:lnTo>
                  <a:cubicBezTo>
                    <a:pt x="872" y="11"/>
                    <a:pt x="821" y="0"/>
                    <a:pt x="76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g21eb03a806e_0_15"/>
            <p:cNvSpPr/>
            <p:nvPr/>
          </p:nvSpPr>
          <p:spPr>
            <a:xfrm>
              <a:off x="2999911" y="3549029"/>
              <a:ext cx="48724" cy="27122"/>
            </a:xfrm>
            <a:custGeom>
              <a:rect b="b" l="l" r="r" t="t"/>
              <a:pathLst>
                <a:path extrusionOk="0" h="845" w="1518">
                  <a:moveTo>
                    <a:pt x="766" y="0"/>
                  </a:moveTo>
                  <a:cubicBezTo>
                    <a:pt x="701" y="0"/>
                    <a:pt x="633" y="16"/>
                    <a:pt x="579" y="46"/>
                  </a:cubicBezTo>
                  <a:lnTo>
                    <a:pt x="107" y="320"/>
                  </a:lnTo>
                  <a:cubicBezTo>
                    <a:pt x="10" y="375"/>
                    <a:pt x="0" y="460"/>
                    <a:pt x="84" y="508"/>
                  </a:cubicBezTo>
                  <a:lnTo>
                    <a:pt x="608" y="812"/>
                  </a:lnTo>
                  <a:cubicBezTo>
                    <a:pt x="646" y="834"/>
                    <a:pt x="697" y="845"/>
                    <a:pt x="750" y="845"/>
                  </a:cubicBezTo>
                  <a:cubicBezTo>
                    <a:pt x="815" y="845"/>
                    <a:pt x="883" y="829"/>
                    <a:pt x="937" y="798"/>
                  </a:cubicBezTo>
                  <a:lnTo>
                    <a:pt x="1409" y="526"/>
                  </a:lnTo>
                  <a:cubicBezTo>
                    <a:pt x="1506" y="470"/>
                    <a:pt x="1517" y="385"/>
                    <a:pt x="1432" y="336"/>
                  </a:cubicBezTo>
                  <a:lnTo>
                    <a:pt x="908" y="33"/>
                  </a:lnTo>
                  <a:cubicBezTo>
                    <a:pt x="870" y="11"/>
                    <a:pt x="819" y="0"/>
                    <a:pt x="766" y="0"/>
                  </a:cubicBezTo>
                  <a:close/>
                </a:path>
              </a:pathLst>
            </a:custGeom>
            <a:solidFill>
              <a:srgbClr val="E5E8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g21eb03a806e_0_15"/>
            <p:cNvSpPr/>
            <p:nvPr/>
          </p:nvSpPr>
          <p:spPr>
            <a:xfrm>
              <a:off x="2969644" y="3531568"/>
              <a:ext cx="48788" cy="27154"/>
            </a:xfrm>
            <a:custGeom>
              <a:rect b="b" l="l" r="r" t="t"/>
              <a:pathLst>
                <a:path extrusionOk="0" h="846" w="1520">
                  <a:moveTo>
                    <a:pt x="766" y="1"/>
                  </a:moveTo>
                  <a:cubicBezTo>
                    <a:pt x="702" y="1"/>
                    <a:pt x="635" y="16"/>
                    <a:pt x="582" y="47"/>
                  </a:cubicBezTo>
                  <a:lnTo>
                    <a:pt x="109" y="321"/>
                  </a:lnTo>
                  <a:cubicBezTo>
                    <a:pt x="12" y="377"/>
                    <a:pt x="1" y="462"/>
                    <a:pt x="86" y="509"/>
                  </a:cubicBezTo>
                  <a:lnTo>
                    <a:pt x="610" y="813"/>
                  </a:lnTo>
                  <a:cubicBezTo>
                    <a:pt x="649" y="835"/>
                    <a:pt x="699" y="845"/>
                    <a:pt x="752" y="845"/>
                  </a:cubicBezTo>
                  <a:cubicBezTo>
                    <a:pt x="817" y="845"/>
                    <a:pt x="885" y="830"/>
                    <a:pt x="939" y="799"/>
                  </a:cubicBezTo>
                  <a:lnTo>
                    <a:pt x="1411" y="527"/>
                  </a:lnTo>
                  <a:cubicBezTo>
                    <a:pt x="1508" y="470"/>
                    <a:pt x="1519" y="385"/>
                    <a:pt x="1434" y="336"/>
                  </a:cubicBezTo>
                  <a:lnTo>
                    <a:pt x="910" y="34"/>
                  </a:lnTo>
                  <a:cubicBezTo>
                    <a:pt x="871" y="12"/>
                    <a:pt x="820" y="1"/>
                    <a:pt x="766" y="1"/>
                  </a:cubicBezTo>
                  <a:close/>
                </a:path>
              </a:pathLst>
            </a:custGeom>
            <a:solidFill>
              <a:srgbClr val="E5E8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g21eb03a806e_0_15"/>
            <p:cNvSpPr/>
            <p:nvPr/>
          </p:nvSpPr>
          <p:spPr>
            <a:xfrm>
              <a:off x="2939472" y="3514139"/>
              <a:ext cx="48724" cy="27154"/>
            </a:xfrm>
            <a:custGeom>
              <a:rect b="b" l="l" r="r" t="t"/>
              <a:pathLst>
                <a:path extrusionOk="0" h="846" w="1518">
                  <a:moveTo>
                    <a:pt x="765" y="0"/>
                  </a:moveTo>
                  <a:cubicBezTo>
                    <a:pt x="701" y="0"/>
                    <a:pt x="633" y="16"/>
                    <a:pt x="581" y="47"/>
                  </a:cubicBezTo>
                  <a:lnTo>
                    <a:pt x="108" y="320"/>
                  </a:lnTo>
                  <a:cubicBezTo>
                    <a:pt x="12" y="377"/>
                    <a:pt x="0" y="460"/>
                    <a:pt x="85" y="509"/>
                  </a:cubicBezTo>
                  <a:lnTo>
                    <a:pt x="610" y="813"/>
                  </a:lnTo>
                  <a:cubicBezTo>
                    <a:pt x="647" y="835"/>
                    <a:pt x="698" y="845"/>
                    <a:pt x="751" y="845"/>
                  </a:cubicBezTo>
                  <a:cubicBezTo>
                    <a:pt x="816" y="845"/>
                    <a:pt x="884" y="830"/>
                    <a:pt x="938" y="799"/>
                  </a:cubicBezTo>
                  <a:lnTo>
                    <a:pt x="1411" y="526"/>
                  </a:lnTo>
                  <a:cubicBezTo>
                    <a:pt x="1507" y="470"/>
                    <a:pt x="1517" y="385"/>
                    <a:pt x="1434" y="336"/>
                  </a:cubicBezTo>
                  <a:lnTo>
                    <a:pt x="909" y="34"/>
                  </a:lnTo>
                  <a:cubicBezTo>
                    <a:pt x="870" y="11"/>
                    <a:pt x="819" y="0"/>
                    <a:pt x="765" y="0"/>
                  </a:cubicBezTo>
                  <a:close/>
                </a:path>
              </a:pathLst>
            </a:custGeom>
            <a:solidFill>
              <a:srgbClr val="E5E8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g21eb03a806e_0_15"/>
            <p:cNvSpPr/>
            <p:nvPr/>
          </p:nvSpPr>
          <p:spPr>
            <a:xfrm>
              <a:off x="2909269" y="3496710"/>
              <a:ext cx="48724" cy="27122"/>
            </a:xfrm>
            <a:custGeom>
              <a:rect b="b" l="l" r="r" t="t"/>
              <a:pathLst>
                <a:path extrusionOk="0" h="845" w="1518">
                  <a:moveTo>
                    <a:pt x="765" y="0"/>
                  </a:moveTo>
                  <a:cubicBezTo>
                    <a:pt x="701" y="0"/>
                    <a:pt x="633" y="16"/>
                    <a:pt x="581" y="47"/>
                  </a:cubicBezTo>
                  <a:lnTo>
                    <a:pt x="108" y="320"/>
                  </a:lnTo>
                  <a:cubicBezTo>
                    <a:pt x="12" y="376"/>
                    <a:pt x="0" y="460"/>
                    <a:pt x="85" y="509"/>
                  </a:cubicBezTo>
                  <a:lnTo>
                    <a:pt x="610" y="812"/>
                  </a:lnTo>
                  <a:cubicBezTo>
                    <a:pt x="648" y="834"/>
                    <a:pt x="699" y="845"/>
                    <a:pt x="753" y="845"/>
                  </a:cubicBezTo>
                  <a:cubicBezTo>
                    <a:pt x="817" y="845"/>
                    <a:pt x="885" y="829"/>
                    <a:pt x="938" y="799"/>
                  </a:cubicBezTo>
                  <a:lnTo>
                    <a:pt x="1411" y="526"/>
                  </a:lnTo>
                  <a:cubicBezTo>
                    <a:pt x="1507" y="470"/>
                    <a:pt x="1517" y="385"/>
                    <a:pt x="1434" y="336"/>
                  </a:cubicBezTo>
                  <a:lnTo>
                    <a:pt x="909" y="34"/>
                  </a:lnTo>
                  <a:cubicBezTo>
                    <a:pt x="871" y="11"/>
                    <a:pt x="819" y="0"/>
                    <a:pt x="765" y="0"/>
                  </a:cubicBezTo>
                  <a:close/>
                </a:path>
              </a:pathLst>
            </a:custGeom>
            <a:solidFill>
              <a:srgbClr val="E5E8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g21eb03a806e_0_15"/>
            <p:cNvSpPr/>
            <p:nvPr/>
          </p:nvSpPr>
          <p:spPr>
            <a:xfrm>
              <a:off x="2879066" y="3479282"/>
              <a:ext cx="48724" cy="27122"/>
            </a:xfrm>
            <a:custGeom>
              <a:rect b="b" l="l" r="r" t="t"/>
              <a:pathLst>
                <a:path extrusionOk="0" h="845" w="1518">
                  <a:moveTo>
                    <a:pt x="765" y="0"/>
                  </a:moveTo>
                  <a:cubicBezTo>
                    <a:pt x="701" y="0"/>
                    <a:pt x="634" y="16"/>
                    <a:pt x="581" y="46"/>
                  </a:cubicBezTo>
                  <a:lnTo>
                    <a:pt x="109" y="320"/>
                  </a:lnTo>
                  <a:cubicBezTo>
                    <a:pt x="12" y="376"/>
                    <a:pt x="0" y="460"/>
                    <a:pt x="85" y="509"/>
                  </a:cubicBezTo>
                  <a:lnTo>
                    <a:pt x="610" y="813"/>
                  </a:lnTo>
                  <a:cubicBezTo>
                    <a:pt x="648" y="834"/>
                    <a:pt x="698" y="845"/>
                    <a:pt x="751" y="845"/>
                  </a:cubicBezTo>
                  <a:cubicBezTo>
                    <a:pt x="816" y="845"/>
                    <a:pt x="885" y="829"/>
                    <a:pt x="938" y="798"/>
                  </a:cubicBezTo>
                  <a:lnTo>
                    <a:pt x="1411" y="526"/>
                  </a:lnTo>
                  <a:cubicBezTo>
                    <a:pt x="1507" y="470"/>
                    <a:pt x="1518" y="385"/>
                    <a:pt x="1434" y="336"/>
                  </a:cubicBezTo>
                  <a:lnTo>
                    <a:pt x="910" y="33"/>
                  </a:lnTo>
                  <a:cubicBezTo>
                    <a:pt x="871" y="11"/>
                    <a:pt x="819" y="0"/>
                    <a:pt x="765" y="0"/>
                  </a:cubicBezTo>
                  <a:close/>
                </a:path>
              </a:pathLst>
            </a:custGeom>
            <a:solidFill>
              <a:srgbClr val="E5E8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g21eb03a806e_0_15"/>
            <p:cNvSpPr/>
            <p:nvPr/>
          </p:nvSpPr>
          <p:spPr>
            <a:xfrm>
              <a:off x="2848862" y="3461821"/>
              <a:ext cx="48724" cy="27154"/>
            </a:xfrm>
            <a:custGeom>
              <a:rect b="b" l="l" r="r" t="t"/>
              <a:pathLst>
                <a:path extrusionOk="0" h="846" w="1518">
                  <a:moveTo>
                    <a:pt x="765" y="1"/>
                  </a:moveTo>
                  <a:cubicBezTo>
                    <a:pt x="701" y="1"/>
                    <a:pt x="634" y="17"/>
                    <a:pt x="581" y="47"/>
                  </a:cubicBezTo>
                  <a:lnTo>
                    <a:pt x="109" y="321"/>
                  </a:lnTo>
                  <a:cubicBezTo>
                    <a:pt x="11" y="376"/>
                    <a:pt x="1" y="461"/>
                    <a:pt x="84" y="510"/>
                  </a:cubicBezTo>
                  <a:lnTo>
                    <a:pt x="610" y="812"/>
                  </a:lnTo>
                  <a:cubicBezTo>
                    <a:pt x="648" y="835"/>
                    <a:pt x="699" y="846"/>
                    <a:pt x="753" y="846"/>
                  </a:cubicBezTo>
                  <a:cubicBezTo>
                    <a:pt x="817" y="846"/>
                    <a:pt x="885" y="830"/>
                    <a:pt x="937" y="799"/>
                  </a:cubicBezTo>
                  <a:lnTo>
                    <a:pt x="1411" y="526"/>
                  </a:lnTo>
                  <a:cubicBezTo>
                    <a:pt x="1508" y="471"/>
                    <a:pt x="1518" y="386"/>
                    <a:pt x="1434" y="337"/>
                  </a:cubicBezTo>
                  <a:lnTo>
                    <a:pt x="908" y="34"/>
                  </a:lnTo>
                  <a:cubicBezTo>
                    <a:pt x="870" y="12"/>
                    <a:pt x="819" y="1"/>
                    <a:pt x="765" y="1"/>
                  </a:cubicBezTo>
                  <a:close/>
                </a:path>
              </a:pathLst>
            </a:custGeom>
            <a:solidFill>
              <a:srgbClr val="E5E8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g21eb03a806e_0_15"/>
            <p:cNvSpPr/>
            <p:nvPr/>
          </p:nvSpPr>
          <p:spPr>
            <a:xfrm>
              <a:off x="2818659" y="3444392"/>
              <a:ext cx="48724" cy="27154"/>
            </a:xfrm>
            <a:custGeom>
              <a:rect b="b" l="l" r="r" t="t"/>
              <a:pathLst>
                <a:path extrusionOk="0" h="846" w="1518">
                  <a:moveTo>
                    <a:pt x="766" y="1"/>
                  </a:moveTo>
                  <a:cubicBezTo>
                    <a:pt x="702" y="1"/>
                    <a:pt x="634" y="16"/>
                    <a:pt x="581" y="47"/>
                  </a:cubicBezTo>
                  <a:lnTo>
                    <a:pt x="109" y="321"/>
                  </a:lnTo>
                  <a:cubicBezTo>
                    <a:pt x="11" y="376"/>
                    <a:pt x="1" y="461"/>
                    <a:pt x="84" y="510"/>
                  </a:cubicBezTo>
                  <a:lnTo>
                    <a:pt x="610" y="812"/>
                  </a:lnTo>
                  <a:cubicBezTo>
                    <a:pt x="648" y="834"/>
                    <a:pt x="700" y="845"/>
                    <a:pt x="753" y="845"/>
                  </a:cubicBezTo>
                  <a:cubicBezTo>
                    <a:pt x="817" y="845"/>
                    <a:pt x="885" y="830"/>
                    <a:pt x="937" y="799"/>
                  </a:cubicBezTo>
                  <a:lnTo>
                    <a:pt x="1411" y="527"/>
                  </a:lnTo>
                  <a:cubicBezTo>
                    <a:pt x="1508" y="471"/>
                    <a:pt x="1518" y="386"/>
                    <a:pt x="1434" y="337"/>
                  </a:cubicBezTo>
                  <a:lnTo>
                    <a:pt x="909" y="34"/>
                  </a:lnTo>
                  <a:cubicBezTo>
                    <a:pt x="870" y="12"/>
                    <a:pt x="819" y="1"/>
                    <a:pt x="766" y="1"/>
                  </a:cubicBezTo>
                  <a:close/>
                </a:path>
              </a:pathLst>
            </a:custGeom>
            <a:solidFill>
              <a:srgbClr val="E5E8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g21eb03a806e_0_15"/>
            <p:cNvSpPr/>
            <p:nvPr/>
          </p:nvSpPr>
          <p:spPr>
            <a:xfrm>
              <a:off x="3118413" y="3577306"/>
              <a:ext cx="48724" cy="27154"/>
            </a:xfrm>
            <a:custGeom>
              <a:rect b="b" l="l" r="r" t="t"/>
              <a:pathLst>
                <a:path extrusionOk="0" h="846" w="1518">
                  <a:moveTo>
                    <a:pt x="767" y="1"/>
                  </a:moveTo>
                  <a:cubicBezTo>
                    <a:pt x="702" y="1"/>
                    <a:pt x="634" y="17"/>
                    <a:pt x="581" y="47"/>
                  </a:cubicBezTo>
                  <a:lnTo>
                    <a:pt x="107" y="320"/>
                  </a:lnTo>
                  <a:cubicBezTo>
                    <a:pt x="11" y="377"/>
                    <a:pt x="1" y="462"/>
                    <a:pt x="84" y="509"/>
                  </a:cubicBezTo>
                  <a:lnTo>
                    <a:pt x="610" y="813"/>
                  </a:lnTo>
                  <a:cubicBezTo>
                    <a:pt x="648" y="835"/>
                    <a:pt x="698" y="846"/>
                    <a:pt x="751" y="846"/>
                  </a:cubicBezTo>
                  <a:cubicBezTo>
                    <a:pt x="816" y="846"/>
                    <a:pt x="884" y="830"/>
                    <a:pt x="937" y="799"/>
                  </a:cubicBezTo>
                  <a:lnTo>
                    <a:pt x="1410" y="527"/>
                  </a:lnTo>
                  <a:cubicBezTo>
                    <a:pt x="1508" y="470"/>
                    <a:pt x="1518" y="385"/>
                    <a:pt x="1434" y="338"/>
                  </a:cubicBezTo>
                  <a:lnTo>
                    <a:pt x="908" y="34"/>
                  </a:lnTo>
                  <a:cubicBezTo>
                    <a:pt x="871" y="12"/>
                    <a:pt x="820" y="1"/>
                    <a:pt x="7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g21eb03a806e_0_15"/>
            <p:cNvSpPr/>
            <p:nvPr/>
          </p:nvSpPr>
          <p:spPr>
            <a:xfrm>
              <a:off x="3088467" y="3560006"/>
              <a:ext cx="48724" cy="27154"/>
            </a:xfrm>
            <a:custGeom>
              <a:rect b="b" l="l" r="r" t="t"/>
              <a:pathLst>
                <a:path extrusionOk="0" h="846" w="1518">
                  <a:moveTo>
                    <a:pt x="765" y="1"/>
                  </a:moveTo>
                  <a:cubicBezTo>
                    <a:pt x="701" y="1"/>
                    <a:pt x="633" y="16"/>
                    <a:pt x="581" y="47"/>
                  </a:cubicBezTo>
                  <a:lnTo>
                    <a:pt x="107" y="321"/>
                  </a:lnTo>
                  <a:cubicBezTo>
                    <a:pt x="10" y="375"/>
                    <a:pt x="0" y="460"/>
                    <a:pt x="84" y="509"/>
                  </a:cubicBezTo>
                  <a:lnTo>
                    <a:pt x="610" y="813"/>
                  </a:lnTo>
                  <a:cubicBezTo>
                    <a:pt x="647" y="835"/>
                    <a:pt x="698" y="845"/>
                    <a:pt x="751" y="845"/>
                  </a:cubicBezTo>
                  <a:cubicBezTo>
                    <a:pt x="816" y="845"/>
                    <a:pt x="884" y="830"/>
                    <a:pt x="937" y="799"/>
                  </a:cubicBezTo>
                  <a:lnTo>
                    <a:pt x="1409" y="527"/>
                  </a:lnTo>
                  <a:cubicBezTo>
                    <a:pt x="1507" y="470"/>
                    <a:pt x="1517" y="385"/>
                    <a:pt x="1434" y="337"/>
                  </a:cubicBezTo>
                  <a:lnTo>
                    <a:pt x="908" y="34"/>
                  </a:lnTo>
                  <a:cubicBezTo>
                    <a:pt x="870" y="12"/>
                    <a:pt x="819" y="1"/>
                    <a:pt x="76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g21eb03a806e_0_15"/>
            <p:cNvSpPr/>
            <p:nvPr/>
          </p:nvSpPr>
          <p:spPr>
            <a:xfrm>
              <a:off x="3028510" y="3525437"/>
              <a:ext cx="48756" cy="27122"/>
            </a:xfrm>
            <a:custGeom>
              <a:rect b="b" l="l" r="r" t="t"/>
              <a:pathLst>
                <a:path extrusionOk="0" h="845" w="1519">
                  <a:moveTo>
                    <a:pt x="766" y="0"/>
                  </a:moveTo>
                  <a:cubicBezTo>
                    <a:pt x="702" y="0"/>
                    <a:pt x="634" y="16"/>
                    <a:pt x="582" y="46"/>
                  </a:cubicBezTo>
                  <a:lnTo>
                    <a:pt x="108" y="320"/>
                  </a:lnTo>
                  <a:cubicBezTo>
                    <a:pt x="11" y="375"/>
                    <a:pt x="1" y="460"/>
                    <a:pt x="85" y="509"/>
                  </a:cubicBezTo>
                  <a:lnTo>
                    <a:pt x="609" y="811"/>
                  </a:lnTo>
                  <a:cubicBezTo>
                    <a:pt x="648" y="834"/>
                    <a:pt x="699" y="845"/>
                    <a:pt x="753" y="845"/>
                  </a:cubicBezTo>
                  <a:cubicBezTo>
                    <a:pt x="817" y="845"/>
                    <a:pt x="885" y="829"/>
                    <a:pt x="937" y="798"/>
                  </a:cubicBezTo>
                  <a:lnTo>
                    <a:pt x="1410" y="525"/>
                  </a:lnTo>
                  <a:cubicBezTo>
                    <a:pt x="1508" y="470"/>
                    <a:pt x="1518" y="385"/>
                    <a:pt x="1434" y="336"/>
                  </a:cubicBezTo>
                  <a:lnTo>
                    <a:pt x="909" y="33"/>
                  </a:lnTo>
                  <a:cubicBezTo>
                    <a:pt x="871" y="11"/>
                    <a:pt x="819" y="0"/>
                    <a:pt x="7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g21eb03a806e_0_15"/>
            <p:cNvSpPr/>
            <p:nvPr/>
          </p:nvSpPr>
          <p:spPr>
            <a:xfrm>
              <a:off x="2998499" y="3508105"/>
              <a:ext cx="48788" cy="27154"/>
            </a:xfrm>
            <a:custGeom>
              <a:rect b="b" l="l" r="r" t="t"/>
              <a:pathLst>
                <a:path extrusionOk="0" h="846" w="1520">
                  <a:moveTo>
                    <a:pt x="768" y="1"/>
                  </a:moveTo>
                  <a:cubicBezTo>
                    <a:pt x="704" y="1"/>
                    <a:pt x="635" y="17"/>
                    <a:pt x="582" y="47"/>
                  </a:cubicBezTo>
                  <a:lnTo>
                    <a:pt x="109" y="320"/>
                  </a:lnTo>
                  <a:cubicBezTo>
                    <a:pt x="12" y="376"/>
                    <a:pt x="1" y="461"/>
                    <a:pt x="86" y="510"/>
                  </a:cubicBezTo>
                  <a:lnTo>
                    <a:pt x="610" y="812"/>
                  </a:lnTo>
                  <a:cubicBezTo>
                    <a:pt x="649" y="835"/>
                    <a:pt x="701" y="846"/>
                    <a:pt x="754" y="846"/>
                  </a:cubicBezTo>
                  <a:cubicBezTo>
                    <a:pt x="819" y="846"/>
                    <a:pt x="886" y="830"/>
                    <a:pt x="939" y="799"/>
                  </a:cubicBezTo>
                  <a:lnTo>
                    <a:pt x="1411" y="526"/>
                  </a:lnTo>
                  <a:cubicBezTo>
                    <a:pt x="1508" y="470"/>
                    <a:pt x="1519" y="386"/>
                    <a:pt x="1434" y="337"/>
                  </a:cubicBezTo>
                  <a:lnTo>
                    <a:pt x="910" y="33"/>
                  </a:lnTo>
                  <a:cubicBezTo>
                    <a:pt x="872" y="12"/>
                    <a:pt x="822" y="1"/>
                    <a:pt x="768" y="1"/>
                  </a:cubicBezTo>
                  <a:close/>
                </a:path>
              </a:pathLst>
            </a:custGeom>
            <a:solidFill>
              <a:srgbClr val="E5E8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g21eb03a806e_0_15"/>
            <p:cNvSpPr/>
            <p:nvPr/>
          </p:nvSpPr>
          <p:spPr>
            <a:xfrm>
              <a:off x="2968584" y="3490837"/>
              <a:ext cx="48724" cy="27122"/>
            </a:xfrm>
            <a:custGeom>
              <a:rect b="b" l="l" r="r" t="t"/>
              <a:pathLst>
                <a:path extrusionOk="0" h="845" w="1518">
                  <a:moveTo>
                    <a:pt x="767" y="0"/>
                  </a:moveTo>
                  <a:cubicBezTo>
                    <a:pt x="702" y="0"/>
                    <a:pt x="634" y="16"/>
                    <a:pt x="581" y="47"/>
                  </a:cubicBezTo>
                  <a:lnTo>
                    <a:pt x="107" y="319"/>
                  </a:lnTo>
                  <a:cubicBezTo>
                    <a:pt x="11" y="375"/>
                    <a:pt x="1" y="460"/>
                    <a:pt x="84" y="509"/>
                  </a:cubicBezTo>
                  <a:lnTo>
                    <a:pt x="609" y="812"/>
                  </a:lnTo>
                  <a:cubicBezTo>
                    <a:pt x="647" y="834"/>
                    <a:pt x="699" y="845"/>
                    <a:pt x="752" y="845"/>
                  </a:cubicBezTo>
                  <a:cubicBezTo>
                    <a:pt x="816" y="845"/>
                    <a:pt x="884" y="829"/>
                    <a:pt x="937" y="799"/>
                  </a:cubicBezTo>
                  <a:lnTo>
                    <a:pt x="1410" y="525"/>
                  </a:lnTo>
                  <a:cubicBezTo>
                    <a:pt x="1506" y="469"/>
                    <a:pt x="1518" y="385"/>
                    <a:pt x="1433" y="336"/>
                  </a:cubicBezTo>
                  <a:lnTo>
                    <a:pt x="908" y="32"/>
                  </a:lnTo>
                  <a:cubicBezTo>
                    <a:pt x="871" y="11"/>
                    <a:pt x="820" y="0"/>
                    <a:pt x="767" y="0"/>
                  </a:cubicBezTo>
                  <a:close/>
                </a:path>
              </a:pathLst>
            </a:custGeom>
            <a:solidFill>
              <a:srgbClr val="E5E8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g21eb03a806e_0_15"/>
            <p:cNvSpPr/>
            <p:nvPr/>
          </p:nvSpPr>
          <p:spPr>
            <a:xfrm>
              <a:off x="2938638" y="3473504"/>
              <a:ext cx="48724" cy="27154"/>
            </a:xfrm>
            <a:custGeom>
              <a:rect b="b" l="l" r="r" t="t"/>
              <a:pathLst>
                <a:path extrusionOk="0" h="846" w="1518">
                  <a:moveTo>
                    <a:pt x="767" y="1"/>
                  </a:moveTo>
                  <a:cubicBezTo>
                    <a:pt x="702" y="1"/>
                    <a:pt x="634" y="17"/>
                    <a:pt x="581" y="48"/>
                  </a:cubicBezTo>
                  <a:lnTo>
                    <a:pt x="107" y="320"/>
                  </a:lnTo>
                  <a:cubicBezTo>
                    <a:pt x="10" y="376"/>
                    <a:pt x="0" y="461"/>
                    <a:pt x="84" y="509"/>
                  </a:cubicBezTo>
                  <a:lnTo>
                    <a:pt x="608" y="813"/>
                  </a:lnTo>
                  <a:cubicBezTo>
                    <a:pt x="646" y="835"/>
                    <a:pt x="697" y="845"/>
                    <a:pt x="749" y="845"/>
                  </a:cubicBezTo>
                  <a:cubicBezTo>
                    <a:pt x="814" y="845"/>
                    <a:pt x="883" y="829"/>
                    <a:pt x="937" y="798"/>
                  </a:cubicBezTo>
                  <a:lnTo>
                    <a:pt x="1409" y="526"/>
                  </a:lnTo>
                  <a:cubicBezTo>
                    <a:pt x="1506" y="470"/>
                    <a:pt x="1517" y="385"/>
                    <a:pt x="1432" y="337"/>
                  </a:cubicBezTo>
                  <a:lnTo>
                    <a:pt x="908" y="33"/>
                  </a:lnTo>
                  <a:cubicBezTo>
                    <a:pt x="870" y="11"/>
                    <a:pt x="820" y="1"/>
                    <a:pt x="767" y="1"/>
                  </a:cubicBezTo>
                  <a:close/>
                </a:path>
              </a:pathLst>
            </a:custGeom>
            <a:solidFill>
              <a:srgbClr val="E5E8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g21eb03a806e_0_15"/>
            <p:cNvSpPr/>
            <p:nvPr/>
          </p:nvSpPr>
          <p:spPr>
            <a:xfrm>
              <a:off x="2908659" y="3456204"/>
              <a:ext cx="48724" cy="27122"/>
            </a:xfrm>
            <a:custGeom>
              <a:rect b="b" l="l" r="r" t="t"/>
              <a:pathLst>
                <a:path extrusionOk="0" h="845" w="1518">
                  <a:moveTo>
                    <a:pt x="767" y="1"/>
                  </a:moveTo>
                  <a:cubicBezTo>
                    <a:pt x="702" y="1"/>
                    <a:pt x="634" y="16"/>
                    <a:pt x="581" y="46"/>
                  </a:cubicBezTo>
                  <a:lnTo>
                    <a:pt x="107" y="320"/>
                  </a:lnTo>
                  <a:cubicBezTo>
                    <a:pt x="11" y="376"/>
                    <a:pt x="1" y="461"/>
                    <a:pt x="84" y="509"/>
                  </a:cubicBezTo>
                  <a:lnTo>
                    <a:pt x="609" y="813"/>
                  </a:lnTo>
                  <a:cubicBezTo>
                    <a:pt x="647" y="834"/>
                    <a:pt x="698" y="845"/>
                    <a:pt x="751" y="845"/>
                  </a:cubicBezTo>
                  <a:cubicBezTo>
                    <a:pt x="815" y="845"/>
                    <a:pt x="883" y="829"/>
                    <a:pt x="937" y="799"/>
                  </a:cubicBezTo>
                  <a:lnTo>
                    <a:pt x="1410" y="526"/>
                  </a:lnTo>
                  <a:cubicBezTo>
                    <a:pt x="1506" y="470"/>
                    <a:pt x="1518" y="385"/>
                    <a:pt x="1433" y="337"/>
                  </a:cubicBezTo>
                  <a:lnTo>
                    <a:pt x="908" y="33"/>
                  </a:lnTo>
                  <a:cubicBezTo>
                    <a:pt x="870" y="11"/>
                    <a:pt x="820" y="1"/>
                    <a:pt x="767" y="1"/>
                  </a:cubicBezTo>
                  <a:close/>
                </a:path>
              </a:pathLst>
            </a:custGeom>
            <a:solidFill>
              <a:srgbClr val="E5E8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g21eb03a806e_0_15"/>
            <p:cNvSpPr/>
            <p:nvPr/>
          </p:nvSpPr>
          <p:spPr>
            <a:xfrm>
              <a:off x="3138217" y="3548611"/>
              <a:ext cx="48724" cy="27122"/>
            </a:xfrm>
            <a:custGeom>
              <a:rect b="b" l="l" r="r" t="t"/>
              <a:pathLst>
                <a:path extrusionOk="0" h="845" w="1518">
                  <a:moveTo>
                    <a:pt x="766" y="0"/>
                  </a:moveTo>
                  <a:cubicBezTo>
                    <a:pt x="701" y="0"/>
                    <a:pt x="633" y="16"/>
                    <a:pt x="580" y="46"/>
                  </a:cubicBezTo>
                  <a:lnTo>
                    <a:pt x="107" y="320"/>
                  </a:lnTo>
                  <a:cubicBezTo>
                    <a:pt x="10" y="376"/>
                    <a:pt x="0" y="461"/>
                    <a:pt x="84" y="509"/>
                  </a:cubicBezTo>
                  <a:lnTo>
                    <a:pt x="608" y="813"/>
                  </a:lnTo>
                  <a:cubicBezTo>
                    <a:pt x="647" y="834"/>
                    <a:pt x="698" y="845"/>
                    <a:pt x="751" y="845"/>
                  </a:cubicBezTo>
                  <a:cubicBezTo>
                    <a:pt x="816" y="845"/>
                    <a:pt x="884" y="829"/>
                    <a:pt x="937" y="798"/>
                  </a:cubicBezTo>
                  <a:lnTo>
                    <a:pt x="1409" y="526"/>
                  </a:lnTo>
                  <a:cubicBezTo>
                    <a:pt x="1506" y="470"/>
                    <a:pt x="1517" y="385"/>
                    <a:pt x="1432" y="337"/>
                  </a:cubicBezTo>
                  <a:lnTo>
                    <a:pt x="908" y="33"/>
                  </a:lnTo>
                  <a:cubicBezTo>
                    <a:pt x="870" y="11"/>
                    <a:pt x="819" y="0"/>
                    <a:pt x="7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g21eb03a806e_0_15"/>
            <p:cNvSpPr/>
            <p:nvPr/>
          </p:nvSpPr>
          <p:spPr>
            <a:xfrm>
              <a:off x="3108207" y="3531279"/>
              <a:ext cx="48756" cy="27154"/>
            </a:xfrm>
            <a:custGeom>
              <a:rect b="b" l="l" r="r" t="t"/>
              <a:pathLst>
                <a:path extrusionOk="0" h="846" w="1519">
                  <a:moveTo>
                    <a:pt x="766" y="1"/>
                  </a:moveTo>
                  <a:cubicBezTo>
                    <a:pt x="702" y="1"/>
                    <a:pt x="634" y="17"/>
                    <a:pt x="581" y="47"/>
                  </a:cubicBezTo>
                  <a:lnTo>
                    <a:pt x="108" y="321"/>
                  </a:lnTo>
                  <a:cubicBezTo>
                    <a:pt x="12" y="377"/>
                    <a:pt x="0" y="461"/>
                    <a:pt x="85" y="510"/>
                  </a:cubicBezTo>
                  <a:lnTo>
                    <a:pt x="610" y="814"/>
                  </a:lnTo>
                  <a:cubicBezTo>
                    <a:pt x="648" y="835"/>
                    <a:pt x="699" y="846"/>
                    <a:pt x="752" y="846"/>
                  </a:cubicBezTo>
                  <a:cubicBezTo>
                    <a:pt x="816" y="846"/>
                    <a:pt x="885" y="830"/>
                    <a:pt x="938" y="799"/>
                  </a:cubicBezTo>
                  <a:lnTo>
                    <a:pt x="1411" y="527"/>
                  </a:lnTo>
                  <a:cubicBezTo>
                    <a:pt x="1507" y="471"/>
                    <a:pt x="1519" y="386"/>
                    <a:pt x="1434" y="337"/>
                  </a:cubicBezTo>
                  <a:lnTo>
                    <a:pt x="909" y="34"/>
                  </a:lnTo>
                  <a:cubicBezTo>
                    <a:pt x="871" y="12"/>
                    <a:pt x="819" y="1"/>
                    <a:pt x="76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g21eb03a806e_0_15"/>
            <p:cNvSpPr/>
            <p:nvPr/>
          </p:nvSpPr>
          <p:spPr>
            <a:xfrm>
              <a:off x="3236723" y="3565334"/>
              <a:ext cx="48724" cy="27154"/>
            </a:xfrm>
            <a:custGeom>
              <a:rect b="b" l="l" r="r" t="t"/>
              <a:pathLst>
                <a:path extrusionOk="0" h="846" w="1518">
                  <a:moveTo>
                    <a:pt x="766" y="1"/>
                  </a:moveTo>
                  <a:cubicBezTo>
                    <a:pt x="702" y="1"/>
                    <a:pt x="634" y="17"/>
                    <a:pt x="581" y="47"/>
                  </a:cubicBezTo>
                  <a:lnTo>
                    <a:pt x="107" y="320"/>
                  </a:lnTo>
                  <a:cubicBezTo>
                    <a:pt x="10" y="377"/>
                    <a:pt x="0" y="462"/>
                    <a:pt x="84" y="509"/>
                  </a:cubicBezTo>
                  <a:lnTo>
                    <a:pt x="610" y="813"/>
                  </a:lnTo>
                  <a:cubicBezTo>
                    <a:pt x="647" y="835"/>
                    <a:pt x="697" y="846"/>
                    <a:pt x="750" y="846"/>
                  </a:cubicBezTo>
                  <a:cubicBezTo>
                    <a:pt x="815" y="846"/>
                    <a:pt x="883" y="830"/>
                    <a:pt x="937" y="799"/>
                  </a:cubicBezTo>
                  <a:lnTo>
                    <a:pt x="1409" y="526"/>
                  </a:lnTo>
                  <a:cubicBezTo>
                    <a:pt x="1507" y="470"/>
                    <a:pt x="1517" y="385"/>
                    <a:pt x="1434" y="338"/>
                  </a:cubicBezTo>
                  <a:lnTo>
                    <a:pt x="908" y="34"/>
                  </a:lnTo>
                  <a:cubicBezTo>
                    <a:pt x="870" y="12"/>
                    <a:pt x="819" y="1"/>
                    <a:pt x="76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g21eb03a806e_0_15"/>
            <p:cNvSpPr/>
            <p:nvPr/>
          </p:nvSpPr>
          <p:spPr>
            <a:xfrm>
              <a:off x="3206744" y="3548066"/>
              <a:ext cx="48724" cy="27122"/>
            </a:xfrm>
            <a:custGeom>
              <a:rect b="b" l="l" r="r" t="t"/>
              <a:pathLst>
                <a:path extrusionOk="0" h="845" w="1518">
                  <a:moveTo>
                    <a:pt x="767" y="0"/>
                  </a:moveTo>
                  <a:cubicBezTo>
                    <a:pt x="702" y="0"/>
                    <a:pt x="634" y="16"/>
                    <a:pt x="581" y="46"/>
                  </a:cubicBezTo>
                  <a:lnTo>
                    <a:pt x="109" y="320"/>
                  </a:lnTo>
                  <a:cubicBezTo>
                    <a:pt x="11" y="376"/>
                    <a:pt x="1" y="459"/>
                    <a:pt x="84" y="508"/>
                  </a:cubicBezTo>
                  <a:lnTo>
                    <a:pt x="610" y="812"/>
                  </a:lnTo>
                  <a:cubicBezTo>
                    <a:pt x="648" y="834"/>
                    <a:pt x="698" y="844"/>
                    <a:pt x="751" y="844"/>
                  </a:cubicBezTo>
                  <a:cubicBezTo>
                    <a:pt x="816" y="844"/>
                    <a:pt x="884" y="829"/>
                    <a:pt x="937" y="798"/>
                  </a:cubicBezTo>
                  <a:lnTo>
                    <a:pt x="1410" y="526"/>
                  </a:lnTo>
                  <a:cubicBezTo>
                    <a:pt x="1508" y="469"/>
                    <a:pt x="1518" y="384"/>
                    <a:pt x="1434" y="337"/>
                  </a:cubicBezTo>
                  <a:lnTo>
                    <a:pt x="908" y="33"/>
                  </a:lnTo>
                  <a:cubicBezTo>
                    <a:pt x="871" y="11"/>
                    <a:pt x="820" y="0"/>
                    <a:pt x="7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g21eb03a806e_0_15"/>
            <p:cNvSpPr/>
            <p:nvPr/>
          </p:nvSpPr>
          <p:spPr>
            <a:xfrm>
              <a:off x="3176766" y="3530733"/>
              <a:ext cx="48756" cy="27154"/>
            </a:xfrm>
            <a:custGeom>
              <a:rect b="b" l="l" r="r" t="t"/>
              <a:pathLst>
                <a:path extrusionOk="0" h="846" w="1519">
                  <a:moveTo>
                    <a:pt x="766" y="1"/>
                  </a:moveTo>
                  <a:cubicBezTo>
                    <a:pt x="702" y="1"/>
                    <a:pt x="634" y="16"/>
                    <a:pt x="582" y="47"/>
                  </a:cubicBezTo>
                  <a:lnTo>
                    <a:pt x="108" y="321"/>
                  </a:lnTo>
                  <a:cubicBezTo>
                    <a:pt x="11" y="375"/>
                    <a:pt x="1" y="460"/>
                    <a:pt x="85" y="509"/>
                  </a:cubicBezTo>
                  <a:lnTo>
                    <a:pt x="610" y="812"/>
                  </a:lnTo>
                  <a:cubicBezTo>
                    <a:pt x="648" y="834"/>
                    <a:pt x="700" y="845"/>
                    <a:pt x="753" y="845"/>
                  </a:cubicBezTo>
                  <a:cubicBezTo>
                    <a:pt x="817" y="845"/>
                    <a:pt x="885" y="830"/>
                    <a:pt x="937" y="799"/>
                  </a:cubicBezTo>
                  <a:lnTo>
                    <a:pt x="1410" y="527"/>
                  </a:lnTo>
                  <a:cubicBezTo>
                    <a:pt x="1508" y="471"/>
                    <a:pt x="1518" y="385"/>
                    <a:pt x="1435" y="337"/>
                  </a:cubicBezTo>
                  <a:lnTo>
                    <a:pt x="909" y="34"/>
                  </a:lnTo>
                  <a:cubicBezTo>
                    <a:pt x="871" y="12"/>
                    <a:pt x="819" y="1"/>
                    <a:pt x="76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g21eb03a806e_0_15"/>
            <p:cNvSpPr/>
            <p:nvPr/>
          </p:nvSpPr>
          <p:spPr>
            <a:xfrm>
              <a:off x="2954494" y="3402409"/>
              <a:ext cx="48724" cy="27154"/>
            </a:xfrm>
            <a:custGeom>
              <a:rect b="b" l="l" r="r" t="t"/>
              <a:pathLst>
                <a:path extrusionOk="0" h="846" w="1518">
                  <a:moveTo>
                    <a:pt x="767" y="0"/>
                  </a:moveTo>
                  <a:cubicBezTo>
                    <a:pt x="702" y="0"/>
                    <a:pt x="634" y="16"/>
                    <a:pt x="581" y="47"/>
                  </a:cubicBezTo>
                  <a:lnTo>
                    <a:pt x="107" y="319"/>
                  </a:lnTo>
                  <a:cubicBezTo>
                    <a:pt x="10" y="375"/>
                    <a:pt x="0" y="460"/>
                    <a:pt x="84" y="509"/>
                  </a:cubicBezTo>
                  <a:lnTo>
                    <a:pt x="608" y="812"/>
                  </a:lnTo>
                  <a:cubicBezTo>
                    <a:pt x="647" y="834"/>
                    <a:pt x="699" y="845"/>
                    <a:pt x="752" y="845"/>
                  </a:cubicBezTo>
                  <a:cubicBezTo>
                    <a:pt x="817" y="845"/>
                    <a:pt x="884" y="830"/>
                    <a:pt x="937" y="799"/>
                  </a:cubicBezTo>
                  <a:lnTo>
                    <a:pt x="1409" y="525"/>
                  </a:lnTo>
                  <a:cubicBezTo>
                    <a:pt x="1506" y="469"/>
                    <a:pt x="1517" y="385"/>
                    <a:pt x="1432" y="336"/>
                  </a:cubicBezTo>
                  <a:lnTo>
                    <a:pt x="908" y="32"/>
                  </a:lnTo>
                  <a:cubicBezTo>
                    <a:pt x="870" y="11"/>
                    <a:pt x="820" y="0"/>
                    <a:pt x="767" y="0"/>
                  </a:cubicBezTo>
                  <a:close/>
                </a:path>
              </a:pathLst>
            </a:custGeom>
            <a:solidFill>
              <a:srgbClr val="E5E8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g21eb03a806e_0_15"/>
            <p:cNvSpPr/>
            <p:nvPr/>
          </p:nvSpPr>
          <p:spPr>
            <a:xfrm>
              <a:off x="2924515" y="3385109"/>
              <a:ext cx="48724" cy="27154"/>
            </a:xfrm>
            <a:custGeom>
              <a:rect b="b" l="l" r="r" t="t"/>
              <a:pathLst>
                <a:path extrusionOk="0" h="846" w="1518">
                  <a:moveTo>
                    <a:pt x="767" y="1"/>
                  </a:moveTo>
                  <a:cubicBezTo>
                    <a:pt x="702" y="1"/>
                    <a:pt x="634" y="16"/>
                    <a:pt x="580" y="47"/>
                  </a:cubicBezTo>
                  <a:lnTo>
                    <a:pt x="107" y="319"/>
                  </a:lnTo>
                  <a:cubicBezTo>
                    <a:pt x="11" y="376"/>
                    <a:pt x="1" y="461"/>
                    <a:pt x="84" y="510"/>
                  </a:cubicBezTo>
                  <a:lnTo>
                    <a:pt x="609" y="812"/>
                  </a:lnTo>
                  <a:cubicBezTo>
                    <a:pt x="647" y="834"/>
                    <a:pt x="699" y="845"/>
                    <a:pt x="752" y="845"/>
                  </a:cubicBezTo>
                  <a:cubicBezTo>
                    <a:pt x="816" y="845"/>
                    <a:pt x="884" y="830"/>
                    <a:pt x="937" y="799"/>
                  </a:cubicBezTo>
                  <a:lnTo>
                    <a:pt x="1410" y="525"/>
                  </a:lnTo>
                  <a:cubicBezTo>
                    <a:pt x="1506" y="469"/>
                    <a:pt x="1518" y="386"/>
                    <a:pt x="1433" y="337"/>
                  </a:cubicBezTo>
                  <a:lnTo>
                    <a:pt x="908" y="33"/>
                  </a:lnTo>
                  <a:cubicBezTo>
                    <a:pt x="871" y="11"/>
                    <a:pt x="820" y="1"/>
                    <a:pt x="767" y="1"/>
                  </a:cubicBezTo>
                  <a:close/>
                </a:path>
              </a:pathLst>
            </a:custGeom>
            <a:solidFill>
              <a:srgbClr val="E5E8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g21eb03a806e_0_15"/>
            <p:cNvSpPr/>
            <p:nvPr/>
          </p:nvSpPr>
          <p:spPr>
            <a:xfrm>
              <a:off x="2894569" y="3367809"/>
              <a:ext cx="48724" cy="27122"/>
            </a:xfrm>
            <a:custGeom>
              <a:rect b="b" l="l" r="r" t="t"/>
              <a:pathLst>
                <a:path extrusionOk="0" h="845" w="1518">
                  <a:moveTo>
                    <a:pt x="767" y="0"/>
                  </a:moveTo>
                  <a:cubicBezTo>
                    <a:pt x="702" y="0"/>
                    <a:pt x="633" y="16"/>
                    <a:pt x="579" y="47"/>
                  </a:cubicBezTo>
                  <a:lnTo>
                    <a:pt x="107" y="320"/>
                  </a:lnTo>
                  <a:cubicBezTo>
                    <a:pt x="10" y="376"/>
                    <a:pt x="0" y="461"/>
                    <a:pt x="84" y="508"/>
                  </a:cubicBezTo>
                  <a:lnTo>
                    <a:pt x="608" y="812"/>
                  </a:lnTo>
                  <a:cubicBezTo>
                    <a:pt x="646" y="834"/>
                    <a:pt x="697" y="845"/>
                    <a:pt x="749" y="845"/>
                  </a:cubicBezTo>
                  <a:cubicBezTo>
                    <a:pt x="814" y="845"/>
                    <a:pt x="883" y="829"/>
                    <a:pt x="937" y="798"/>
                  </a:cubicBezTo>
                  <a:lnTo>
                    <a:pt x="1409" y="526"/>
                  </a:lnTo>
                  <a:cubicBezTo>
                    <a:pt x="1506" y="469"/>
                    <a:pt x="1517" y="384"/>
                    <a:pt x="1432" y="337"/>
                  </a:cubicBezTo>
                  <a:lnTo>
                    <a:pt x="908" y="33"/>
                  </a:lnTo>
                  <a:cubicBezTo>
                    <a:pt x="870" y="11"/>
                    <a:pt x="820" y="0"/>
                    <a:pt x="767" y="0"/>
                  </a:cubicBezTo>
                  <a:close/>
                </a:path>
              </a:pathLst>
            </a:custGeom>
            <a:solidFill>
              <a:srgbClr val="E5E8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g21eb03a806e_0_15"/>
            <p:cNvSpPr/>
            <p:nvPr/>
          </p:nvSpPr>
          <p:spPr>
            <a:xfrm>
              <a:off x="3048281" y="3496710"/>
              <a:ext cx="48724" cy="27122"/>
            </a:xfrm>
            <a:custGeom>
              <a:rect b="b" l="l" r="r" t="t"/>
              <a:pathLst>
                <a:path extrusionOk="0" h="845" w="1518">
                  <a:moveTo>
                    <a:pt x="766" y="0"/>
                  </a:moveTo>
                  <a:cubicBezTo>
                    <a:pt x="702" y="0"/>
                    <a:pt x="634" y="16"/>
                    <a:pt x="581" y="47"/>
                  </a:cubicBezTo>
                  <a:lnTo>
                    <a:pt x="108" y="319"/>
                  </a:lnTo>
                  <a:cubicBezTo>
                    <a:pt x="12" y="375"/>
                    <a:pt x="0" y="460"/>
                    <a:pt x="85" y="509"/>
                  </a:cubicBezTo>
                  <a:lnTo>
                    <a:pt x="610" y="812"/>
                  </a:lnTo>
                  <a:cubicBezTo>
                    <a:pt x="648" y="834"/>
                    <a:pt x="699" y="845"/>
                    <a:pt x="753" y="845"/>
                  </a:cubicBezTo>
                  <a:cubicBezTo>
                    <a:pt x="817" y="845"/>
                    <a:pt x="885" y="829"/>
                    <a:pt x="938" y="799"/>
                  </a:cubicBezTo>
                  <a:lnTo>
                    <a:pt x="1411" y="525"/>
                  </a:lnTo>
                  <a:cubicBezTo>
                    <a:pt x="1507" y="470"/>
                    <a:pt x="1517" y="385"/>
                    <a:pt x="1434" y="336"/>
                  </a:cubicBezTo>
                  <a:lnTo>
                    <a:pt x="909" y="34"/>
                  </a:lnTo>
                  <a:cubicBezTo>
                    <a:pt x="871" y="11"/>
                    <a:pt x="819" y="0"/>
                    <a:pt x="7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g21eb03a806e_0_15"/>
            <p:cNvSpPr/>
            <p:nvPr/>
          </p:nvSpPr>
          <p:spPr>
            <a:xfrm>
              <a:off x="3018303" y="3479410"/>
              <a:ext cx="48724" cy="27122"/>
            </a:xfrm>
            <a:custGeom>
              <a:rect b="b" l="l" r="r" t="t"/>
              <a:pathLst>
                <a:path extrusionOk="0" h="845" w="1518">
                  <a:moveTo>
                    <a:pt x="767" y="0"/>
                  </a:moveTo>
                  <a:cubicBezTo>
                    <a:pt x="703" y="0"/>
                    <a:pt x="635" y="16"/>
                    <a:pt x="581" y="47"/>
                  </a:cubicBezTo>
                  <a:lnTo>
                    <a:pt x="109" y="319"/>
                  </a:lnTo>
                  <a:cubicBezTo>
                    <a:pt x="12" y="375"/>
                    <a:pt x="1" y="460"/>
                    <a:pt x="86" y="509"/>
                  </a:cubicBezTo>
                  <a:lnTo>
                    <a:pt x="610" y="812"/>
                  </a:lnTo>
                  <a:cubicBezTo>
                    <a:pt x="648" y="834"/>
                    <a:pt x="699" y="845"/>
                    <a:pt x="753" y="845"/>
                  </a:cubicBezTo>
                  <a:cubicBezTo>
                    <a:pt x="817" y="845"/>
                    <a:pt x="885" y="829"/>
                    <a:pt x="938" y="799"/>
                  </a:cubicBezTo>
                  <a:lnTo>
                    <a:pt x="1411" y="525"/>
                  </a:lnTo>
                  <a:cubicBezTo>
                    <a:pt x="1508" y="469"/>
                    <a:pt x="1518" y="385"/>
                    <a:pt x="1434" y="336"/>
                  </a:cubicBezTo>
                  <a:lnTo>
                    <a:pt x="910" y="32"/>
                  </a:lnTo>
                  <a:cubicBezTo>
                    <a:pt x="871" y="11"/>
                    <a:pt x="821" y="0"/>
                    <a:pt x="7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g21eb03a806e_0_15"/>
            <p:cNvSpPr/>
            <p:nvPr/>
          </p:nvSpPr>
          <p:spPr>
            <a:xfrm>
              <a:off x="2988324" y="3462110"/>
              <a:ext cx="48756" cy="27122"/>
            </a:xfrm>
            <a:custGeom>
              <a:rect b="b" l="l" r="r" t="t"/>
              <a:pathLst>
                <a:path extrusionOk="0" h="845" w="1519">
                  <a:moveTo>
                    <a:pt x="767" y="0"/>
                  </a:moveTo>
                  <a:cubicBezTo>
                    <a:pt x="703" y="0"/>
                    <a:pt x="635" y="16"/>
                    <a:pt x="582" y="47"/>
                  </a:cubicBezTo>
                  <a:lnTo>
                    <a:pt x="109" y="319"/>
                  </a:lnTo>
                  <a:cubicBezTo>
                    <a:pt x="12" y="375"/>
                    <a:pt x="1" y="460"/>
                    <a:pt x="86" y="508"/>
                  </a:cubicBezTo>
                  <a:lnTo>
                    <a:pt x="610" y="812"/>
                  </a:lnTo>
                  <a:cubicBezTo>
                    <a:pt x="648" y="834"/>
                    <a:pt x="699" y="845"/>
                    <a:pt x="752" y="845"/>
                  </a:cubicBezTo>
                  <a:cubicBezTo>
                    <a:pt x="817" y="845"/>
                    <a:pt x="885" y="829"/>
                    <a:pt x="939" y="799"/>
                  </a:cubicBezTo>
                  <a:lnTo>
                    <a:pt x="1411" y="525"/>
                  </a:lnTo>
                  <a:cubicBezTo>
                    <a:pt x="1508" y="469"/>
                    <a:pt x="1518" y="384"/>
                    <a:pt x="1434" y="336"/>
                  </a:cubicBezTo>
                  <a:lnTo>
                    <a:pt x="910" y="32"/>
                  </a:lnTo>
                  <a:cubicBezTo>
                    <a:pt x="872" y="11"/>
                    <a:pt x="821" y="0"/>
                    <a:pt x="767" y="0"/>
                  </a:cubicBezTo>
                  <a:close/>
                </a:path>
              </a:pathLst>
            </a:custGeom>
            <a:solidFill>
              <a:srgbClr val="E5E8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g21eb03a806e_0_15"/>
            <p:cNvSpPr/>
            <p:nvPr/>
          </p:nvSpPr>
          <p:spPr>
            <a:xfrm>
              <a:off x="2958378" y="3444809"/>
              <a:ext cx="48724" cy="27122"/>
            </a:xfrm>
            <a:custGeom>
              <a:rect b="b" l="l" r="r" t="t"/>
              <a:pathLst>
                <a:path extrusionOk="0" h="845" w="1518">
                  <a:moveTo>
                    <a:pt x="766" y="0"/>
                  </a:moveTo>
                  <a:cubicBezTo>
                    <a:pt x="701" y="0"/>
                    <a:pt x="634" y="16"/>
                    <a:pt x="581" y="46"/>
                  </a:cubicBezTo>
                  <a:lnTo>
                    <a:pt x="108" y="319"/>
                  </a:lnTo>
                  <a:cubicBezTo>
                    <a:pt x="10" y="376"/>
                    <a:pt x="0" y="461"/>
                    <a:pt x="84" y="508"/>
                  </a:cubicBezTo>
                  <a:lnTo>
                    <a:pt x="610" y="812"/>
                  </a:lnTo>
                  <a:cubicBezTo>
                    <a:pt x="647" y="834"/>
                    <a:pt x="698" y="845"/>
                    <a:pt x="750" y="845"/>
                  </a:cubicBezTo>
                  <a:cubicBezTo>
                    <a:pt x="815" y="845"/>
                    <a:pt x="884" y="829"/>
                    <a:pt x="937" y="798"/>
                  </a:cubicBezTo>
                  <a:lnTo>
                    <a:pt x="1411" y="525"/>
                  </a:lnTo>
                  <a:cubicBezTo>
                    <a:pt x="1507" y="469"/>
                    <a:pt x="1517" y="384"/>
                    <a:pt x="1434" y="337"/>
                  </a:cubicBezTo>
                  <a:lnTo>
                    <a:pt x="909" y="33"/>
                  </a:lnTo>
                  <a:cubicBezTo>
                    <a:pt x="871" y="11"/>
                    <a:pt x="819" y="0"/>
                    <a:pt x="766" y="0"/>
                  </a:cubicBezTo>
                  <a:close/>
                </a:path>
              </a:pathLst>
            </a:custGeom>
            <a:solidFill>
              <a:srgbClr val="E5E8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g21eb03a806e_0_15"/>
            <p:cNvSpPr/>
            <p:nvPr/>
          </p:nvSpPr>
          <p:spPr>
            <a:xfrm>
              <a:off x="2928399" y="3427509"/>
              <a:ext cx="48724" cy="27122"/>
            </a:xfrm>
            <a:custGeom>
              <a:rect b="b" l="l" r="r" t="t"/>
              <a:pathLst>
                <a:path extrusionOk="0" h="845" w="1518">
                  <a:moveTo>
                    <a:pt x="767" y="0"/>
                  </a:moveTo>
                  <a:cubicBezTo>
                    <a:pt x="702" y="0"/>
                    <a:pt x="634" y="16"/>
                    <a:pt x="581" y="46"/>
                  </a:cubicBezTo>
                  <a:lnTo>
                    <a:pt x="109" y="319"/>
                  </a:lnTo>
                  <a:cubicBezTo>
                    <a:pt x="11" y="376"/>
                    <a:pt x="1" y="459"/>
                    <a:pt x="84" y="508"/>
                  </a:cubicBezTo>
                  <a:lnTo>
                    <a:pt x="610" y="812"/>
                  </a:lnTo>
                  <a:cubicBezTo>
                    <a:pt x="648" y="834"/>
                    <a:pt x="699" y="844"/>
                    <a:pt x="752" y="844"/>
                  </a:cubicBezTo>
                  <a:cubicBezTo>
                    <a:pt x="816" y="844"/>
                    <a:pt x="885" y="829"/>
                    <a:pt x="939" y="798"/>
                  </a:cubicBezTo>
                  <a:lnTo>
                    <a:pt x="1411" y="526"/>
                  </a:lnTo>
                  <a:cubicBezTo>
                    <a:pt x="1508" y="469"/>
                    <a:pt x="1518" y="384"/>
                    <a:pt x="1434" y="335"/>
                  </a:cubicBezTo>
                  <a:lnTo>
                    <a:pt x="910" y="33"/>
                  </a:lnTo>
                  <a:cubicBezTo>
                    <a:pt x="871" y="11"/>
                    <a:pt x="820" y="0"/>
                    <a:pt x="767" y="0"/>
                  </a:cubicBezTo>
                  <a:close/>
                </a:path>
              </a:pathLst>
            </a:custGeom>
            <a:solidFill>
              <a:srgbClr val="E5E8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g21eb03a806e_0_15"/>
            <p:cNvSpPr/>
            <p:nvPr/>
          </p:nvSpPr>
          <p:spPr>
            <a:xfrm>
              <a:off x="2878681" y="3438904"/>
              <a:ext cx="48756" cy="27122"/>
            </a:xfrm>
            <a:custGeom>
              <a:rect b="b" l="l" r="r" t="t"/>
              <a:pathLst>
                <a:path extrusionOk="0" h="845" w="1519">
                  <a:moveTo>
                    <a:pt x="766" y="0"/>
                  </a:moveTo>
                  <a:cubicBezTo>
                    <a:pt x="702" y="0"/>
                    <a:pt x="634" y="16"/>
                    <a:pt x="582" y="47"/>
                  </a:cubicBezTo>
                  <a:lnTo>
                    <a:pt x="108" y="320"/>
                  </a:lnTo>
                  <a:cubicBezTo>
                    <a:pt x="11" y="377"/>
                    <a:pt x="1" y="460"/>
                    <a:pt x="85" y="509"/>
                  </a:cubicBezTo>
                  <a:lnTo>
                    <a:pt x="609" y="812"/>
                  </a:lnTo>
                  <a:cubicBezTo>
                    <a:pt x="648" y="834"/>
                    <a:pt x="699" y="845"/>
                    <a:pt x="753" y="845"/>
                  </a:cubicBezTo>
                  <a:cubicBezTo>
                    <a:pt x="817" y="845"/>
                    <a:pt x="885" y="829"/>
                    <a:pt x="937" y="799"/>
                  </a:cubicBezTo>
                  <a:lnTo>
                    <a:pt x="1410" y="526"/>
                  </a:lnTo>
                  <a:cubicBezTo>
                    <a:pt x="1507" y="470"/>
                    <a:pt x="1518" y="385"/>
                    <a:pt x="1433" y="336"/>
                  </a:cubicBezTo>
                  <a:lnTo>
                    <a:pt x="909" y="34"/>
                  </a:lnTo>
                  <a:cubicBezTo>
                    <a:pt x="871" y="11"/>
                    <a:pt x="819" y="0"/>
                    <a:pt x="766" y="0"/>
                  </a:cubicBezTo>
                  <a:close/>
                </a:path>
              </a:pathLst>
            </a:custGeom>
            <a:solidFill>
              <a:srgbClr val="E5E8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g21eb03a806e_0_15"/>
            <p:cNvSpPr/>
            <p:nvPr/>
          </p:nvSpPr>
          <p:spPr>
            <a:xfrm>
              <a:off x="2790285" y="3427991"/>
              <a:ext cx="48724" cy="27154"/>
            </a:xfrm>
            <a:custGeom>
              <a:rect b="b" l="l" r="r" t="t"/>
              <a:pathLst>
                <a:path extrusionOk="0" h="846" w="1518">
                  <a:moveTo>
                    <a:pt x="766" y="1"/>
                  </a:moveTo>
                  <a:cubicBezTo>
                    <a:pt x="702" y="1"/>
                    <a:pt x="634" y="17"/>
                    <a:pt x="581" y="47"/>
                  </a:cubicBezTo>
                  <a:lnTo>
                    <a:pt x="107" y="320"/>
                  </a:lnTo>
                  <a:cubicBezTo>
                    <a:pt x="10" y="377"/>
                    <a:pt x="0" y="460"/>
                    <a:pt x="84" y="509"/>
                  </a:cubicBezTo>
                  <a:lnTo>
                    <a:pt x="608" y="813"/>
                  </a:lnTo>
                  <a:cubicBezTo>
                    <a:pt x="647" y="835"/>
                    <a:pt x="698" y="845"/>
                    <a:pt x="751" y="845"/>
                  </a:cubicBezTo>
                  <a:cubicBezTo>
                    <a:pt x="816" y="845"/>
                    <a:pt x="884" y="829"/>
                    <a:pt x="937" y="799"/>
                  </a:cubicBezTo>
                  <a:lnTo>
                    <a:pt x="1409" y="526"/>
                  </a:lnTo>
                  <a:cubicBezTo>
                    <a:pt x="1506" y="470"/>
                    <a:pt x="1517" y="385"/>
                    <a:pt x="1432" y="336"/>
                  </a:cubicBezTo>
                  <a:lnTo>
                    <a:pt x="908" y="34"/>
                  </a:lnTo>
                  <a:cubicBezTo>
                    <a:pt x="870" y="12"/>
                    <a:pt x="820" y="1"/>
                    <a:pt x="766" y="1"/>
                  </a:cubicBezTo>
                  <a:close/>
                </a:path>
              </a:pathLst>
            </a:custGeom>
            <a:solidFill>
              <a:srgbClr val="E5E8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g21eb03a806e_0_15"/>
            <p:cNvSpPr/>
            <p:nvPr/>
          </p:nvSpPr>
          <p:spPr>
            <a:xfrm>
              <a:off x="3148906" y="3594927"/>
              <a:ext cx="66474" cy="37361"/>
            </a:xfrm>
            <a:custGeom>
              <a:rect b="b" l="l" r="r" t="t"/>
              <a:pathLst>
                <a:path extrusionOk="0" h="1164" w="2071">
                  <a:moveTo>
                    <a:pt x="766" y="0"/>
                  </a:moveTo>
                  <a:cubicBezTo>
                    <a:pt x="702" y="0"/>
                    <a:pt x="634" y="16"/>
                    <a:pt x="581" y="47"/>
                  </a:cubicBezTo>
                  <a:lnTo>
                    <a:pt x="108" y="320"/>
                  </a:lnTo>
                  <a:cubicBezTo>
                    <a:pt x="12" y="377"/>
                    <a:pt x="0" y="460"/>
                    <a:pt x="85" y="509"/>
                  </a:cubicBezTo>
                  <a:lnTo>
                    <a:pt x="1161" y="1132"/>
                  </a:lnTo>
                  <a:cubicBezTo>
                    <a:pt x="1200" y="1153"/>
                    <a:pt x="1251" y="1164"/>
                    <a:pt x="1304" y="1164"/>
                  </a:cubicBezTo>
                  <a:cubicBezTo>
                    <a:pt x="1368" y="1164"/>
                    <a:pt x="1436" y="1148"/>
                    <a:pt x="1490" y="1117"/>
                  </a:cubicBezTo>
                  <a:lnTo>
                    <a:pt x="1962" y="845"/>
                  </a:lnTo>
                  <a:cubicBezTo>
                    <a:pt x="2059" y="789"/>
                    <a:pt x="2071" y="704"/>
                    <a:pt x="1986" y="655"/>
                  </a:cubicBezTo>
                  <a:lnTo>
                    <a:pt x="909" y="34"/>
                  </a:lnTo>
                  <a:cubicBezTo>
                    <a:pt x="871" y="11"/>
                    <a:pt x="819" y="0"/>
                    <a:pt x="7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g21eb03a806e_0_15"/>
            <p:cNvSpPr/>
            <p:nvPr/>
          </p:nvSpPr>
          <p:spPr>
            <a:xfrm>
              <a:off x="2859775" y="3387869"/>
              <a:ext cx="85540" cy="48403"/>
            </a:xfrm>
            <a:custGeom>
              <a:rect b="b" l="l" r="r" t="t"/>
              <a:pathLst>
                <a:path extrusionOk="0" h="1508" w="2665">
                  <a:moveTo>
                    <a:pt x="767" y="0"/>
                  </a:moveTo>
                  <a:cubicBezTo>
                    <a:pt x="702" y="0"/>
                    <a:pt x="634" y="16"/>
                    <a:pt x="581" y="46"/>
                  </a:cubicBezTo>
                  <a:lnTo>
                    <a:pt x="107" y="320"/>
                  </a:lnTo>
                  <a:cubicBezTo>
                    <a:pt x="11" y="376"/>
                    <a:pt x="1" y="461"/>
                    <a:pt x="84" y="509"/>
                  </a:cubicBezTo>
                  <a:lnTo>
                    <a:pt x="1755" y="1474"/>
                  </a:lnTo>
                  <a:cubicBezTo>
                    <a:pt x="1794" y="1496"/>
                    <a:pt x="1845" y="1507"/>
                    <a:pt x="1899" y="1507"/>
                  </a:cubicBezTo>
                  <a:cubicBezTo>
                    <a:pt x="1963" y="1507"/>
                    <a:pt x="2031" y="1491"/>
                    <a:pt x="2084" y="1461"/>
                  </a:cubicBezTo>
                  <a:lnTo>
                    <a:pt x="2557" y="1187"/>
                  </a:lnTo>
                  <a:cubicBezTo>
                    <a:pt x="2653" y="1131"/>
                    <a:pt x="2665" y="1046"/>
                    <a:pt x="2580" y="998"/>
                  </a:cubicBezTo>
                  <a:lnTo>
                    <a:pt x="908" y="33"/>
                  </a:lnTo>
                  <a:cubicBezTo>
                    <a:pt x="871" y="11"/>
                    <a:pt x="820" y="0"/>
                    <a:pt x="767" y="0"/>
                  </a:cubicBezTo>
                  <a:close/>
                </a:path>
              </a:pathLst>
            </a:custGeom>
            <a:solidFill>
              <a:srgbClr val="E5E8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g21eb03a806e_0_15"/>
            <p:cNvSpPr/>
            <p:nvPr/>
          </p:nvSpPr>
          <p:spPr>
            <a:xfrm>
              <a:off x="2987169" y="3421282"/>
              <a:ext cx="206291" cy="118087"/>
            </a:xfrm>
            <a:custGeom>
              <a:rect b="b" l="l" r="r" t="t"/>
              <a:pathLst>
                <a:path extrusionOk="0" h="3679" w="6427">
                  <a:moveTo>
                    <a:pt x="766" y="0"/>
                  </a:moveTo>
                  <a:cubicBezTo>
                    <a:pt x="701" y="0"/>
                    <a:pt x="633" y="16"/>
                    <a:pt x="580" y="47"/>
                  </a:cubicBezTo>
                  <a:lnTo>
                    <a:pt x="108" y="319"/>
                  </a:lnTo>
                  <a:cubicBezTo>
                    <a:pt x="11" y="375"/>
                    <a:pt x="1" y="460"/>
                    <a:pt x="84" y="509"/>
                  </a:cubicBezTo>
                  <a:lnTo>
                    <a:pt x="5518" y="3646"/>
                  </a:lnTo>
                  <a:cubicBezTo>
                    <a:pt x="5556" y="3668"/>
                    <a:pt x="5608" y="3679"/>
                    <a:pt x="5662" y="3679"/>
                  </a:cubicBezTo>
                  <a:cubicBezTo>
                    <a:pt x="5726" y="3679"/>
                    <a:pt x="5793" y="3663"/>
                    <a:pt x="5846" y="3633"/>
                  </a:cubicBezTo>
                  <a:lnTo>
                    <a:pt x="6319" y="3359"/>
                  </a:lnTo>
                  <a:cubicBezTo>
                    <a:pt x="6417" y="3304"/>
                    <a:pt x="6427" y="3219"/>
                    <a:pt x="6343" y="3170"/>
                  </a:cubicBezTo>
                  <a:lnTo>
                    <a:pt x="909" y="34"/>
                  </a:lnTo>
                  <a:cubicBezTo>
                    <a:pt x="871" y="11"/>
                    <a:pt x="819" y="0"/>
                    <a:pt x="7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g21eb03a806e_0_15"/>
            <p:cNvSpPr/>
            <p:nvPr/>
          </p:nvSpPr>
          <p:spPr>
            <a:xfrm>
              <a:off x="3172625" y="3568479"/>
              <a:ext cx="77483" cy="43749"/>
            </a:xfrm>
            <a:custGeom>
              <a:rect b="b" l="l" r="r" t="t"/>
              <a:pathLst>
                <a:path extrusionOk="0" h="1363" w="2414">
                  <a:moveTo>
                    <a:pt x="765" y="0"/>
                  </a:moveTo>
                  <a:cubicBezTo>
                    <a:pt x="701" y="0"/>
                    <a:pt x="633" y="16"/>
                    <a:pt x="581" y="47"/>
                  </a:cubicBezTo>
                  <a:lnTo>
                    <a:pt x="107" y="320"/>
                  </a:lnTo>
                  <a:cubicBezTo>
                    <a:pt x="10" y="375"/>
                    <a:pt x="0" y="460"/>
                    <a:pt x="84" y="509"/>
                  </a:cubicBezTo>
                  <a:lnTo>
                    <a:pt x="1506" y="1330"/>
                  </a:lnTo>
                  <a:cubicBezTo>
                    <a:pt x="1544" y="1352"/>
                    <a:pt x="1594" y="1362"/>
                    <a:pt x="1647" y="1362"/>
                  </a:cubicBezTo>
                  <a:cubicBezTo>
                    <a:pt x="1712" y="1362"/>
                    <a:pt x="1780" y="1347"/>
                    <a:pt x="1833" y="1316"/>
                  </a:cubicBezTo>
                  <a:lnTo>
                    <a:pt x="2307" y="1044"/>
                  </a:lnTo>
                  <a:cubicBezTo>
                    <a:pt x="2403" y="987"/>
                    <a:pt x="2414" y="902"/>
                    <a:pt x="2330" y="853"/>
                  </a:cubicBezTo>
                  <a:lnTo>
                    <a:pt x="908" y="34"/>
                  </a:lnTo>
                  <a:cubicBezTo>
                    <a:pt x="870" y="11"/>
                    <a:pt x="819" y="0"/>
                    <a:pt x="7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g21eb03a806e_0_15"/>
            <p:cNvSpPr/>
            <p:nvPr/>
          </p:nvSpPr>
          <p:spPr>
            <a:xfrm>
              <a:off x="2825014" y="3407930"/>
              <a:ext cx="72219" cy="40700"/>
            </a:xfrm>
            <a:custGeom>
              <a:rect b="b" l="l" r="r" t="t"/>
              <a:pathLst>
                <a:path extrusionOk="0" h="1268" w="2250">
                  <a:moveTo>
                    <a:pt x="767" y="1"/>
                  </a:moveTo>
                  <a:cubicBezTo>
                    <a:pt x="702" y="1"/>
                    <a:pt x="634" y="16"/>
                    <a:pt x="581" y="46"/>
                  </a:cubicBezTo>
                  <a:lnTo>
                    <a:pt x="108" y="320"/>
                  </a:lnTo>
                  <a:cubicBezTo>
                    <a:pt x="12" y="376"/>
                    <a:pt x="0" y="460"/>
                    <a:pt x="85" y="509"/>
                  </a:cubicBezTo>
                  <a:lnTo>
                    <a:pt x="1342" y="1235"/>
                  </a:lnTo>
                  <a:cubicBezTo>
                    <a:pt x="1379" y="1257"/>
                    <a:pt x="1429" y="1268"/>
                    <a:pt x="1482" y="1268"/>
                  </a:cubicBezTo>
                  <a:cubicBezTo>
                    <a:pt x="1547" y="1268"/>
                    <a:pt x="1615" y="1251"/>
                    <a:pt x="1669" y="1221"/>
                  </a:cubicBezTo>
                  <a:lnTo>
                    <a:pt x="2143" y="948"/>
                  </a:lnTo>
                  <a:cubicBezTo>
                    <a:pt x="2239" y="892"/>
                    <a:pt x="2249" y="807"/>
                    <a:pt x="2166" y="759"/>
                  </a:cubicBezTo>
                  <a:lnTo>
                    <a:pt x="909" y="33"/>
                  </a:lnTo>
                  <a:cubicBezTo>
                    <a:pt x="871" y="11"/>
                    <a:pt x="820" y="1"/>
                    <a:pt x="767" y="1"/>
                  </a:cubicBezTo>
                  <a:close/>
                </a:path>
              </a:pathLst>
            </a:custGeom>
            <a:solidFill>
              <a:srgbClr val="E5E8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g21eb03a806e_0_15"/>
            <p:cNvSpPr/>
            <p:nvPr/>
          </p:nvSpPr>
          <p:spPr>
            <a:xfrm>
              <a:off x="3058488" y="3542705"/>
              <a:ext cx="48724" cy="27154"/>
            </a:xfrm>
            <a:custGeom>
              <a:rect b="b" l="l" r="r" t="t"/>
              <a:pathLst>
                <a:path extrusionOk="0" h="846" w="1518">
                  <a:moveTo>
                    <a:pt x="765" y="1"/>
                  </a:moveTo>
                  <a:cubicBezTo>
                    <a:pt x="701" y="1"/>
                    <a:pt x="634" y="16"/>
                    <a:pt x="581" y="47"/>
                  </a:cubicBezTo>
                  <a:lnTo>
                    <a:pt x="109" y="319"/>
                  </a:lnTo>
                  <a:cubicBezTo>
                    <a:pt x="11" y="376"/>
                    <a:pt x="1" y="461"/>
                    <a:pt x="84" y="510"/>
                  </a:cubicBezTo>
                  <a:lnTo>
                    <a:pt x="610" y="812"/>
                  </a:lnTo>
                  <a:cubicBezTo>
                    <a:pt x="648" y="834"/>
                    <a:pt x="699" y="845"/>
                    <a:pt x="753" y="845"/>
                  </a:cubicBezTo>
                  <a:cubicBezTo>
                    <a:pt x="817" y="845"/>
                    <a:pt x="884" y="830"/>
                    <a:pt x="937" y="799"/>
                  </a:cubicBezTo>
                  <a:lnTo>
                    <a:pt x="1410" y="527"/>
                  </a:lnTo>
                  <a:cubicBezTo>
                    <a:pt x="1508" y="471"/>
                    <a:pt x="1518" y="386"/>
                    <a:pt x="1434" y="337"/>
                  </a:cubicBezTo>
                  <a:lnTo>
                    <a:pt x="908" y="34"/>
                  </a:lnTo>
                  <a:cubicBezTo>
                    <a:pt x="870" y="12"/>
                    <a:pt x="819" y="1"/>
                    <a:pt x="76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g21eb03a806e_0_15"/>
            <p:cNvSpPr/>
            <p:nvPr/>
          </p:nvSpPr>
          <p:spPr>
            <a:xfrm>
              <a:off x="3078228" y="3514011"/>
              <a:ext cx="48788" cy="27122"/>
            </a:xfrm>
            <a:custGeom>
              <a:rect b="b" l="l" r="r" t="t"/>
              <a:pathLst>
                <a:path extrusionOk="0" h="845" w="1520">
                  <a:moveTo>
                    <a:pt x="766" y="0"/>
                  </a:moveTo>
                  <a:cubicBezTo>
                    <a:pt x="702" y="0"/>
                    <a:pt x="635" y="16"/>
                    <a:pt x="581" y="46"/>
                  </a:cubicBezTo>
                  <a:lnTo>
                    <a:pt x="109" y="320"/>
                  </a:lnTo>
                  <a:cubicBezTo>
                    <a:pt x="12" y="376"/>
                    <a:pt x="1" y="460"/>
                    <a:pt x="86" y="509"/>
                  </a:cubicBezTo>
                  <a:lnTo>
                    <a:pt x="610" y="811"/>
                  </a:lnTo>
                  <a:cubicBezTo>
                    <a:pt x="649" y="834"/>
                    <a:pt x="700" y="845"/>
                    <a:pt x="754" y="845"/>
                  </a:cubicBezTo>
                  <a:cubicBezTo>
                    <a:pt x="818" y="845"/>
                    <a:pt x="885" y="829"/>
                    <a:pt x="939" y="798"/>
                  </a:cubicBezTo>
                  <a:lnTo>
                    <a:pt x="1411" y="526"/>
                  </a:lnTo>
                  <a:cubicBezTo>
                    <a:pt x="1508" y="470"/>
                    <a:pt x="1519" y="385"/>
                    <a:pt x="1434" y="336"/>
                  </a:cubicBezTo>
                  <a:lnTo>
                    <a:pt x="910" y="33"/>
                  </a:lnTo>
                  <a:cubicBezTo>
                    <a:pt x="871" y="11"/>
                    <a:pt x="820" y="0"/>
                    <a:pt x="7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g21eb03a806e_0_15"/>
            <p:cNvSpPr/>
            <p:nvPr/>
          </p:nvSpPr>
          <p:spPr>
            <a:xfrm>
              <a:off x="2680481" y="3200230"/>
              <a:ext cx="425228" cy="504509"/>
            </a:xfrm>
            <a:custGeom>
              <a:rect b="b" l="l" r="r" t="t"/>
              <a:pathLst>
                <a:path extrusionOk="0" h="15718" w="13248">
                  <a:moveTo>
                    <a:pt x="411" y="0"/>
                  </a:moveTo>
                  <a:cubicBezTo>
                    <a:pt x="260" y="0"/>
                    <a:pt x="1" y="146"/>
                    <a:pt x="1" y="262"/>
                  </a:cubicBezTo>
                  <a:lnTo>
                    <a:pt x="265" y="7873"/>
                  </a:lnTo>
                  <a:cubicBezTo>
                    <a:pt x="265" y="8008"/>
                    <a:pt x="361" y="8176"/>
                    <a:pt x="479" y="8243"/>
                  </a:cubicBezTo>
                  <a:lnTo>
                    <a:pt x="12842" y="15706"/>
                  </a:lnTo>
                  <a:cubicBezTo>
                    <a:pt x="12856" y="15714"/>
                    <a:pt x="12872" y="15718"/>
                    <a:pt x="12889" y="15718"/>
                  </a:cubicBezTo>
                  <a:cubicBezTo>
                    <a:pt x="13023" y="15718"/>
                    <a:pt x="13247" y="15509"/>
                    <a:pt x="13247" y="15388"/>
                  </a:cubicBezTo>
                  <a:lnTo>
                    <a:pt x="13247" y="7653"/>
                  </a:lnTo>
                  <a:cubicBezTo>
                    <a:pt x="13247" y="7517"/>
                    <a:pt x="13151" y="7352"/>
                    <a:pt x="13032" y="7282"/>
                  </a:cubicBezTo>
                  <a:lnTo>
                    <a:pt x="479" y="15"/>
                  </a:lnTo>
                  <a:cubicBezTo>
                    <a:pt x="461" y="5"/>
                    <a:pt x="438" y="0"/>
                    <a:pt x="4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g21eb03a806e_0_15"/>
            <p:cNvSpPr/>
            <p:nvPr/>
          </p:nvSpPr>
          <p:spPr>
            <a:xfrm>
              <a:off x="2680417" y="3205109"/>
              <a:ext cx="416690" cy="499309"/>
            </a:xfrm>
            <a:custGeom>
              <a:rect b="b" l="l" r="r" t="t"/>
              <a:pathLst>
                <a:path extrusionOk="0" h="15556" w="12982">
                  <a:moveTo>
                    <a:pt x="117" y="0"/>
                  </a:moveTo>
                  <a:cubicBezTo>
                    <a:pt x="47" y="0"/>
                    <a:pt x="0" y="56"/>
                    <a:pt x="0" y="153"/>
                  </a:cubicBezTo>
                  <a:lnTo>
                    <a:pt x="0" y="7888"/>
                  </a:lnTo>
                  <a:cubicBezTo>
                    <a:pt x="0" y="8025"/>
                    <a:pt x="97" y="8191"/>
                    <a:pt x="215" y="8258"/>
                  </a:cubicBezTo>
                  <a:lnTo>
                    <a:pt x="12766" y="15526"/>
                  </a:lnTo>
                  <a:cubicBezTo>
                    <a:pt x="12802" y="15546"/>
                    <a:pt x="12835" y="15555"/>
                    <a:pt x="12864" y="15555"/>
                  </a:cubicBezTo>
                  <a:cubicBezTo>
                    <a:pt x="12934" y="15555"/>
                    <a:pt x="12981" y="15500"/>
                    <a:pt x="12981" y="15403"/>
                  </a:cubicBezTo>
                  <a:lnTo>
                    <a:pt x="12981" y="7668"/>
                  </a:lnTo>
                  <a:cubicBezTo>
                    <a:pt x="12981" y="7532"/>
                    <a:pt x="12886" y="7365"/>
                    <a:pt x="12766" y="7297"/>
                  </a:cubicBezTo>
                  <a:lnTo>
                    <a:pt x="215" y="30"/>
                  </a:lnTo>
                  <a:cubicBezTo>
                    <a:pt x="180" y="10"/>
                    <a:pt x="147" y="0"/>
                    <a:pt x="1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6" name="Google Shape;566;g21eb03a806e_0_15"/>
          <p:cNvGrpSpPr/>
          <p:nvPr/>
        </p:nvGrpSpPr>
        <p:grpSpPr>
          <a:xfrm>
            <a:off x="1531431" y="2260756"/>
            <a:ext cx="822139" cy="1208262"/>
            <a:chOff x="5280088" y="3597680"/>
            <a:chExt cx="332150" cy="530708"/>
          </a:xfrm>
        </p:grpSpPr>
        <p:sp>
          <p:nvSpPr>
            <p:cNvPr id="567" name="Google Shape;567;g21eb03a806e_0_15"/>
            <p:cNvSpPr/>
            <p:nvPr/>
          </p:nvSpPr>
          <p:spPr>
            <a:xfrm>
              <a:off x="5331324" y="3882733"/>
              <a:ext cx="229749" cy="159230"/>
            </a:xfrm>
            <a:custGeom>
              <a:rect b="b" l="l" r="r" t="t"/>
              <a:pathLst>
                <a:path extrusionOk="0" h="4385" w="6327">
                  <a:moveTo>
                    <a:pt x="2119" y="1"/>
                  </a:moveTo>
                  <a:cubicBezTo>
                    <a:pt x="1277" y="1"/>
                    <a:pt x="565" y="615"/>
                    <a:pt x="440" y="1447"/>
                  </a:cubicBezTo>
                  <a:lnTo>
                    <a:pt x="1" y="4384"/>
                  </a:lnTo>
                  <a:lnTo>
                    <a:pt x="6326" y="4384"/>
                  </a:lnTo>
                  <a:lnTo>
                    <a:pt x="5886" y="1447"/>
                  </a:lnTo>
                  <a:cubicBezTo>
                    <a:pt x="5762" y="615"/>
                    <a:pt x="5048" y="1"/>
                    <a:pt x="420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g21eb03a806e_0_15"/>
            <p:cNvSpPr/>
            <p:nvPr/>
          </p:nvSpPr>
          <p:spPr>
            <a:xfrm>
              <a:off x="5438446" y="3882733"/>
              <a:ext cx="122627" cy="159230"/>
            </a:xfrm>
            <a:custGeom>
              <a:rect b="b" l="l" r="r" t="t"/>
              <a:pathLst>
                <a:path extrusionOk="0" h="4385" w="3377">
                  <a:moveTo>
                    <a:pt x="1" y="1"/>
                  </a:moveTo>
                  <a:cubicBezTo>
                    <a:pt x="842" y="1"/>
                    <a:pt x="1556" y="615"/>
                    <a:pt x="1679" y="1447"/>
                  </a:cubicBezTo>
                  <a:lnTo>
                    <a:pt x="2119" y="4384"/>
                  </a:lnTo>
                  <a:lnTo>
                    <a:pt x="3376" y="4384"/>
                  </a:lnTo>
                  <a:lnTo>
                    <a:pt x="2936" y="1447"/>
                  </a:lnTo>
                  <a:cubicBezTo>
                    <a:pt x="2812" y="615"/>
                    <a:pt x="2098" y="1"/>
                    <a:pt x="12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g21eb03a806e_0_15"/>
            <p:cNvSpPr/>
            <p:nvPr/>
          </p:nvSpPr>
          <p:spPr>
            <a:xfrm>
              <a:off x="5280088" y="3597680"/>
              <a:ext cx="332150" cy="199682"/>
            </a:xfrm>
            <a:custGeom>
              <a:rect b="b" l="l" r="r" t="t"/>
              <a:pathLst>
                <a:path extrusionOk="0" h="5499" w="9147">
                  <a:moveTo>
                    <a:pt x="4574" y="0"/>
                  </a:moveTo>
                  <a:cubicBezTo>
                    <a:pt x="4476" y="0"/>
                    <a:pt x="4378" y="14"/>
                    <a:pt x="4283" y="41"/>
                  </a:cubicBezTo>
                  <a:cubicBezTo>
                    <a:pt x="3526" y="257"/>
                    <a:pt x="1454" y="1066"/>
                    <a:pt x="128" y="3679"/>
                  </a:cubicBezTo>
                  <a:cubicBezTo>
                    <a:pt x="55" y="3823"/>
                    <a:pt x="14" y="3982"/>
                    <a:pt x="10" y="4143"/>
                  </a:cubicBezTo>
                  <a:cubicBezTo>
                    <a:pt x="0" y="4428"/>
                    <a:pt x="19" y="4916"/>
                    <a:pt x="178" y="5497"/>
                  </a:cubicBezTo>
                  <a:cubicBezTo>
                    <a:pt x="425" y="5408"/>
                    <a:pt x="675" y="5326"/>
                    <a:pt x="926" y="5254"/>
                  </a:cubicBezTo>
                  <a:cubicBezTo>
                    <a:pt x="1681" y="5198"/>
                    <a:pt x="2519" y="5160"/>
                    <a:pt x="3380" y="5160"/>
                  </a:cubicBezTo>
                  <a:cubicBezTo>
                    <a:pt x="4261" y="5160"/>
                    <a:pt x="5166" y="5199"/>
                    <a:pt x="6029" y="5297"/>
                  </a:cubicBezTo>
                  <a:cubicBezTo>
                    <a:pt x="6103" y="5305"/>
                    <a:pt x="6177" y="5315"/>
                    <a:pt x="6252" y="5325"/>
                  </a:cubicBezTo>
                  <a:cubicBezTo>
                    <a:pt x="6327" y="5335"/>
                    <a:pt x="6403" y="5339"/>
                    <a:pt x="6478" y="5339"/>
                  </a:cubicBezTo>
                  <a:cubicBezTo>
                    <a:pt x="6919" y="5339"/>
                    <a:pt x="7357" y="5195"/>
                    <a:pt x="7791" y="5195"/>
                  </a:cubicBezTo>
                  <a:cubicBezTo>
                    <a:pt x="7936" y="5195"/>
                    <a:pt x="8079" y="5211"/>
                    <a:pt x="8223" y="5254"/>
                  </a:cubicBezTo>
                  <a:cubicBezTo>
                    <a:pt x="8473" y="5328"/>
                    <a:pt x="8723" y="5409"/>
                    <a:pt x="8969" y="5499"/>
                  </a:cubicBezTo>
                  <a:cubicBezTo>
                    <a:pt x="9129" y="4916"/>
                    <a:pt x="9147" y="4428"/>
                    <a:pt x="9138" y="4143"/>
                  </a:cubicBezTo>
                  <a:cubicBezTo>
                    <a:pt x="9133" y="3982"/>
                    <a:pt x="9094" y="3823"/>
                    <a:pt x="9019" y="3679"/>
                  </a:cubicBezTo>
                  <a:cubicBezTo>
                    <a:pt x="7695" y="1066"/>
                    <a:pt x="5623" y="257"/>
                    <a:pt x="4864" y="41"/>
                  </a:cubicBezTo>
                  <a:cubicBezTo>
                    <a:pt x="4769" y="14"/>
                    <a:pt x="4671" y="0"/>
                    <a:pt x="457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g21eb03a806e_0_15"/>
            <p:cNvSpPr/>
            <p:nvPr/>
          </p:nvSpPr>
          <p:spPr>
            <a:xfrm>
              <a:off x="5435614" y="3597680"/>
              <a:ext cx="176624" cy="204149"/>
            </a:xfrm>
            <a:custGeom>
              <a:rect b="b" l="l" r="r" t="t"/>
              <a:pathLst>
                <a:path extrusionOk="0" h="5622" w="4864">
                  <a:moveTo>
                    <a:pt x="291" y="0"/>
                  </a:moveTo>
                  <a:cubicBezTo>
                    <a:pt x="193" y="0"/>
                    <a:pt x="95" y="14"/>
                    <a:pt x="0" y="41"/>
                  </a:cubicBezTo>
                  <a:cubicBezTo>
                    <a:pt x="0" y="41"/>
                    <a:pt x="1746" y="1672"/>
                    <a:pt x="1746" y="4810"/>
                  </a:cubicBezTo>
                  <a:cubicBezTo>
                    <a:pt x="1820" y="4818"/>
                    <a:pt x="1894" y="5604"/>
                    <a:pt x="1969" y="5613"/>
                  </a:cubicBezTo>
                  <a:cubicBezTo>
                    <a:pt x="2011" y="5619"/>
                    <a:pt x="2054" y="5622"/>
                    <a:pt x="2096" y="5622"/>
                  </a:cubicBezTo>
                  <a:cubicBezTo>
                    <a:pt x="2630" y="5622"/>
                    <a:pt x="3160" y="5217"/>
                    <a:pt x="3683" y="5217"/>
                  </a:cubicBezTo>
                  <a:cubicBezTo>
                    <a:pt x="3769" y="5217"/>
                    <a:pt x="3854" y="5228"/>
                    <a:pt x="3940" y="5254"/>
                  </a:cubicBezTo>
                  <a:cubicBezTo>
                    <a:pt x="4190" y="5328"/>
                    <a:pt x="4440" y="5409"/>
                    <a:pt x="4686" y="5499"/>
                  </a:cubicBezTo>
                  <a:cubicBezTo>
                    <a:pt x="4846" y="4916"/>
                    <a:pt x="4864" y="4428"/>
                    <a:pt x="4855" y="4143"/>
                  </a:cubicBezTo>
                  <a:cubicBezTo>
                    <a:pt x="4850" y="3982"/>
                    <a:pt x="4811" y="3823"/>
                    <a:pt x="4736" y="3679"/>
                  </a:cubicBezTo>
                  <a:cubicBezTo>
                    <a:pt x="3412" y="1066"/>
                    <a:pt x="1340" y="257"/>
                    <a:pt x="581" y="41"/>
                  </a:cubicBezTo>
                  <a:cubicBezTo>
                    <a:pt x="486" y="14"/>
                    <a:pt x="388" y="0"/>
                    <a:pt x="29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g21eb03a806e_0_15"/>
            <p:cNvSpPr/>
            <p:nvPr/>
          </p:nvSpPr>
          <p:spPr>
            <a:xfrm>
              <a:off x="5286551" y="3787086"/>
              <a:ext cx="319260" cy="148082"/>
            </a:xfrm>
            <a:custGeom>
              <a:rect b="b" l="l" r="r" t="t"/>
              <a:pathLst>
                <a:path extrusionOk="0" h="4078" w="8792">
                  <a:moveTo>
                    <a:pt x="7739" y="0"/>
                  </a:moveTo>
                  <a:cubicBezTo>
                    <a:pt x="7027" y="0"/>
                    <a:pt x="5933" y="445"/>
                    <a:pt x="5853" y="445"/>
                  </a:cubicBezTo>
                  <a:cubicBezTo>
                    <a:pt x="5852" y="445"/>
                    <a:pt x="5851" y="445"/>
                    <a:pt x="5851" y="445"/>
                  </a:cubicBezTo>
                  <a:cubicBezTo>
                    <a:pt x="4144" y="252"/>
                    <a:pt x="2208" y="315"/>
                    <a:pt x="748" y="38"/>
                  </a:cubicBezTo>
                  <a:cubicBezTo>
                    <a:pt x="497" y="110"/>
                    <a:pt x="248" y="192"/>
                    <a:pt x="0" y="281"/>
                  </a:cubicBezTo>
                  <a:cubicBezTo>
                    <a:pt x="331" y="1489"/>
                    <a:pt x="1271" y="3091"/>
                    <a:pt x="3847" y="4064"/>
                  </a:cubicBezTo>
                  <a:cubicBezTo>
                    <a:pt x="3872" y="4074"/>
                    <a:pt x="3897" y="4078"/>
                    <a:pt x="3922" y="4078"/>
                  </a:cubicBezTo>
                  <a:cubicBezTo>
                    <a:pt x="4052" y="4078"/>
                    <a:pt x="4186" y="3971"/>
                    <a:pt x="4325" y="3971"/>
                  </a:cubicBezTo>
                  <a:cubicBezTo>
                    <a:pt x="4348" y="3971"/>
                    <a:pt x="4372" y="3974"/>
                    <a:pt x="4396" y="3982"/>
                  </a:cubicBezTo>
                  <a:cubicBezTo>
                    <a:pt x="4421" y="3974"/>
                    <a:pt x="4445" y="3971"/>
                    <a:pt x="4469" y="3971"/>
                  </a:cubicBezTo>
                  <a:cubicBezTo>
                    <a:pt x="4607" y="3971"/>
                    <a:pt x="4741" y="4078"/>
                    <a:pt x="4871" y="4078"/>
                  </a:cubicBezTo>
                  <a:cubicBezTo>
                    <a:pt x="4896" y="4078"/>
                    <a:pt x="4920" y="4074"/>
                    <a:pt x="4945" y="4064"/>
                  </a:cubicBezTo>
                  <a:cubicBezTo>
                    <a:pt x="7521" y="3091"/>
                    <a:pt x="8461" y="1489"/>
                    <a:pt x="8791" y="281"/>
                  </a:cubicBezTo>
                  <a:cubicBezTo>
                    <a:pt x="8545" y="193"/>
                    <a:pt x="8295" y="110"/>
                    <a:pt x="8045" y="38"/>
                  </a:cubicBezTo>
                  <a:cubicBezTo>
                    <a:pt x="7956" y="11"/>
                    <a:pt x="7853" y="0"/>
                    <a:pt x="773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g21eb03a806e_0_15"/>
            <p:cNvSpPr/>
            <p:nvPr/>
          </p:nvSpPr>
          <p:spPr>
            <a:xfrm>
              <a:off x="5413826" y="3869624"/>
              <a:ext cx="64673" cy="71971"/>
            </a:xfrm>
            <a:custGeom>
              <a:rect b="b" l="l" r="r" t="t"/>
              <a:pathLst>
                <a:path extrusionOk="0" h="1982" w="1781">
                  <a:moveTo>
                    <a:pt x="1" y="0"/>
                  </a:moveTo>
                  <a:lnTo>
                    <a:pt x="1" y="1092"/>
                  </a:lnTo>
                  <a:cubicBezTo>
                    <a:pt x="1" y="1377"/>
                    <a:pt x="135" y="1629"/>
                    <a:pt x="342" y="1791"/>
                  </a:cubicBezTo>
                  <a:cubicBezTo>
                    <a:pt x="517" y="1858"/>
                    <a:pt x="701" y="1921"/>
                    <a:pt x="891" y="1982"/>
                  </a:cubicBezTo>
                  <a:cubicBezTo>
                    <a:pt x="1082" y="1921"/>
                    <a:pt x="1265" y="1858"/>
                    <a:pt x="1440" y="1791"/>
                  </a:cubicBezTo>
                  <a:cubicBezTo>
                    <a:pt x="1468" y="1770"/>
                    <a:pt x="1495" y="1746"/>
                    <a:pt x="1520" y="1721"/>
                  </a:cubicBezTo>
                  <a:cubicBezTo>
                    <a:pt x="1681" y="1560"/>
                    <a:pt x="1780" y="1337"/>
                    <a:pt x="1780" y="1092"/>
                  </a:cubicBezTo>
                  <a:lnTo>
                    <a:pt x="178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g21eb03a806e_0_15"/>
            <p:cNvSpPr/>
            <p:nvPr/>
          </p:nvSpPr>
          <p:spPr>
            <a:xfrm>
              <a:off x="5313677" y="3773142"/>
              <a:ext cx="265009" cy="128437"/>
            </a:xfrm>
            <a:custGeom>
              <a:rect b="b" l="l" r="r" t="t"/>
              <a:pathLst>
                <a:path extrusionOk="0" h="3537" w="7298">
                  <a:moveTo>
                    <a:pt x="5258" y="0"/>
                  </a:moveTo>
                  <a:cubicBezTo>
                    <a:pt x="5069" y="0"/>
                    <a:pt x="4882" y="90"/>
                    <a:pt x="4693" y="90"/>
                  </a:cubicBezTo>
                  <a:cubicBezTo>
                    <a:pt x="4679" y="90"/>
                    <a:pt x="4666" y="89"/>
                    <a:pt x="4652" y="88"/>
                  </a:cubicBezTo>
                  <a:cubicBezTo>
                    <a:pt x="4505" y="76"/>
                    <a:pt x="4358" y="67"/>
                    <a:pt x="4211" y="60"/>
                  </a:cubicBezTo>
                  <a:cubicBezTo>
                    <a:pt x="4024" y="53"/>
                    <a:pt x="3837" y="49"/>
                    <a:pt x="3649" y="49"/>
                  </a:cubicBezTo>
                  <a:cubicBezTo>
                    <a:pt x="3462" y="49"/>
                    <a:pt x="3275" y="53"/>
                    <a:pt x="3088" y="60"/>
                  </a:cubicBezTo>
                  <a:cubicBezTo>
                    <a:pt x="2941" y="67"/>
                    <a:pt x="2792" y="76"/>
                    <a:pt x="2647" y="88"/>
                  </a:cubicBezTo>
                  <a:cubicBezTo>
                    <a:pt x="1754" y="157"/>
                    <a:pt x="867" y="165"/>
                    <a:pt x="1" y="422"/>
                  </a:cubicBezTo>
                  <a:cubicBezTo>
                    <a:pt x="40" y="573"/>
                    <a:pt x="118" y="707"/>
                    <a:pt x="225" y="814"/>
                  </a:cubicBezTo>
                  <a:cubicBezTo>
                    <a:pt x="380" y="970"/>
                    <a:pt x="596" y="1066"/>
                    <a:pt x="834" y="1066"/>
                  </a:cubicBezTo>
                  <a:lnTo>
                    <a:pt x="1166" y="1066"/>
                  </a:lnTo>
                  <a:cubicBezTo>
                    <a:pt x="1173" y="2432"/>
                    <a:pt x="2281" y="3537"/>
                    <a:pt x="3649" y="3537"/>
                  </a:cubicBezTo>
                  <a:cubicBezTo>
                    <a:pt x="3945" y="3453"/>
                    <a:pt x="4069" y="3373"/>
                    <a:pt x="4250" y="3331"/>
                  </a:cubicBezTo>
                  <a:cubicBezTo>
                    <a:pt x="4708" y="3224"/>
                    <a:pt x="5077" y="3135"/>
                    <a:pt x="5401" y="2813"/>
                  </a:cubicBezTo>
                  <a:cubicBezTo>
                    <a:pt x="5849" y="2366"/>
                    <a:pt x="6127" y="1749"/>
                    <a:pt x="6132" y="1066"/>
                  </a:cubicBezTo>
                  <a:lnTo>
                    <a:pt x="6465" y="1066"/>
                  </a:lnTo>
                  <a:cubicBezTo>
                    <a:pt x="6865" y="1066"/>
                    <a:pt x="7201" y="793"/>
                    <a:pt x="7298" y="422"/>
                  </a:cubicBezTo>
                  <a:cubicBezTo>
                    <a:pt x="6650" y="230"/>
                    <a:pt x="5990" y="91"/>
                    <a:pt x="5327" y="4"/>
                  </a:cubicBezTo>
                  <a:cubicBezTo>
                    <a:pt x="5304" y="1"/>
                    <a:pt x="5281" y="0"/>
                    <a:pt x="525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g21eb03a806e_0_15"/>
            <p:cNvSpPr/>
            <p:nvPr/>
          </p:nvSpPr>
          <p:spPr>
            <a:xfrm>
              <a:off x="5313677" y="3769329"/>
              <a:ext cx="265009" cy="41469"/>
            </a:xfrm>
            <a:custGeom>
              <a:rect b="b" l="l" r="r" t="t"/>
              <a:pathLst>
                <a:path extrusionOk="0" h="1142" w="7298">
                  <a:moveTo>
                    <a:pt x="3649" y="0"/>
                  </a:moveTo>
                  <a:cubicBezTo>
                    <a:pt x="3462" y="0"/>
                    <a:pt x="3275" y="4"/>
                    <a:pt x="3088" y="13"/>
                  </a:cubicBezTo>
                  <a:cubicBezTo>
                    <a:pt x="3014" y="16"/>
                    <a:pt x="2941" y="156"/>
                    <a:pt x="2868" y="160"/>
                  </a:cubicBezTo>
                  <a:cubicBezTo>
                    <a:pt x="2867" y="160"/>
                    <a:pt x="2865" y="160"/>
                    <a:pt x="2863" y="160"/>
                  </a:cubicBezTo>
                  <a:cubicBezTo>
                    <a:pt x="2792" y="160"/>
                    <a:pt x="2721" y="39"/>
                    <a:pt x="2651" y="39"/>
                  </a:cubicBezTo>
                  <a:cubicBezTo>
                    <a:pt x="2650" y="39"/>
                    <a:pt x="2648" y="39"/>
                    <a:pt x="2647" y="39"/>
                  </a:cubicBezTo>
                  <a:cubicBezTo>
                    <a:pt x="1754" y="108"/>
                    <a:pt x="867" y="270"/>
                    <a:pt x="1" y="527"/>
                  </a:cubicBezTo>
                  <a:cubicBezTo>
                    <a:pt x="40" y="678"/>
                    <a:pt x="118" y="812"/>
                    <a:pt x="225" y="919"/>
                  </a:cubicBezTo>
                  <a:cubicBezTo>
                    <a:pt x="330" y="1024"/>
                    <a:pt x="460" y="1101"/>
                    <a:pt x="607" y="1141"/>
                  </a:cubicBezTo>
                  <a:cubicBezTo>
                    <a:pt x="1608" y="899"/>
                    <a:pt x="2630" y="777"/>
                    <a:pt x="3652" y="777"/>
                  </a:cubicBezTo>
                  <a:cubicBezTo>
                    <a:pt x="4211" y="777"/>
                    <a:pt x="4771" y="814"/>
                    <a:pt x="5327" y="886"/>
                  </a:cubicBezTo>
                  <a:cubicBezTo>
                    <a:pt x="5784" y="947"/>
                    <a:pt x="6241" y="1031"/>
                    <a:pt x="6692" y="1141"/>
                  </a:cubicBezTo>
                  <a:cubicBezTo>
                    <a:pt x="6988" y="1060"/>
                    <a:pt x="7221" y="825"/>
                    <a:pt x="7298" y="527"/>
                  </a:cubicBezTo>
                  <a:cubicBezTo>
                    <a:pt x="6650" y="335"/>
                    <a:pt x="5990" y="196"/>
                    <a:pt x="5327" y="109"/>
                  </a:cubicBezTo>
                  <a:cubicBezTo>
                    <a:pt x="5101" y="80"/>
                    <a:pt x="4877" y="56"/>
                    <a:pt x="4652" y="39"/>
                  </a:cubicBezTo>
                  <a:cubicBezTo>
                    <a:pt x="4651" y="39"/>
                    <a:pt x="4650" y="39"/>
                    <a:pt x="4649" y="39"/>
                  </a:cubicBezTo>
                  <a:cubicBezTo>
                    <a:pt x="4588" y="39"/>
                    <a:pt x="4457" y="209"/>
                    <a:pt x="4396" y="209"/>
                  </a:cubicBezTo>
                  <a:cubicBezTo>
                    <a:pt x="4396" y="209"/>
                    <a:pt x="4395" y="209"/>
                    <a:pt x="4394" y="209"/>
                  </a:cubicBezTo>
                  <a:cubicBezTo>
                    <a:pt x="4307" y="203"/>
                    <a:pt x="4296" y="16"/>
                    <a:pt x="4211" y="13"/>
                  </a:cubicBezTo>
                  <a:cubicBezTo>
                    <a:pt x="4023" y="4"/>
                    <a:pt x="3836" y="0"/>
                    <a:pt x="364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g21eb03a806e_0_15"/>
            <p:cNvSpPr/>
            <p:nvPr/>
          </p:nvSpPr>
          <p:spPr>
            <a:xfrm>
              <a:off x="5446181" y="3772307"/>
              <a:ext cx="132504" cy="129272"/>
            </a:xfrm>
            <a:custGeom>
              <a:rect b="b" l="l" r="r" t="t"/>
              <a:pathLst>
                <a:path extrusionOk="0" h="3560" w="3649">
                  <a:moveTo>
                    <a:pt x="1455" y="1"/>
                  </a:moveTo>
                  <a:cubicBezTo>
                    <a:pt x="1623" y="1223"/>
                    <a:pt x="1434" y="2675"/>
                    <a:pt x="0" y="3560"/>
                  </a:cubicBezTo>
                  <a:cubicBezTo>
                    <a:pt x="684" y="3560"/>
                    <a:pt x="1302" y="3284"/>
                    <a:pt x="1752" y="2837"/>
                  </a:cubicBezTo>
                  <a:cubicBezTo>
                    <a:pt x="2200" y="2389"/>
                    <a:pt x="2480" y="1772"/>
                    <a:pt x="2483" y="1089"/>
                  </a:cubicBezTo>
                  <a:lnTo>
                    <a:pt x="2816" y="1089"/>
                  </a:lnTo>
                  <a:cubicBezTo>
                    <a:pt x="3216" y="1089"/>
                    <a:pt x="3554" y="816"/>
                    <a:pt x="3649" y="445"/>
                  </a:cubicBezTo>
                  <a:cubicBezTo>
                    <a:pt x="3001" y="253"/>
                    <a:pt x="2341" y="114"/>
                    <a:pt x="1678" y="27"/>
                  </a:cubicBezTo>
                  <a:cubicBezTo>
                    <a:pt x="1603" y="18"/>
                    <a:pt x="1529" y="9"/>
                    <a:pt x="145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g21eb03a806e_0_15"/>
            <p:cNvSpPr/>
            <p:nvPr/>
          </p:nvSpPr>
          <p:spPr>
            <a:xfrm>
              <a:off x="5409759" y="3769765"/>
              <a:ext cx="16050" cy="29123"/>
            </a:xfrm>
            <a:custGeom>
              <a:rect b="b" l="l" r="r" t="t"/>
              <a:pathLst>
                <a:path extrusionOk="0" h="802" w="442">
                  <a:moveTo>
                    <a:pt x="442" y="1"/>
                  </a:moveTo>
                  <a:cubicBezTo>
                    <a:pt x="293" y="6"/>
                    <a:pt x="146" y="16"/>
                    <a:pt x="1" y="27"/>
                  </a:cubicBezTo>
                  <a:lnTo>
                    <a:pt x="1" y="580"/>
                  </a:lnTo>
                  <a:cubicBezTo>
                    <a:pt x="1" y="702"/>
                    <a:pt x="99" y="802"/>
                    <a:pt x="221" y="802"/>
                  </a:cubicBezTo>
                  <a:cubicBezTo>
                    <a:pt x="342" y="802"/>
                    <a:pt x="442" y="702"/>
                    <a:pt x="442" y="580"/>
                  </a:cubicBezTo>
                  <a:lnTo>
                    <a:pt x="44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g21eb03a806e_0_15"/>
            <p:cNvSpPr/>
            <p:nvPr/>
          </p:nvSpPr>
          <p:spPr>
            <a:xfrm>
              <a:off x="5466552" y="3769765"/>
              <a:ext cx="16050" cy="29123"/>
            </a:xfrm>
            <a:custGeom>
              <a:rect b="b" l="l" r="r" t="t"/>
              <a:pathLst>
                <a:path extrusionOk="0" h="802" w="442">
                  <a:moveTo>
                    <a:pt x="1" y="1"/>
                  </a:moveTo>
                  <a:lnTo>
                    <a:pt x="1" y="580"/>
                  </a:lnTo>
                  <a:cubicBezTo>
                    <a:pt x="1" y="702"/>
                    <a:pt x="99" y="802"/>
                    <a:pt x="221" y="802"/>
                  </a:cubicBezTo>
                  <a:cubicBezTo>
                    <a:pt x="342" y="802"/>
                    <a:pt x="442" y="702"/>
                    <a:pt x="442" y="580"/>
                  </a:cubicBezTo>
                  <a:lnTo>
                    <a:pt x="442" y="27"/>
                  </a:lnTo>
                  <a:cubicBezTo>
                    <a:pt x="295" y="16"/>
                    <a:pt x="148" y="6"/>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g21eb03a806e_0_15"/>
            <p:cNvSpPr/>
            <p:nvPr/>
          </p:nvSpPr>
          <p:spPr>
            <a:xfrm>
              <a:off x="5415315" y="3827357"/>
              <a:ext cx="61768" cy="20044"/>
            </a:xfrm>
            <a:custGeom>
              <a:rect b="b" l="l" r="r" t="t"/>
              <a:pathLst>
                <a:path extrusionOk="0" h="552" w="1701">
                  <a:moveTo>
                    <a:pt x="249" y="1"/>
                  </a:moveTo>
                  <a:cubicBezTo>
                    <a:pt x="160" y="1"/>
                    <a:pt x="76" y="55"/>
                    <a:pt x="44" y="142"/>
                  </a:cubicBezTo>
                  <a:cubicBezTo>
                    <a:pt x="0" y="257"/>
                    <a:pt x="58" y="385"/>
                    <a:pt x="171" y="427"/>
                  </a:cubicBezTo>
                  <a:cubicBezTo>
                    <a:pt x="390" y="509"/>
                    <a:pt x="621" y="551"/>
                    <a:pt x="850" y="551"/>
                  </a:cubicBezTo>
                  <a:cubicBezTo>
                    <a:pt x="1080" y="551"/>
                    <a:pt x="1310" y="509"/>
                    <a:pt x="1528" y="427"/>
                  </a:cubicBezTo>
                  <a:cubicBezTo>
                    <a:pt x="1643" y="385"/>
                    <a:pt x="1700" y="257"/>
                    <a:pt x="1657" y="142"/>
                  </a:cubicBezTo>
                  <a:cubicBezTo>
                    <a:pt x="1623" y="55"/>
                    <a:pt x="1539" y="1"/>
                    <a:pt x="1451" y="1"/>
                  </a:cubicBezTo>
                  <a:cubicBezTo>
                    <a:pt x="1425" y="1"/>
                    <a:pt x="1398" y="5"/>
                    <a:pt x="1373" y="15"/>
                  </a:cubicBezTo>
                  <a:cubicBezTo>
                    <a:pt x="1204" y="79"/>
                    <a:pt x="1027" y="111"/>
                    <a:pt x="850" y="111"/>
                  </a:cubicBezTo>
                  <a:cubicBezTo>
                    <a:pt x="673" y="111"/>
                    <a:pt x="496" y="79"/>
                    <a:pt x="328" y="15"/>
                  </a:cubicBezTo>
                  <a:cubicBezTo>
                    <a:pt x="302" y="5"/>
                    <a:pt x="275" y="1"/>
                    <a:pt x="2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g21eb03a806e_0_15"/>
            <p:cNvSpPr/>
            <p:nvPr/>
          </p:nvSpPr>
          <p:spPr>
            <a:xfrm>
              <a:off x="5297663" y="3936476"/>
              <a:ext cx="297000" cy="191912"/>
            </a:xfrm>
            <a:custGeom>
              <a:rect b="b" l="l" r="r" t="t"/>
              <a:pathLst>
                <a:path extrusionOk="0" h="5285" w="8179">
                  <a:moveTo>
                    <a:pt x="758" y="1"/>
                  </a:moveTo>
                  <a:cubicBezTo>
                    <a:pt x="331" y="1"/>
                    <a:pt x="1" y="373"/>
                    <a:pt x="51" y="796"/>
                  </a:cubicBezTo>
                  <a:lnTo>
                    <a:pt x="512" y="4656"/>
                  </a:lnTo>
                  <a:cubicBezTo>
                    <a:pt x="554" y="5014"/>
                    <a:pt x="858" y="5284"/>
                    <a:pt x="1219" y="5284"/>
                  </a:cubicBezTo>
                  <a:lnTo>
                    <a:pt x="6962" y="5284"/>
                  </a:lnTo>
                  <a:cubicBezTo>
                    <a:pt x="7323" y="5284"/>
                    <a:pt x="7625" y="5014"/>
                    <a:pt x="7669" y="4656"/>
                  </a:cubicBezTo>
                  <a:lnTo>
                    <a:pt x="8128" y="796"/>
                  </a:lnTo>
                  <a:cubicBezTo>
                    <a:pt x="8178" y="373"/>
                    <a:pt x="7848" y="1"/>
                    <a:pt x="742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g21eb03a806e_0_15"/>
            <p:cNvSpPr/>
            <p:nvPr/>
          </p:nvSpPr>
          <p:spPr>
            <a:xfrm>
              <a:off x="5514993" y="3936476"/>
              <a:ext cx="79706" cy="191912"/>
            </a:xfrm>
            <a:custGeom>
              <a:rect b="b" l="l" r="r" t="t"/>
              <a:pathLst>
                <a:path extrusionOk="0" h="5285" w="2195">
                  <a:moveTo>
                    <a:pt x="462" y="1"/>
                  </a:moveTo>
                  <a:cubicBezTo>
                    <a:pt x="887" y="1"/>
                    <a:pt x="1219" y="373"/>
                    <a:pt x="1169" y="796"/>
                  </a:cubicBezTo>
                  <a:lnTo>
                    <a:pt x="708" y="4656"/>
                  </a:lnTo>
                  <a:cubicBezTo>
                    <a:pt x="666" y="5014"/>
                    <a:pt x="362" y="5284"/>
                    <a:pt x="1" y="5284"/>
                  </a:cubicBezTo>
                  <a:lnTo>
                    <a:pt x="977" y="5284"/>
                  </a:lnTo>
                  <a:cubicBezTo>
                    <a:pt x="1338" y="5284"/>
                    <a:pt x="1642" y="5014"/>
                    <a:pt x="1684" y="4656"/>
                  </a:cubicBezTo>
                  <a:lnTo>
                    <a:pt x="2143" y="796"/>
                  </a:lnTo>
                  <a:cubicBezTo>
                    <a:pt x="2195" y="373"/>
                    <a:pt x="1863" y="1"/>
                    <a:pt x="143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g21eb03a806e_0_15"/>
            <p:cNvSpPr/>
            <p:nvPr/>
          </p:nvSpPr>
          <p:spPr>
            <a:xfrm>
              <a:off x="5400028" y="3980849"/>
              <a:ext cx="92343" cy="103091"/>
            </a:xfrm>
            <a:custGeom>
              <a:rect b="b" l="l" r="r" t="t"/>
              <a:pathLst>
                <a:path extrusionOk="0" h="2839" w="2543">
                  <a:moveTo>
                    <a:pt x="1272" y="1"/>
                  </a:moveTo>
                  <a:cubicBezTo>
                    <a:pt x="619" y="1"/>
                    <a:pt x="91" y="530"/>
                    <a:pt x="91" y="1181"/>
                  </a:cubicBezTo>
                  <a:cubicBezTo>
                    <a:pt x="91" y="1355"/>
                    <a:pt x="129" y="1518"/>
                    <a:pt x="195" y="1667"/>
                  </a:cubicBezTo>
                  <a:cubicBezTo>
                    <a:pt x="78" y="1728"/>
                    <a:pt x="0" y="1852"/>
                    <a:pt x="0" y="1993"/>
                  </a:cubicBezTo>
                  <a:cubicBezTo>
                    <a:pt x="0" y="2196"/>
                    <a:pt x="165" y="2363"/>
                    <a:pt x="368" y="2363"/>
                  </a:cubicBezTo>
                  <a:lnTo>
                    <a:pt x="550" y="2363"/>
                  </a:lnTo>
                  <a:lnTo>
                    <a:pt x="550" y="2687"/>
                  </a:lnTo>
                  <a:cubicBezTo>
                    <a:pt x="550" y="2771"/>
                    <a:pt x="619" y="2839"/>
                    <a:pt x="703" y="2839"/>
                  </a:cubicBezTo>
                  <a:lnTo>
                    <a:pt x="1840" y="2839"/>
                  </a:lnTo>
                  <a:cubicBezTo>
                    <a:pt x="1924" y="2839"/>
                    <a:pt x="1992" y="2771"/>
                    <a:pt x="1992" y="2687"/>
                  </a:cubicBezTo>
                  <a:lnTo>
                    <a:pt x="1992" y="2363"/>
                  </a:lnTo>
                  <a:lnTo>
                    <a:pt x="2173" y="2363"/>
                  </a:lnTo>
                  <a:cubicBezTo>
                    <a:pt x="2377" y="2363"/>
                    <a:pt x="2543" y="2196"/>
                    <a:pt x="2543" y="1993"/>
                  </a:cubicBezTo>
                  <a:cubicBezTo>
                    <a:pt x="2543" y="1852"/>
                    <a:pt x="2463" y="1728"/>
                    <a:pt x="2347" y="1667"/>
                  </a:cubicBezTo>
                  <a:cubicBezTo>
                    <a:pt x="2428" y="1488"/>
                    <a:pt x="2466" y="1286"/>
                    <a:pt x="2446" y="1073"/>
                  </a:cubicBezTo>
                  <a:cubicBezTo>
                    <a:pt x="2394" y="499"/>
                    <a:pt x="1925" y="41"/>
                    <a:pt x="1351" y="4"/>
                  </a:cubicBezTo>
                  <a:cubicBezTo>
                    <a:pt x="1325" y="2"/>
                    <a:pt x="1298" y="1"/>
                    <a:pt x="127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g21eb03a806e_0_15"/>
            <p:cNvSpPr/>
            <p:nvPr/>
          </p:nvSpPr>
          <p:spPr>
            <a:xfrm>
              <a:off x="5418583" y="4028782"/>
              <a:ext cx="23458" cy="21933"/>
            </a:xfrm>
            <a:custGeom>
              <a:rect b="b" l="l" r="r" t="t"/>
              <a:pathLst>
                <a:path extrusionOk="0" h="604" w="646">
                  <a:moveTo>
                    <a:pt x="242" y="0"/>
                  </a:moveTo>
                  <a:cubicBezTo>
                    <a:pt x="186" y="0"/>
                    <a:pt x="130" y="22"/>
                    <a:pt x="87" y="65"/>
                  </a:cubicBezTo>
                  <a:cubicBezTo>
                    <a:pt x="0" y="151"/>
                    <a:pt x="0" y="291"/>
                    <a:pt x="87" y="378"/>
                  </a:cubicBezTo>
                  <a:lnTo>
                    <a:pt x="248" y="539"/>
                  </a:lnTo>
                  <a:cubicBezTo>
                    <a:pt x="290" y="582"/>
                    <a:pt x="347" y="603"/>
                    <a:pt x="403" y="603"/>
                  </a:cubicBezTo>
                  <a:cubicBezTo>
                    <a:pt x="459" y="603"/>
                    <a:pt x="517" y="582"/>
                    <a:pt x="559" y="539"/>
                  </a:cubicBezTo>
                  <a:cubicBezTo>
                    <a:pt x="646" y="452"/>
                    <a:pt x="646" y="313"/>
                    <a:pt x="559" y="226"/>
                  </a:cubicBezTo>
                  <a:lnTo>
                    <a:pt x="398" y="65"/>
                  </a:lnTo>
                  <a:cubicBezTo>
                    <a:pt x="355" y="22"/>
                    <a:pt x="299" y="0"/>
                    <a:pt x="2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g21eb03a806e_0_15"/>
            <p:cNvSpPr/>
            <p:nvPr/>
          </p:nvSpPr>
          <p:spPr>
            <a:xfrm>
              <a:off x="5450357" y="4028782"/>
              <a:ext cx="23422" cy="21933"/>
            </a:xfrm>
            <a:custGeom>
              <a:rect b="b" l="l" r="r" t="t"/>
              <a:pathLst>
                <a:path extrusionOk="0" h="604" w="645">
                  <a:moveTo>
                    <a:pt x="403" y="0"/>
                  </a:moveTo>
                  <a:cubicBezTo>
                    <a:pt x="346" y="0"/>
                    <a:pt x="290" y="22"/>
                    <a:pt x="247" y="65"/>
                  </a:cubicBezTo>
                  <a:lnTo>
                    <a:pt x="86" y="226"/>
                  </a:lnTo>
                  <a:cubicBezTo>
                    <a:pt x="0" y="313"/>
                    <a:pt x="0" y="452"/>
                    <a:pt x="86" y="539"/>
                  </a:cubicBezTo>
                  <a:cubicBezTo>
                    <a:pt x="129" y="582"/>
                    <a:pt x="185" y="603"/>
                    <a:pt x="241" y="603"/>
                  </a:cubicBezTo>
                  <a:cubicBezTo>
                    <a:pt x="298" y="603"/>
                    <a:pt x="354" y="582"/>
                    <a:pt x="398" y="539"/>
                  </a:cubicBezTo>
                  <a:lnTo>
                    <a:pt x="559" y="378"/>
                  </a:lnTo>
                  <a:cubicBezTo>
                    <a:pt x="644" y="291"/>
                    <a:pt x="644" y="151"/>
                    <a:pt x="559" y="65"/>
                  </a:cubicBezTo>
                  <a:cubicBezTo>
                    <a:pt x="515" y="22"/>
                    <a:pt x="459" y="0"/>
                    <a:pt x="4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g21eb03a806e_0_15"/>
            <p:cNvSpPr/>
            <p:nvPr/>
          </p:nvSpPr>
          <p:spPr>
            <a:xfrm>
              <a:off x="5438156" y="4049335"/>
              <a:ext cx="16050" cy="17285"/>
            </a:xfrm>
            <a:custGeom>
              <a:rect b="b" l="l" r="r" t="t"/>
              <a:pathLst>
                <a:path extrusionOk="0" h="476" w="442">
                  <a:moveTo>
                    <a:pt x="221" y="1"/>
                  </a:moveTo>
                  <a:cubicBezTo>
                    <a:pt x="100" y="1"/>
                    <a:pt x="0" y="99"/>
                    <a:pt x="0" y="220"/>
                  </a:cubicBezTo>
                  <a:lnTo>
                    <a:pt x="0" y="254"/>
                  </a:lnTo>
                  <a:cubicBezTo>
                    <a:pt x="0" y="376"/>
                    <a:pt x="100" y="475"/>
                    <a:pt x="221" y="475"/>
                  </a:cubicBezTo>
                  <a:cubicBezTo>
                    <a:pt x="343" y="475"/>
                    <a:pt x="441" y="376"/>
                    <a:pt x="441" y="254"/>
                  </a:cubicBezTo>
                  <a:lnTo>
                    <a:pt x="441" y="220"/>
                  </a:lnTo>
                  <a:cubicBezTo>
                    <a:pt x="441" y="99"/>
                    <a:pt x="343" y="1"/>
                    <a:pt x="2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5" name="Google Shape;585;g21eb03a806e_0_15"/>
          <p:cNvGrpSpPr/>
          <p:nvPr/>
        </p:nvGrpSpPr>
        <p:grpSpPr>
          <a:xfrm>
            <a:off x="6755546" y="2154986"/>
            <a:ext cx="995174" cy="1379922"/>
            <a:chOff x="6786775" y="2839113"/>
            <a:chExt cx="1346650" cy="1786075"/>
          </a:xfrm>
        </p:grpSpPr>
        <p:sp>
          <p:nvSpPr>
            <p:cNvPr id="586" name="Google Shape;586;g21eb03a806e_0_15"/>
            <p:cNvSpPr/>
            <p:nvPr/>
          </p:nvSpPr>
          <p:spPr>
            <a:xfrm>
              <a:off x="7232850" y="3012738"/>
              <a:ext cx="827250" cy="888800"/>
            </a:xfrm>
            <a:custGeom>
              <a:rect b="b" l="l" r="r" t="t"/>
              <a:pathLst>
                <a:path extrusionOk="0" h="35552" w="33090">
                  <a:moveTo>
                    <a:pt x="13870" y="0"/>
                  </a:moveTo>
                  <a:cubicBezTo>
                    <a:pt x="1" y="0"/>
                    <a:pt x="5440" y="11054"/>
                    <a:pt x="5845" y="13487"/>
                  </a:cubicBezTo>
                  <a:cubicBezTo>
                    <a:pt x="6249" y="15920"/>
                    <a:pt x="10984" y="19290"/>
                    <a:pt x="10984" y="19290"/>
                  </a:cubicBezTo>
                  <a:lnTo>
                    <a:pt x="11476" y="22438"/>
                  </a:lnTo>
                  <a:cubicBezTo>
                    <a:pt x="11476" y="22438"/>
                    <a:pt x="13208" y="26821"/>
                    <a:pt x="17883" y="29520"/>
                  </a:cubicBezTo>
                  <a:cubicBezTo>
                    <a:pt x="22557" y="32219"/>
                    <a:pt x="24008" y="35552"/>
                    <a:pt x="24289" y="35552"/>
                  </a:cubicBezTo>
                  <a:cubicBezTo>
                    <a:pt x="24571" y="35552"/>
                    <a:pt x="31329" y="25485"/>
                    <a:pt x="31540" y="22203"/>
                  </a:cubicBezTo>
                  <a:cubicBezTo>
                    <a:pt x="31752" y="18923"/>
                    <a:pt x="33089" y="18375"/>
                    <a:pt x="33089" y="14856"/>
                  </a:cubicBezTo>
                  <a:cubicBezTo>
                    <a:pt x="33089" y="11335"/>
                    <a:pt x="30053" y="6842"/>
                    <a:pt x="27809" y="5281"/>
                  </a:cubicBezTo>
                  <a:cubicBezTo>
                    <a:pt x="24750" y="3153"/>
                    <a:pt x="13870" y="0"/>
                    <a:pt x="138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g21eb03a806e_0_15"/>
            <p:cNvSpPr/>
            <p:nvPr/>
          </p:nvSpPr>
          <p:spPr>
            <a:xfrm>
              <a:off x="7130250" y="3011263"/>
              <a:ext cx="367625" cy="573500"/>
            </a:xfrm>
            <a:custGeom>
              <a:rect b="b" l="l" r="r" t="t"/>
              <a:pathLst>
                <a:path extrusionOk="0" h="22940" w="14705">
                  <a:moveTo>
                    <a:pt x="12291" y="0"/>
                  </a:moveTo>
                  <a:cubicBezTo>
                    <a:pt x="11770" y="0"/>
                    <a:pt x="10739" y="535"/>
                    <a:pt x="8596" y="3088"/>
                  </a:cubicBezTo>
                  <a:cubicBezTo>
                    <a:pt x="5052" y="7310"/>
                    <a:pt x="6563" y="17119"/>
                    <a:pt x="6358" y="17237"/>
                  </a:cubicBezTo>
                  <a:cubicBezTo>
                    <a:pt x="6355" y="17239"/>
                    <a:pt x="6351" y="17240"/>
                    <a:pt x="6346" y="17240"/>
                  </a:cubicBezTo>
                  <a:cubicBezTo>
                    <a:pt x="5984" y="17240"/>
                    <a:pt x="1" y="13155"/>
                    <a:pt x="0" y="13154"/>
                  </a:cubicBezTo>
                  <a:lnTo>
                    <a:pt x="0" y="13154"/>
                  </a:lnTo>
                  <a:cubicBezTo>
                    <a:pt x="1" y="13155"/>
                    <a:pt x="8635" y="22940"/>
                    <a:pt x="11568" y="22940"/>
                  </a:cubicBezTo>
                  <a:cubicBezTo>
                    <a:pt x="14501" y="22940"/>
                    <a:pt x="11389" y="14036"/>
                    <a:pt x="12747" y="12680"/>
                  </a:cubicBezTo>
                  <a:cubicBezTo>
                    <a:pt x="14102" y="11324"/>
                    <a:pt x="14705" y="1354"/>
                    <a:pt x="12827" y="271"/>
                  </a:cubicBezTo>
                  <a:cubicBezTo>
                    <a:pt x="12755" y="229"/>
                    <a:pt x="12632" y="0"/>
                    <a:pt x="1229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g21eb03a806e_0_15"/>
            <p:cNvSpPr/>
            <p:nvPr/>
          </p:nvSpPr>
          <p:spPr>
            <a:xfrm>
              <a:off x="7026325" y="4295663"/>
              <a:ext cx="200" cy="225"/>
            </a:xfrm>
            <a:custGeom>
              <a:rect b="b" l="l" r="r" t="t"/>
              <a:pathLst>
                <a:path extrusionOk="0" h="9" w="8">
                  <a:moveTo>
                    <a:pt x="1" y="1"/>
                  </a:moveTo>
                  <a:lnTo>
                    <a:pt x="1" y="8"/>
                  </a:lnTo>
                  <a:cubicBezTo>
                    <a:pt x="4" y="7"/>
                    <a:pt x="5" y="5"/>
                    <a:pt x="8" y="5"/>
                  </a:cubicBezTo>
                  <a:lnTo>
                    <a:pt x="1" y="1"/>
                  </a:lnTo>
                  <a:close/>
                </a:path>
              </a:pathLst>
            </a:custGeom>
            <a:solidFill>
              <a:srgbClr val="395B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g21eb03a806e_0_15"/>
            <p:cNvSpPr/>
            <p:nvPr/>
          </p:nvSpPr>
          <p:spPr>
            <a:xfrm>
              <a:off x="7026325" y="4144288"/>
              <a:ext cx="764200" cy="441350"/>
            </a:xfrm>
            <a:custGeom>
              <a:rect b="b" l="l" r="r" t="t"/>
              <a:pathLst>
                <a:path extrusionOk="0" h="17654" w="30568">
                  <a:moveTo>
                    <a:pt x="7768" y="0"/>
                  </a:moveTo>
                  <a:cubicBezTo>
                    <a:pt x="5213" y="1009"/>
                    <a:pt x="2608" y="2507"/>
                    <a:pt x="53" y="4444"/>
                  </a:cubicBezTo>
                  <a:lnTo>
                    <a:pt x="1" y="4474"/>
                  </a:lnTo>
                  <a:lnTo>
                    <a:pt x="8" y="4477"/>
                  </a:lnTo>
                  <a:lnTo>
                    <a:pt x="1378" y="5269"/>
                  </a:lnTo>
                  <a:lnTo>
                    <a:pt x="22834" y="17654"/>
                  </a:lnTo>
                  <a:cubicBezTo>
                    <a:pt x="22834" y="17645"/>
                    <a:pt x="27675" y="13984"/>
                    <a:pt x="30568" y="13162"/>
                  </a:cubicBezTo>
                  <a:lnTo>
                    <a:pt x="776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g21eb03a806e_0_15"/>
            <p:cNvSpPr/>
            <p:nvPr/>
          </p:nvSpPr>
          <p:spPr>
            <a:xfrm>
              <a:off x="7060550" y="4275613"/>
              <a:ext cx="672925" cy="310650"/>
            </a:xfrm>
            <a:custGeom>
              <a:rect b="b" l="l" r="r" t="t"/>
              <a:pathLst>
                <a:path extrusionOk="0" h="12426" w="26917">
                  <a:moveTo>
                    <a:pt x="19" y="0"/>
                  </a:moveTo>
                  <a:lnTo>
                    <a:pt x="0" y="32"/>
                  </a:lnTo>
                  <a:lnTo>
                    <a:pt x="21301" y="12334"/>
                  </a:lnTo>
                  <a:lnTo>
                    <a:pt x="21301" y="12334"/>
                  </a:lnTo>
                  <a:cubicBezTo>
                    <a:pt x="21280" y="12357"/>
                    <a:pt x="21260" y="12379"/>
                    <a:pt x="21240" y="12401"/>
                  </a:cubicBezTo>
                  <a:lnTo>
                    <a:pt x="21328" y="12350"/>
                  </a:lnTo>
                  <a:lnTo>
                    <a:pt x="21453" y="12422"/>
                  </a:lnTo>
                  <a:lnTo>
                    <a:pt x="21456" y="12425"/>
                  </a:lnTo>
                  <a:lnTo>
                    <a:pt x="21491" y="12401"/>
                  </a:lnTo>
                  <a:lnTo>
                    <a:pt x="22794" y="11473"/>
                  </a:lnTo>
                  <a:cubicBezTo>
                    <a:pt x="23231" y="11153"/>
                    <a:pt x="23691" y="10868"/>
                    <a:pt x="24140" y="10570"/>
                  </a:cubicBezTo>
                  <a:lnTo>
                    <a:pt x="24819" y="10124"/>
                  </a:lnTo>
                  <a:cubicBezTo>
                    <a:pt x="25042" y="9973"/>
                    <a:pt x="25283" y="9849"/>
                    <a:pt x="25515" y="9711"/>
                  </a:cubicBezTo>
                  <a:lnTo>
                    <a:pt x="26916" y="8900"/>
                  </a:lnTo>
                  <a:lnTo>
                    <a:pt x="26901" y="8867"/>
                  </a:lnTo>
                  <a:lnTo>
                    <a:pt x="25463" y="9625"/>
                  </a:lnTo>
                  <a:cubicBezTo>
                    <a:pt x="25225" y="9754"/>
                    <a:pt x="24977" y="9869"/>
                    <a:pt x="24748" y="10012"/>
                  </a:cubicBezTo>
                  <a:lnTo>
                    <a:pt x="24051" y="10431"/>
                  </a:lnTo>
                  <a:cubicBezTo>
                    <a:pt x="23585" y="10711"/>
                    <a:pt x="23116" y="10985"/>
                    <a:pt x="22672" y="11297"/>
                  </a:cubicBezTo>
                  <a:lnTo>
                    <a:pt x="21996" y="11753"/>
                  </a:lnTo>
                  <a:lnTo>
                    <a:pt x="21828" y="11865"/>
                  </a:lnTo>
                  <a:cubicBezTo>
                    <a:pt x="21760" y="11912"/>
                    <a:pt x="21687" y="11970"/>
                    <a:pt x="21617" y="12028"/>
                  </a:cubicBezTo>
                  <a:cubicBezTo>
                    <a:pt x="21571" y="12066"/>
                    <a:pt x="21526" y="12106"/>
                    <a:pt x="21483" y="12147"/>
                  </a:cubicBezTo>
                  <a:lnTo>
                    <a:pt x="21483" y="12147"/>
                  </a:lnTo>
                  <a:cubicBezTo>
                    <a:pt x="20631" y="11634"/>
                    <a:pt x="19786" y="11107"/>
                    <a:pt x="18925" y="10607"/>
                  </a:cubicBezTo>
                  <a:lnTo>
                    <a:pt x="16253" y="9040"/>
                  </a:lnTo>
                  <a:cubicBezTo>
                    <a:pt x="14478" y="7986"/>
                    <a:pt x="12689" y="6956"/>
                    <a:pt x="10890" y="5945"/>
                  </a:cubicBezTo>
                  <a:lnTo>
                    <a:pt x="8197" y="4416"/>
                  </a:lnTo>
                  <a:lnTo>
                    <a:pt x="5484" y="2921"/>
                  </a:lnTo>
                  <a:cubicBezTo>
                    <a:pt x="3680" y="1915"/>
                    <a:pt x="1846" y="964"/>
                    <a:pt x="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g21eb03a806e_0_15"/>
            <p:cNvSpPr/>
            <p:nvPr/>
          </p:nvSpPr>
          <p:spPr>
            <a:xfrm>
              <a:off x="7597150" y="4472963"/>
              <a:ext cx="194200" cy="151575"/>
            </a:xfrm>
            <a:custGeom>
              <a:rect b="b" l="l" r="r" t="t"/>
              <a:pathLst>
                <a:path extrusionOk="0" h="6063" w="7768">
                  <a:moveTo>
                    <a:pt x="7768" y="0"/>
                  </a:moveTo>
                  <a:cubicBezTo>
                    <a:pt x="7758" y="6"/>
                    <a:pt x="7746" y="10"/>
                    <a:pt x="7735" y="15"/>
                  </a:cubicBezTo>
                  <a:cubicBezTo>
                    <a:pt x="5174" y="1029"/>
                    <a:pt x="2561" y="2536"/>
                    <a:pt x="1" y="4482"/>
                  </a:cubicBezTo>
                  <a:lnTo>
                    <a:pt x="1" y="4507"/>
                  </a:lnTo>
                  <a:lnTo>
                    <a:pt x="1" y="6063"/>
                  </a:lnTo>
                  <a:cubicBezTo>
                    <a:pt x="2588" y="4570"/>
                    <a:pt x="5180" y="3076"/>
                    <a:pt x="7768" y="1582"/>
                  </a:cubicBezTo>
                  <a:lnTo>
                    <a:pt x="776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g21eb03a806e_0_15"/>
            <p:cNvSpPr/>
            <p:nvPr/>
          </p:nvSpPr>
          <p:spPr>
            <a:xfrm>
              <a:off x="7026325" y="4256113"/>
              <a:ext cx="570850" cy="369075"/>
            </a:xfrm>
            <a:custGeom>
              <a:rect b="b" l="l" r="r" t="t"/>
              <a:pathLst>
                <a:path extrusionOk="0" h="14763" w="22834">
                  <a:moveTo>
                    <a:pt x="1" y="1"/>
                  </a:moveTo>
                  <a:lnTo>
                    <a:pt x="1" y="10"/>
                  </a:lnTo>
                  <a:lnTo>
                    <a:pt x="1" y="1581"/>
                  </a:lnTo>
                  <a:lnTo>
                    <a:pt x="8" y="1586"/>
                  </a:lnTo>
                  <a:lnTo>
                    <a:pt x="22834" y="14763"/>
                  </a:lnTo>
                  <a:lnTo>
                    <a:pt x="22834" y="14738"/>
                  </a:lnTo>
                  <a:lnTo>
                    <a:pt x="22834" y="13181"/>
                  </a:lnTo>
                  <a:lnTo>
                    <a:pt x="1378" y="796"/>
                  </a:lnTo>
                  <a:lnTo>
                    <a:pt x="8" y="4"/>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g21eb03a806e_0_15"/>
            <p:cNvSpPr/>
            <p:nvPr/>
          </p:nvSpPr>
          <p:spPr>
            <a:xfrm>
              <a:off x="7369625" y="4116363"/>
              <a:ext cx="78425" cy="256575"/>
            </a:xfrm>
            <a:custGeom>
              <a:rect b="b" l="l" r="r" t="t"/>
              <a:pathLst>
                <a:path extrusionOk="0" h="10263" w="3137">
                  <a:moveTo>
                    <a:pt x="0" y="1"/>
                  </a:moveTo>
                  <a:lnTo>
                    <a:pt x="0" y="9358"/>
                  </a:lnTo>
                  <a:cubicBezTo>
                    <a:pt x="0" y="9590"/>
                    <a:pt x="155" y="9821"/>
                    <a:pt x="460" y="9998"/>
                  </a:cubicBezTo>
                  <a:cubicBezTo>
                    <a:pt x="766" y="10175"/>
                    <a:pt x="1167" y="10263"/>
                    <a:pt x="1569" y="10263"/>
                  </a:cubicBezTo>
                  <a:cubicBezTo>
                    <a:pt x="1970" y="10263"/>
                    <a:pt x="2371" y="10175"/>
                    <a:pt x="2677" y="9998"/>
                  </a:cubicBezTo>
                  <a:cubicBezTo>
                    <a:pt x="2984" y="9821"/>
                    <a:pt x="3137" y="9590"/>
                    <a:pt x="3137" y="9358"/>
                  </a:cubicBezTo>
                  <a:lnTo>
                    <a:pt x="313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g21eb03a806e_0_15"/>
            <p:cNvSpPr/>
            <p:nvPr/>
          </p:nvSpPr>
          <p:spPr>
            <a:xfrm>
              <a:off x="7558350" y="4324988"/>
              <a:ext cx="36425" cy="30100"/>
            </a:xfrm>
            <a:custGeom>
              <a:rect b="b" l="l" r="r" t="t"/>
              <a:pathLst>
                <a:path extrusionOk="0" h="1204" w="1457">
                  <a:moveTo>
                    <a:pt x="1" y="1"/>
                  </a:moveTo>
                  <a:lnTo>
                    <a:pt x="1" y="362"/>
                  </a:lnTo>
                  <a:lnTo>
                    <a:pt x="1456" y="1204"/>
                  </a:lnTo>
                  <a:lnTo>
                    <a:pt x="1456" y="841"/>
                  </a:lnTo>
                  <a:lnTo>
                    <a:pt x="1" y="1"/>
                  </a:lnTo>
                  <a:close/>
                </a:path>
              </a:pathLst>
            </a:custGeom>
            <a:solidFill>
              <a:srgbClr val="F7B5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g21eb03a806e_0_15"/>
            <p:cNvSpPr/>
            <p:nvPr/>
          </p:nvSpPr>
          <p:spPr>
            <a:xfrm>
              <a:off x="7549900" y="4310363"/>
              <a:ext cx="53300" cy="59350"/>
            </a:xfrm>
            <a:custGeom>
              <a:rect b="b" l="l" r="r" t="t"/>
              <a:pathLst>
                <a:path extrusionOk="0" h="2374" w="2132">
                  <a:moveTo>
                    <a:pt x="0" y="1"/>
                  </a:moveTo>
                  <a:lnTo>
                    <a:pt x="0" y="1143"/>
                  </a:lnTo>
                  <a:lnTo>
                    <a:pt x="2131" y="2374"/>
                  </a:lnTo>
                  <a:lnTo>
                    <a:pt x="2131" y="1231"/>
                  </a:lnTo>
                  <a:lnTo>
                    <a:pt x="0" y="1"/>
                  </a:lnTo>
                  <a:close/>
                </a:path>
              </a:pathLst>
            </a:custGeom>
            <a:solidFill>
              <a:srgbClr val="A09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g21eb03a806e_0_15"/>
            <p:cNvSpPr/>
            <p:nvPr/>
          </p:nvSpPr>
          <p:spPr>
            <a:xfrm>
              <a:off x="7604725" y="4351763"/>
              <a:ext cx="36400" cy="30100"/>
            </a:xfrm>
            <a:custGeom>
              <a:rect b="b" l="l" r="r" t="t"/>
              <a:pathLst>
                <a:path extrusionOk="0" h="1204" w="1456">
                  <a:moveTo>
                    <a:pt x="0" y="0"/>
                  </a:moveTo>
                  <a:lnTo>
                    <a:pt x="0" y="363"/>
                  </a:lnTo>
                  <a:lnTo>
                    <a:pt x="1455" y="1203"/>
                  </a:lnTo>
                  <a:lnTo>
                    <a:pt x="1455" y="840"/>
                  </a:lnTo>
                  <a:lnTo>
                    <a:pt x="0" y="0"/>
                  </a:lnTo>
                  <a:close/>
                </a:path>
              </a:pathLst>
            </a:custGeom>
            <a:solidFill>
              <a:srgbClr val="F7B5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g21eb03a806e_0_15"/>
            <p:cNvSpPr/>
            <p:nvPr/>
          </p:nvSpPr>
          <p:spPr>
            <a:xfrm>
              <a:off x="7596250" y="4337138"/>
              <a:ext cx="53300" cy="59350"/>
            </a:xfrm>
            <a:custGeom>
              <a:rect b="b" l="l" r="r" t="t"/>
              <a:pathLst>
                <a:path extrusionOk="0" h="2374" w="2132">
                  <a:moveTo>
                    <a:pt x="1" y="0"/>
                  </a:moveTo>
                  <a:lnTo>
                    <a:pt x="1" y="1143"/>
                  </a:lnTo>
                  <a:lnTo>
                    <a:pt x="2131" y="2373"/>
                  </a:lnTo>
                  <a:lnTo>
                    <a:pt x="2131" y="1231"/>
                  </a:lnTo>
                  <a:lnTo>
                    <a:pt x="1" y="0"/>
                  </a:lnTo>
                  <a:close/>
                </a:path>
              </a:pathLst>
            </a:custGeom>
            <a:solidFill>
              <a:srgbClr val="A09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g21eb03a806e_0_15"/>
            <p:cNvSpPr/>
            <p:nvPr/>
          </p:nvSpPr>
          <p:spPr>
            <a:xfrm>
              <a:off x="7651075" y="4378513"/>
              <a:ext cx="36400" cy="30100"/>
            </a:xfrm>
            <a:custGeom>
              <a:rect b="b" l="l" r="r" t="t"/>
              <a:pathLst>
                <a:path extrusionOk="0" h="1204" w="1456">
                  <a:moveTo>
                    <a:pt x="0" y="1"/>
                  </a:moveTo>
                  <a:lnTo>
                    <a:pt x="0" y="364"/>
                  </a:lnTo>
                  <a:lnTo>
                    <a:pt x="1456" y="1204"/>
                  </a:lnTo>
                  <a:lnTo>
                    <a:pt x="1456" y="842"/>
                  </a:lnTo>
                  <a:lnTo>
                    <a:pt x="0" y="1"/>
                  </a:lnTo>
                  <a:close/>
                </a:path>
              </a:pathLst>
            </a:custGeom>
            <a:solidFill>
              <a:srgbClr val="F7B5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g21eb03a806e_0_15"/>
            <p:cNvSpPr/>
            <p:nvPr/>
          </p:nvSpPr>
          <p:spPr>
            <a:xfrm>
              <a:off x="7642650" y="4363888"/>
              <a:ext cx="53300" cy="59350"/>
            </a:xfrm>
            <a:custGeom>
              <a:rect b="b" l="l" r="r" t="t"/>
              <a:pathLst>
                <a:path extrusionOk="0" h="2374" w="2132">
                  <a:moveTo>
                    <a:pt x="0" y="1"/>
                  </a:moveTo>
                  <a:lnTo>
                    <a:pt x="0" y="1143"/>
                  </a:lnTo>
                  <a:lnTo>
                    <a:pt x="2131" y="2374"/>
                  </a:lnTo>
                  <a:lnTo>
                    <a:pt x="2131" y="1231"/>
                  </a:lnTo>
                  <a:lnTo>
                    <a:pt x="0" y="1"/>
                  </a:lnTo>
                  <a:close/>
                </a:path>
              </a:pathLst>
            </a:custGeom>
            <a:solidFill>
              <a:srgbClr val="A090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g21eb03a806e_0_15"/>
            <p:cNvSpPr/>
            <p:nvPr/>
          </p:nvSpPr>
          <p:spPr>
            <a:xfrm>
              <a:off x="6793575" y="3079588"/>
              <a:ext cx="1054725" cy="1411725"/>
            </a:xfrm>
            <a:custGeom>
              <a:rect b="b" l="l" r="r" t="t"/>
              <a:pathLst>
                <a:path extrusionOk="0" h="56469" w="42189">
                  <a:moveTo>
                    <a:pt x="1078" y="0"/>
                  </a:moveTo>
                  <a:lnTo>
                    <a:pt x="1" y="670"/>
                  </a:lnTo>
                  <a:lnTo>
                    <a:pt x="640" y="1865"/>
                  </a:lnTo>
                  <a:lnTo>
                    <a:pt x="640" y="31194"/>
                  </a:lnTo>
                  <a:cubicBezTo>
                    <a:pt x="640" y="31890"/>
                    <a:pt x="1129" y="32735"/>
                    <a:pt x="1731" y="33082"/>
                  </a:cubicBezTo>
                  <a:lnTo>
                    <a:pt x="40614" y="55532"/>
                  </a:lnTo>
                  <a:lnTo>
                    <a:pt x="40818" y="56469"/>
                  </a:lnTo>
                  <a:lnTo>
                    <a:pt x="41671" y="55950"/>
                  </a:lnTo>
                  <a:cubicBezTo>
                    <a:pt x="41981" y="55907"/>
                    <a:pt x="42189" y="55634"/>
                    <a:pt x="42189" y="55182"/>
                  </a:cubicBezTo>
                  <a:lnTo>
                    <a:pt x="42189" y="24807"/>
                  </a:lnTo>
                  <a:cubicBezTo>
                    <a:pt x="42189" y="24111"/>
                    <a:pt x="41700" y="23265"/>
                    <a:pt x="41098" y="22918"/>
                  </a:cubicBezTo>
                  <a:lnTo>
                    <a:pt x="1731" y="189"/>
                  </a:lnTo>
                  <a:cubicBezTo>
                    <a:pt x="1557" y="89"/>
                    <a:pt x="1393" y="42"/>
                    <a:pt x="1247" y="42"/>
                  </a:cubicBezTo>
                  <a:cubicBezTo>
                    <a:pt x="1208" y="42"/>
                    <a:pt x="1170" y="45"/>
                    <a:pt x="1133" y="52"/>
                  </a:cubicBezTo>
                  <a:lnTo>
                    <a:pt x="107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g21eb03a806e_0_15"/>
            <p:cNvSpPr/>
            <p:nvPr/>
          </p:nvSpPr>
          <p:spPr>
            <a:xfrm>
              <a:off x="6786775" y="3093763"/>
              <a:ext cx="1038700" cy="1398025"/>
            </a:xfrm>
            <a:custGeom>
              <a:rect b="b" l="l" r="r" t="t"/>
              <a:pathLst>
                <a:path extrusionOk="0" h="55921" w="41548">
                  <a:moveTo>
                    <a:pt x="603" y="1"/>
                  </a:moveTo>
                  <a:cubicBezTo>
                    <a:pt x="477" y="1"/>
                    <a:pt x="365" y="36"/>
                    <a:pt x="273" y="103"/>
                  </a:cubicBezTo>
                  <a:cubicBezTo>
                    <a:pt x="103" y="227"/>
                    <a:pt x="0" y="459"/>
                    <a:pt x="0" y="779"/>
                  </a:cubicBezTo>
                  <a:lnTo>
                    <a:pt x="0" y="31154"/>
                  </a:lnTo>
                  <a:cubicBezTo>
                    <a:pt x="0" y="31850"/>
                    <a:pt x="487" y="32696"/>
                    <a:pt x="1090" y="33043"/>
                  </a:cubicBezTo>
                  <a:lnTo>
                    <a:pt x="40458" y="55772"/>
                  </a:lnTo>
                  <a:cubicBezTo>
                    <a:pt x="40633" y="55873"/>
                    <a:pt x="40798" y="55920"/>
                    <a:pt x="40944" y="55920"/>
                  </a:cubicBezTo>
                  <a:cubicBezTo>
                    <a:pt x="41302" y="55920"/>
                    <a:pt x="41547" y="55635"/>
                    <a:pt x="41547" y="55142"/>
                  </a:cubicBezTo>
                  <a:lnTo>
                    <a:pt x="41547" y="24766"/>
                  </a:lnTo>
                  <a:cubicBezTo>
                    <a:pt x="41547" y="24071"/>
                    <a:pt x="41060" y="23226"/>
                    <a:pt x="40458" y="22878"/>
                  </a:cubicBezTo>
                  <a:lnTo>
                    <a:pt x="1090" y="149"/>
                  </a:lnTo>
                  <a:cubicBezTo>
                    <a:pt x="915" y="49"/>
                    <a:pt x="750" y="1"/>
                    <a:pt x="60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g21eb03a806e_0_15"/>
            <p:cNvSpPr/>
            <p:nvPr/>
          </p:nvSpPr>
          <p:spPr>
            <a:xfrm>
              <a:off x="6798200" y="3108563"/>
              <a:ext cx="1015800" cy="1342125"/>
            </a:xfrm>
            <a:custGeom>
              <a:rect b="b" l="l" r="r" t="t"/>
              <a:pathLst>
                <a:path extrusionOk="0" h="53685" w="40632">
                  <a:moveTo>
                    <a:pt x="356" y="1"/>
                  </a:moveTo>
                  <a:cubicBezTo>
                    <a:pt x="309" y="1"/>
                    <a:pt x="266" y="10"/>
                    <a:pt x="228" y="27"/>
                  </a:cubicBezTo>
                  <a:cubicBezTo>
                    <a:pt x="85" y="79"/>
                    <a:pt x="0" y="227"/>
                    <a:pt x="0" y="449"/>
                  </a:cubicBezTo>
                  <a:lnTo>
                    <a:pt x="0" y="29771"/>
                  </a:lnTo>
                  <a:cubicBezTo>
                    <a:pt x="0" y="30177"/>
                    <a:pt x="285" y="30667"/>
                    <a:pt x="633" y="30867"/>
                  </a:cubicBezTo>
                  <a:lnTo>
                    <a:pt x="39999" y="53595"/>
                  </a:lnTo>
                  <a:cubicBezTo>
                    <a:pt x="40103" y="53656"/>
                    <a:pt x="40201" y="53685"/>
                    <a:pt x="40287" y="53685"/>
                  </a:cubicBezTo>
                  <a:cubicBezTo>
                    <a:pt x="40484" y="53685"/>
                    <a:pt x="40621" y="53532"/>
                    <a:pt x="40632" y="53264"/>
                  </a:cubicBezTo>
                  <a:lnTo>
                    <a:pt x="40632" y="23909"/>
                  </a:lnTo>
                  <a:cubicBezTo>
                    <a:pt x="40632" y="23508"/>
                    <a:pt x="40352" y="23013"/>
                    <a:pt x="39999" y="22812"/>
                  </a:cubicBezTo>
                  <a:lnTo>
                    <a:pt x="633" y="85"/>
                  </a:lnTo>
                  <a:cubicBezTo>
                    <a:pt x="533" y="28"/>
                    <a:pt x="439" y="1"/>
                    <a:pt x="35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g21eb03a806e_0_15"/>
            <p:cNvSpPr/>
            <p:nvPr/>
          </p:nvSpPr>
          <p:spPr>
            <a:xfrm>
              <a:off x="6803850" y="3108488"/>
              <a:ext cx="1010125" cy="1332125"/>
            </a:xfrm>
            <a:custGeom>
              <a:rect b="b" l="l" r="r" t="t"/>
              <a:pathLst>
                <a:path extrusionOk="0" h="53285" w="40405">
                  <a:moveTo>
                    <a:pt x="129" y="1"/>
                  </a:moveTo>
                  <a:cubicBezTo>
                    <a:pt x="82" y="1"/>
                    <a:pt x="39" y="10"/>
                    <a:pt x="0" y="27"/>
                  </a:cubicBezTo>
                  <a:lnTo>
                    <a:pt x="0" y="29371"/>
                  </a:lnTo>
                  <a:cubicBezTo>
                    <a:pt x="0" y="29777"/>
                    <a:pt x="284" y="30267"/>
                    <a:pt x="633" y="30467"/>
                  </a:cubicBezTo>
                  <a:lnTo>
                    <a:pt x="39998" y="53195"/>
                  </a:lnTo>
                  <a:cubicBezTo>
                    <a:pt x="40101" y="53256"/>
                    <a:pt x="40198" y="53285"/>
                    <a:pt x="40285" y="53285"/>
                  </a:cubicBezTo>
                  <a:cubicBezTo>
                    <a:pt x="40328" y="53285"/>
                    <a:pt x="40368" y="53278"/>
                    <a:pt x="40404" y="53264"/>
                  </a:cubicBezTo>
                  <a:lnTo>
                    <a:pt x="40404" y="23910"/>
                  </a:lnTo>
                  <a:cubicBezTo>
                    <a:pt x="40404" y="23508"/>
                    <a:pt x="40125" y="23013"/>
                    <a:pt x="39772" y="22812"/>
                  </a:cubicBezTo>
                  <a:lnTo>
                    <a:pt x="405" y="85"/>
                  </a:lnTo>
                  <a:cubicBezTo>
                    <a:pt x="305" y="28"/>
                    <a:pt x="211" y="1"/>
                    <a:pt x="12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g21eb03a806e_0_15"/>
            <p:cNvSpPr/>
            <p:nvPr/>
          </p:nvSpPr>
          <p:spPr>
            <a:xfrm>
              <a:off x="7138775" y="3433038"/>
              <a:ext cx="333250" cy="320800"/>
            </a:xfrm>
            <a:custGeom>
              <a:rect b="b" l="l" r="r" t="t"/>
              <a:pathLst>
                <a:path extrusionOk="0" h="12832" w="13330">
                  <a:moveTo>
                    <a:pt x="1" y="0"/>
                  </a:moveTo>
                  <a:lnTo>
                    <a:pt x="1" y="5136"/>
                  </a:lnTo>
                  <a:lnTo>
                    <a:pt x="13329" y="12831"/>
                  </a:lnTo>
                  <a:lnTo>
                    <a:pt x="13329" y="7697"/>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g21eb03a806e_0_15"/>
            <p:cNvSpPr/>
            <p:nvPr/>
          </p:nvSpPr>
          <p:spPr>
            <a:xfrm>
              <a:off x="7138775" y="3502738"/>
              <a:ext cx="333250" cy="722325"/>
            </a:xfrm>
            <a:custGeom>
              <a:rect b="b" l="l" r="r" t="t"/>
              <a:pathLst>
                <a:path extrusionOk="0" h="28893" w="13330">
                  <a:moveTo>
                    <a:pt x="1" y="0"/>
                  </a:moveTo>
                  <a:lnTo>
                    <a:pt x="1" y="21198"/>
                  </a:lnTo>
                  <a:lnTo>
                    <a:pt x="13329" y="28893"/>
                  </a:lnTo>
                  <a:lnTo>
                    <a:pt x="13329" y="7696"/>
                  </a:lnTo>
                  <a:lnTo>
                    <a:pt x="1" y="0"/>
                  </a:lnTo>
                  <a:close/>
                </a:path>
              </a:pathLst>
            </a:custGeom>
            <a:solidFill>
              <a:srgbClr val="878787">
                <a:alpha val="211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g21eb03a806e_0_15"/>
            <p:cNvSpPr/>
            <p:nvPr/>
          </p:nvSpPr>
          <p:spPr>
            <a:xfrm>
              <a:off x="7343125" y="2840763"/>
              <a:ext cx="446800" cy="558325"/>
            </a:xfrm>
            <a:custGeom>
              <a:rect b="b" l="l" r="r" t="t"/>
              <a:pathLst>
                <a:path extrusionOk="0" h="22333" w="17872">
                  <a:moveTo>
                    <a:pt x="9812" y="1"/>
                  </a:moveTo>
                  <a:cubicBezTo>
                    <a:pt x="7580" y="1"/>
                    <a:pt x="4867" y="1560"/>
                    <a:pt x="1791" y="6070"/>
                  </a:cubicBezTo>
                  <a:cubicBezTo>
                    <a:pt x="1791" y="6070"/>
                    <a:pt x="955" y="10222"/>
                    <a:pt x="464" y="11448"/>
                  </a:cubicBezTo>
                  <a:cubicBezTo>
                    <a:pt x="81" y="12415"/>
                    <a:pt x="0" y="13121"/>
                    <a:pt x="156" y="13875"/>
                  </a:cubicBezTo>
                  <a:cubicBezTo>
                    <a:pt x="156" y="13880"/>
                    <a:pt x="156" y="13880"/>
                    <a:pt x="160" y="13884"/>
                  </a:cubicBezTo>
                  <a:cubicBezTo>
                    <a:pt x="236" y="14277"/>
                    <a:pt x="385" y="14687"/>
                    <a:pt x="584" y="15152"/>
                  </a:cubicBezTo>
                  <a:cubicBezTo>
                    <a:pt x="1043" y="16233"/>
                    <a:pt x="435" y="16208"/>
                    <a:pt x="866" y="17157"/>
                  </a:cubicBezTo>
                  <a:cubicBezTo>
                    <a:pt x="993" y="17441"/>
                    <a:pt x="1216" y="17894"/>
                    <a:pt x="1461" y="18404"/>
                  </a:cubicBezTo>
                  <a:cubicBezTo>
                    <a:pt x="2044" y="19600"/>
                    <a:pt x="2771" y="21095"/>
                    <a:pt x="2771" y="21386"/>
                  </a:cubicBezTo>
                  <a:cubicBezTo>
                    <a:pt x="2771" y="21805"/>
                    <a:pt x="2991" y="22333"/>
                    <a:pt x="4675" y="22333"/>
                  </a:cubicBezTo>
                  <a:cubicBezTo>
                    <a:pt x="6361" y="22333"/>
                    <a:pt x="7417" y="20960"/>
                    <a:pt x="8473" y="20960"/>
                  </a:cubicBezTo>
                  <a:cubicBezTo>
                    <a:pt x="9529" y="20960"/>
                    <a:pt x="13224" y="16842"/>
                    <a:pt x="13225" y="16842"/>
                  </a:cubicBezTo>
                  <a:lnTo>
                    <a:pt x="13225" y="16842"/>
                  </a:lnTo>
                  <a:cubicBezTo>
                    <a:pt x="13225" y="16842"/>
                    <a:pt x="13178" y="17123"/>
                    <a:pt x="13585" y="17123"/>
                  </a:cubicBezTo>
                  <a:cubicBezTo>
                    <a:pt x="13788" y="17123"/>
                    <a:pt x="14105" y="17053"/>
                    <a:pt x="14598" y="16842"/>
                  </a:cubicBezTo>
                  <a:cubicBezTo>
                    <a:pt x="16076" y="16208"/>
                    <a:pt x="17871" y="13252"/>
                    <a:pt x="16288" y="13252"/>
                  </a:cubicBezTo>
                  <a:cubicBezTo>
                    <a:pt x="14704" y="13252"/>
                    <a:pt x="15232" y="13040"/>
                    <a:pt x="15232" y="13040"/>
                  </a:cubicBezTo>
                  <a:cubicBezTo>
                    <a:pt x="15232" y="13040"/>
                    <a:pt x="17449" y="9872"/>
                    <a:pt x="16288" y="6070"/>
                  </a:cubicBezTo>
                  <a:cubicBezTo>
                    <a:pt x="15581" y="3758"/>
                    <a:pt x="13276" y="1"/>
                    <a:pt x="981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g21eb03a806e_0_15"/>
            <p:cNvSpPr/>
            <p:nvPr/>
          </p:nvSpPr>
          <p:spPr>
            <a:xfrm>
              <a:off x="7347125" y="3187863"/>
              <a:ext cx="58950" cy="71025"/>
            </a:xfrm>
            <a:custGeom>
              <a:rect b="b" l="l" r="r" t="t"/>
              <a:pathLst>
                <a:path extrusionOk="0" h="2841" w="2358">
                  <a:moveTo>
                    <a:pt x="0" y="0"/>
                  </a:moveTo>
                  <a:cubicBezTo>
                    <a:pt x="76" y="393"/>
                    <a:pt x="225" y="803"/>
                    <a:pt x="424" y="1268"/>
                  </a:cubicBezTo>
                  <a:cubicBezTo>
                    <a:pt x="883" y="2349"/>
                    <a:pt x="398" y="1546"/>
                    <a:pt x="828" y="2497"/>
                  </a:cubicBezTo>
                  <a:cubicBezTo>
                    <a:pt x="912" y="2682"/>
                    <a:pt x="1335" y="2841"/>
                    <a:pt x="1616" y="2841"/>
                  </a:cubicBezTo>
                  <a:cubicBezTo>
                    <a:pt x="1763" y="2841"/>
                    <a:pt x="1872" y="2797"/>
                    <a:pt x="1872" y="2691"/>
                  </a:cubicBezTo>
                  <a:cubicBezTo>
                    <a:pt x="1872" y="2112"/>
                    <a:pt x="2357" y="2519"/>
                    <a:pt x="1292" y="1902"/>
                  </a:cubicBezTo>
                  <a:cubicBezTo>
                    <a:pt x="802" y="1618"/>
                    <a:pt x="343" y="800"/>
                    <a:pt x="0" y="0"/>
                  </a:cubicBezTo>
                  <a:close/>
                </a:path>
              </a:pathLst>
            </a:custGeom>
            <a:solidFill>
              <a:srgbClr val="878787">
                <a:alpha val="211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g21eb03a806e_0_15"/>
            <p:cNvSpPr/>
            <p:nvPr/>
          </p:nvSpPr>
          <p:spPr>
            <a:xfrm>
              <a:off x="7355900" y="3260738"/>
              <a:ext cx="107975" cy="89050"/>
            </a:xfrm>
            <a:custGeom>
              <a:rect b="b" l="l" r="r" t="t"/>
              <a:pathLst>
                <a:path extrusionOk="0" h="3562" w="4319">
                  <a:moveTo>
                    <a:pt x="2006" y="1"/>
                  </a:moveTo>
                  <a:cubicBezTo>
                    <a:pt x="1707" y="1"/>
                    <a:pt x="1524" y="370"/>
                    <a:pt x="1333" y="560"/>
                  </a:cubicBezTo>
                  <a:cubicBezTo>
                    <a:pt x="1059" y="834"/>
                    <a:pt x="1035" y="1391"/>
                    <a:pt x="518" y="1785"/>
                  </a:cubicBezTo>
                  <a:cubicBezTo>
                    <a:pt x="1" y="2178"/>
                    <a:pt x="464" y="2577"/>
                    <a:pt x="518" y="3053"/>
                  </a:cubicBezTo>
                  <a:cubicBezTo>
                    <a:pt x="555" y="3384"/>
                    <a:pt x="851" y="3562"/>
                    <a:pt x="1259" y="3562"/>
                  </a:cubicBezTo>
                  <a:cubicBezTo>
                    <a:pt x="1434" y="3562"/>
                    <a:pt x="1630" y="3529"/>
                    <a:pt x="1835" y="3462"/>
                  </a:cubicBezTo>
                  <a:cubicBezTo>
                    <a:pt x="2519" y="3239"/>
                    <a:pt x="2947" y="3210"/>
                    <a:pt x="3633" y="2999"/>
                  </a:cubicBezTo>
                  <a:cubicBezTo>
                    <a:pt x="4318" y="2788"/>
                    <a:pt x="2682" y="2102"/>
                    <a:pt x="2682" y="2102"/>
                  </a:cubicBezTo>
                  <a:cubicBezTo>
                    <a:pt x="2682" y="2102"/>
                    <a:pt x="1996" y="1890"/>
                    <a:pt x="2313" y="1257"/>
                  </a:cubicBezTo>
                  <a:cubicBezTo>
                    <a:pt x="2630" y="624"/>
                    <a:pt x="2471" y="253"/>
                    <a:pt x="2471" y="253"/>
                  </a:cubicBezTo>
                  <a:cubicBezTo>
                    <a:pt x="2288" y="70"/>
                    <a:pt x="2136" y="1"/>
                    <a:pt x="200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g21eb03a806e_0_15"/>
            <p:cNvSpPr/>
            <p:nvPr/>
          </p:nvSpPr>
          <p:spPr>
            <a:xfrm>
              <a:off x="7419800" y="3259238"/>
              <a:ext cx="113525" cy="40825"/>
            </a:xfrm>
            <a:custGeom>
              <a:rect b="b" l="l" r="r" t="t"/>
              <a:pathLst>
                <a:path extrusionOk="0" h="1633" w="4541">
                  <a:moveTo>
                    <a:pt x="0" y="1"/>
                  </a:moveTo>
                  <a:lnTo>
                    <a:pt x="0" y="1"/>
                  </a:lnTo>
                  <a:cubicBezTo>
                    <a:pt x="0" y="1"/>
                    <a:pt x="335" y="930"/>
                    <a:pt x="1065" y="1352"/>
                  </a:cubicBezTo>
                  <a:cubicBezTo>
                    <a:pt x="1420" y="1557"/>
                    <a:pt x="1822" y="1633"/>
                    <a:pt x="2225" y="1633"/>
                  </a:cubicBezTo>
                  <a:cubicBezTo>
                    <a:pt x="3383" y="1633"/>
                    <a:pt x="4540" y="1003"/>
                    <a:pt x="4540" y="1003"/>
                  </a:cubicBezTo>
                  <a:cubicBezTo>
                    <a:pt x="4540" y="1003"/>
                    <a:pt x="3062" y="950"/>
                    <a:pt x="1847" y="740"/>
                  </a:cubicBezTo>
                  <a:cubicBezTo>
                    <a:pt x="633" y="528"/>
                    <a:pt x="1" y="1"/>
                    <a:pt x="0" y="1"/>
                  </a:cubicBezTo>
                  <a:close/>
                </a:path>
              </a:pathLst>
            </a:custGeom>
            <a:solidFill>
              <a:srgbClr val="878787">
                <a:alpha val="211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g21eb03a806e_0_15"/>
            <p:cNvSpPr/>
            <p:nvPr/>
          </p:nvSpPr>
          <p:spPr>
            <a:xfrm>
              <a:off x="7282025" y="2839113"/>
              <a:ext cx="556725" cy="400650"/>
            </a:xfrm>
            <a:custGeom>
              <a:rect b="b" l="l" r="r" t="t"/>
              <a:pathLst>
                <a:path extrusionOk="0" h="16026" w="22269">
                  <a:moveTo>
                    <a:pt x="11546" y="1"/>
                  </a:moveTo>
                  <a:cubicBezTo>
                    <a:pt x="7556" y="1"/>
                    <a:pt x="5287" y="3466"/>
                    <a:pt x="3595" y="7193"/>
                  </a:cubicBezTo>
                  <a:cubicBezTo>
                    <a:pt x="1" y="15110"/>
                    <a:pt x="8580" y="15745"/>
                    <a:pt x="10937" y="16010"/>
                  </a:cubicBezTo>
                  <a:cubicBezTo>
                    <a:pt x="11031" y="16021"/>
                    <a:pt x="11130" y="16026"/>
                    <a:pt x="11232" y="16026"/>
                  </a:cubicBezTo>
                  <a:cubicBezTo>
                    <a:pt x="13686" y="16026"/>
                    <a:pt x="18310" y="13106"/>
                    <a:pt x="18310" y="13106"/>
                  </a:cubicBezTo>
                  <a:cubicBezTo>
                    <a:pt x="18310" y="13106"/>
                    <a:pt x="22269" y="4077"/>
                    <a:pt x="15617" y="1015"/>
                  </a:cubicBezTo>
                  <a:cubicBezTo>
                    <a:pt x="14086" y="310"/>
                    <a:pt x="12739" y="1"/>
                    <a:pt x="115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g21eb03a806e_0_15"/>
            <p:cNvSpPr/>
            <p:nvPr/>
          </p:nvSpPr>
          <p:spPr>
            <a:xfrm>
              <a:off x="7106650" y="3238613"/>
              <a:ext cx="83450" cy="49300"/>
            </a:xfrm>
            <a:custGeom>
              <a:rect b="b" l="l" r="r" t="t"/>
              <a:pathLst>
                <a:path extrusionOk="0" h="1972" w="3338">
                  <a:moveTo>
                    <a:pt x="1456" y="0"/>
                  </a:moveTo>
                  <a:cubicBezTo>
                    <a:pt x="1223" y="0"/>
                    <a:pt x="962" y="41"/>
                    <a:pt x="669" y="134"/>
                  </a:cubicBezTo>
                  <a:cubicBezTo>
                    <a:pt x="669" y="134"/>
                    <a:pt x="1" y="1135"/>
                    <a:pt x="1" y="1398"/>
                  </a:cubicBezTo>
                  <a:cubicBezTo>
                    <a:pt x="1" y="1588"/>
                    <a:pt x="116" y="1801"/>
                    <a:pt x="568" y="1801"/>
                  </a:cubicBezTo>
                  <a:cubicBezTo>
                    <a:pt x="735" y="1801"/>
                    <a:pt x="948" y="1772"/>
                    <a:pt x="1218" y="1702"/>
                  </a:cubicBezTo>
                  <a:cubicBezTo>
                    <a:pt x="2219" y="1441"/>
                    <a:pt x="1734" y="958"/>
                    <a:pt x="1734" y="958"/>
                  </a:cubicBezTo>
                  <a:lnTo>
                    <a:pt x="1734" y="958"/>
                  </a:lnTo>
                  <a:lnTo>
                    <a:pt x="3337" y="1971"/>
                  </a:lnTo>
                  <a:cubicBezTo>
                    <a:pt x="3337" y="1971"/>
                    <a:pt x="3078" y="0"/>
                    <a:pt x="14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g21eb03a806e_0_15"/>
            <p:cNvSpPr/>
            <p:nvPr/>
          </p:nvSpPr>
          <p:spPr>
            <a:xfrm>
              <a:off x="7134525" y="3244688"/>
              <a:ext cx="142025" cy="75600"/>
            </a:xfrm>
            <a:custGeom>
              <a:rect b="b" l="l" r="r" t="t"/>
              <a:pathLst>
                <a:path extrusionOk="0" h="3024" w="5681">
                  <a:moveTo>
                    <a:pt x="1707" y="1"/>
                  </a:moveTo>
                  <a:cubicBezTo>
                    <a:pt x="1707" y="1"/>
                    <a:pt x="119" y="1993"/>
                    <a:pt x="119" y="2310"/>
                  </a:cubicBezTo>
                  <a:cubicBezTo>
                    <a:pt x="119" y="2566"/>
                    <a:pt x="1" y="3024"/>
                    <a:pt x="594" y="3024"/>
                  </a:cubicBezTo>
                  <a:cubicBezTo>
                    <a:pt x="735" y="3024"/>
                    <a:pt x="917" y="2998"/>
                    <a:pt x="1150" y="2937"/>
                  </a:cubicBezTo>
                  <a:cubicBezTo>
                    <a:pt x="2365" y="2621"/>
                    <a:pt x="2222" y="1779"/>
                    <a:pt x="2222" y="1778"/>
                  </a:cubicBezTo>
                  <a:lnTo>
                    <a:pt x="2222" y="1778"/>
                  </a:lnTo>
                  <a:lnTo>
                    <a:pt x="4326" y="2846"/>
                  </a:lnTo>
                  <a:cubicBezTo>
                    <a:pt x="4326" y="2846"/>
                    <a:pt x="5680" y="913"/>
                    <a:pt x="170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g21eb03a806e_0_15"/>
            <p:cNvSpPr/>
            <p:nvPr/>
          </p:nvSpPr>
          <p:spPr>
            <a:xfrm>
              <a:off x="7190575" y="3274888"/>
              <a:ext cx="91525" cy="69200"/>
            </a:xfrm>
            <a:custGeom>
              <a:rect b="b" l="l" r="r" t="t"/>
              <a:pathLst>
                <a:path extrusionOk="0" h="2768" w="3661">
                  <a:moveTo>
                    <a:pt x="1674" y="1"/>
                  </a:moveTo>
                  <a:cubicBezTo>
                    <a:pt x="1472" y="1"/>
                    <a:pt x="1249" y="36"/>
                    <a:pt x="1003" y="114"/>
                  </a:cubicBezTo>
                  <a:cubicBezTo>
                    <a:pt x="1003" y="114"/>
                    <a:pt x="165" y="1860"/>
                    <a:pt x="165" y="2122"/>
                  </a:cubicBezTo>
                  <a:cubicBezTo>
                    <a:pt x="165" y="2338"/>
                    <a:pt x="0" y="2768"/>
                    <a:pt x="494" y="2768"/>
                  </a:cubicBezTo>
                  <a:cubicBezTo>
                    <a:pt x="603" y="2768"/>
                    <a:pt x="744" y="2747"/>
                    <a:pt x="925" y="2698"/>
                  </a:cubicBezTo>
                  <a:cubicBezTo>
                    <a:pt x="1927" y="2431"/>
                    <a:pt x="1908" y="1681"/>
                    <a:pt x="1911" y="1681"/>
                  </a:cubicBezTo>
                  <a:lnTo>
                    <a:pt x="1911" y="1681"/>
                  </a:lnTo>
                  <a:cubicBezTo>
                    <a:pt x="1911" y="1681"/>
                    <a:pt x="1911" y="1681"/>
                    <a:pt x="1911" y="1681"/>
                  </a:cubicBezTo>
                  <a:lnTo>
                    <a:pt x="3660" y="2569"/>
                  </a:lnTo>
                  <a:cubicBezTo>
                    <a:pt x="3660" y="2567"/>
                    <a:pt x="3413" y="1"/>
                    <a:pt x="16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g21eb03a806e_0_15"/>
            <p:cNvSpPr/>
            <p:nvPr/>
          </p:nvSpPr>
          <p:spPr>
            <a:xfrm>
              <a:off x="7085975" y="3217363"/>
              <a:ext cx="55125" cy="42225"/>
            </a:xfrm>
            <a:custGeom>
              <a:rect b="b" l="l" r="r" t="t"/>
              <a:pathLst>
                <a:path extrusionOk="0" h="1689" w="2205">
                  <a:moveTo>
                    <a:pt x="578" y="0"/>
                  </a:moveTo>
                  <a:cubicBezTo>
                    <a:pt x="156" y="0"/>
                    <a:pt x="1" y="416"/>
                    <a:pt x="1" y="416"/>
                  </a:cubicBezTo>
                  <a:lnTo>
                    <a:pt x="2205" y="1689"/>
                  </a:lnTo>
                  <a:cubicBezTo>
                    <a:pt x="2205" y="1689"/>
                    <a:pt x="1000" y="0"/>
                    <a:pt x="5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g21eb03a806e_0_15"/>
            <p:cNvSpPr/>
            <p:nvPr/>
          </p:nvSpPr>
          <p:spPr>
            <a:xfrm>
              <a:off x="7213125" y="3732813"/>
              <a:ext cx="852150" cy="370450"/>
            </a:xfrm>
            <a:custGeom>
              <a:rect b="b" l="l" r="r" t="t"/>
              <a:pathLst>
                <a:path extrusionOk="0" h="14818" w="34086">
                  <a:moveTo>
                    <a:pt x="27992" y="1"/>
                  </a:moveTo>
                  <a:cubicBezTo>
                    <a:pt x="26230" y="1"/>
                    <a:pt x="24043" y="229"/>
                    <a:pt x="21976" y="1071"/>
                  </a:cubicBezTo>
                  <a:cubicBezTo>
                    <a:pt x="18191" y="2615"/>
                    <a:pt x="14643" y="2799"/>
                    <a:pt x="13161" y="2799"/>
                  </a:cubicBezTo>
                  <a:cubicBezTo>
                    <a:pt x="12693" y="2799"/>
                    <a:pt x="12431" y="2781"/>
                    <a:pt x="12431" y="2781"/>
                  </a:cubicBezTo>
                  <a:lnTo>
                    <a:pt x="7505" y="2834"/>
                  </a:lnTo>
                  <a:cubicBezTo>
                    <a:pt x="7505" y="2834"/>
                    <a:pt x="4991" y="3758"/>
                    <a:pt x="4122" y="4107"/>
                  </a:cubicBezTo>
                  <a:cubicBezTo>
                    <a:pt x="3254" y="4455"/>
                    <a:pt x="0" y="4352"/>
                    <a:pt x="3274" y="5598"/>
                  </a:cubicBezTo>
                  <a:cubicBezTo>
                    <a:pt x="3317" y="5614"/>
                    <a:pt x="3371" y="5622"/>
                    <a:pt x="3434" y="5622"/>
                  </a:cubicBezTo>
                  <a:cubicBezTo>
                    <a:pt x="4034" y="5622"/>
                    <a:pt x="5463" y="4947"/>
                    <a:pt x="6330" y="4921"/>
                  </a:cubicBezTo>
                  <a:cubicBezTo>
                    <a:pt x="6353" y="4920"/>
                    <a:pt x="6375" y="4920"/>
                    <a:pt x="6397" y="4920"/>
                  </a:cubicBezTo>
                  <a:cubicBezTo>
                    <a:pt x="7315" y="4920"/>
                    <a:pt x="7130" y="5498"/>
                    <a:pt x="7046" y="5848"/>
                  </a:cubicBezTo>
                  <a:cubicBezTo>
                    <a:pt x="6874" y="6557"/>
                    <a:pt x="4238" y="8008"/>
                    <a:pt x="4238" y="8008"/>
                  </a:cubicBezTo>
                  <a:cubicBezTo>
                    <a:pt x="4238" y="8008"/>
                    <a:pt x="2321" y="8012"/>
                    <a:pt x="1713" y="8364"/>
                  </a:cubicBezTo>
                  <a:cubicBezTo>
                    <a:pt x="1104" y="8714"/>
                    <a:pt x="1100" y="9295"/>
                    <a:pt x="1100" y="9295"/>
                  </a:cubicBezTo>
                  <a:cubicBezTo>
                    <a:pt x="1100" y="9295"/>
                    <a:pt x="3269" y="9404"/>
                    <a:pt x="3903" y="9404"/>
                  </a:cubicBezTo>
                  <a:cubicBezTo>
                    <a:pt x="4537" y="9404"/>
                    <a:pt x="6822" y="8364"/>
                    <a:pt x="6822" y="8364"/>
                  </a:cubicBezTo>
                  <a:lnTo>
                    <a:pt x="6822" y="8364"/>
                  </a:lnTo>
                  <a:lnTo>
                    <a:pt x="4379" y="10854"/>
                  </a:lnTo>
                  <a:cubicBezTo>
                    <a:pt x="4379" y="10854"/>
                    <a:pt x="3079" y="11119"/>
                    <a:pt x="2030" y="11616"/>
                  </a:cubicBezTo>
                  <a:cubicBezTo>
                    <a:pt x="1265" y="11979"/>
                    <a:pt x="1561" y="12787"/>
                    <a:pt x="1561" y="12787"/>
                  </a:cubicBezTo>
                  <a:lnTo>
                    <a:pt x="4919" y="12152"/>
                  </a:lnTo>
                  <a:lnTo>
                    <a:pt x="7046" y="10440"/>
                  </a:lnTo>
                  <a:lnTo>
                    <a:pt x="6102" y="11730"/>
                  </a:lnTo>
                  <a:lnTo>
                    <a:pt x="5013" y="12930"/>
                  </a:lnTo>
                  <a:cubicBezTo>
                    <a:pt x="5013" y="12930"/>
                    <a:pt x="3774" y="13430"/>
                    <a:pt x="3362" y="13882"/>
                  </a:cubicBezTo>
                  <a:cubicBezTo>
                    <a:pt x="3124" y="14141"/>
                    <a:pt x="3494" y="14817"/>
                    <a:pt x="3494" y="14817"/>
                  </a:cubicBezTo>
                  <a:lnTo>
                    <a:pt x="6102" y="13209"/>
                  </a:lnTo>
                  <a:lnTo>
                    <a:pt x="8556" y="11096"/>
                  </a:lnTo>
                  <a:lnTo>
                    <a:pt x="7187" y="12757"/>
                  </a:lnTo>
                  <a:cubicBezTo>
                    <a:pt x="7187" y="12757"/>
                    <a:pt x="6370" y="13772"/>
                    <a:pt x="6370" y="14055"/>
                  </a:cubicBezTo>
                  <a:cubicBezTo>
                    <a:pt x="6370" y="14337"/>
                    <a:pt x="6877" y="14623"/>
                    <a:pt x="6877" y="14623"/>
                  </a:cubicBezTo>
                  <a:cubicBezTo>
                    <a:pt x="6877" y="14623"/>
                    <a:pt x="9409" y="11329"/>
                    <a:pt x="10466" y="10642"/>
                  </a:cubicBezTo>
                  <a:cubicBezTo>
                    <a:pt x="11011" y="10287"/>
                    <a:pt x="13215" y="8890"/>
                    <a:pt x="13833" y="8272"/>
                  </a:cubicBezTo>
                  <a:cubicBezTo>
                    <a:pt x="14451" y="7652"/>
                    <a:pt x="32394" y="7278"/>
                    <a:pt x="33240" y="5021"/>
                  </a:cubicBezTo>
                  <a:cubicBezTo>
                    <a:pt x="34086" y="2767"/>
                    <a:pt x="31563" y="319"/>
                    <a:pt x="31563" y="319"/>
                  </a:cubicBezTo>
                  <a:cubicBezTo>
                    <a:pt x="31563" y="319"/>
                    <a:pt x="30073" y="1"/>
                    <a:pt x="2799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g21eb03a806e_0_15"/>
            <p:cNvSpPr/>
            <p:nvPr/>
          </p:nvSpPr>
          <p:spPr>
            <a:xfrm>
              <a:off x="7533300" y="3202513"/>
              <a:ext cx="600125" cy="800825"/>
            </a:xfrm>
            <a:custGeom>
              <a:rect b="b" l="l" r="r" t="t"/>
              <a:pathLst>
                <a:path extrusionOk="0" h="32033" w="24005">
                  <a:moveTo>
                    <a:pt x="14338" y="0"/>
                  </a:moveTo>
                  <a:cubicBezTo>
                    <a:pt x="12916" y="0"/>
                    <a:pt x="11286" y="538"/>
                    <a:pt x="9428" y="1765"/>
                  </a:cubicBezTo>
                  <a:cubicBezTo>
                    <a:pt x="9428" y="1765"/>
                    <a:pt x="7344" y="5153"/>
                    <a:pt x="8188" y="8531"/>
                  </a:cubicBezTo>
                  <a:cubicBezTo>
                    <a:pt x="9032" y="11911"/>
                    <a:pt x="17240" y="17128"/>
                    <a:pt x="15328" y="19881"/>
                  </a:cubicBezTo>
                  <a:cubicBezTo>
                    <a:pt x="14301" y="21361"/>
                    <a:pt x="11205" y="19655"/>
                    <a:pt x="6475" y="22228"/>
                  </a:cubicBezTo>
                  <a:cubicBezTo>
                    <a:pt x="3548" y="23820"/>
                    <a:pt x="1460" y="24039"/>
                    <a:pt x="534" y="24039"/>
                  </a:cubicBezTo>
                  <a:cubicBezTo>
                    <a:pt x="184" y="24039"/>
                    <a:pt x="0" y="24008"/>
                    <a:pt x="0" y="24008"/>
                  </a:cubicBezTo>
                  <a:lnTo>
                    <a:pt x="0" y="24008"/>
                  </a:lnTo>
                  <a:cubicBezTo>
                    <a:pt x="0" y="24008"/>
                    <a:pt x="2278" y="31424"/>
                    <a:pt x="3150" y="31927"/>
                  </a:cubicBezTo>
                  <a:cubicBezTo>
                    <a:pt x="3267" y="31995"/>
                    <a:pt x="3662" y="32033"/>
                    <a:pt x="4262" y="32033"/>
                  </a:cubicBezTo>
                  <a:cubicBezTo>
                    <a:pt x="8102" y="32033"/>
                    <a:pt x="20351" y="30495"/>
                    <a:pt x="22127" y="25568"/>
                  </a:cubicBezTo>
                  <a:cubicBezTo>
                    <a:pt x="24005" y="20360"/>
                    <a:pt x="23091" y="0"/>
                    <a:pt x="143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g21eb03a806e_0_15"/>
            <p:cNvSpPr/>
            <p:nvPr/>
          </p:nvSpPr>
          <p:spPr>
            <a:xfrm>
              <a:off x="6987175" y="3809688"/>
              <a:ext cx="399950" cy="230350"/>
            </a:xfrm>
            <a:custGeom>
              <a:rect b="b" l="l" r="r" t="t"/>
              <a:pathLst>
                <a:path extrusionOk="0" h="9214" w="15998">
                  <a:moveTo>
                    <a:pt x="9862" y="1"/>
                  </a:moveTo>
                  <a:cubicBezTo>
                    <a:pt x="9700" y="1"/>
                    <a:pt x="9539" y="36"/>
                    <a:pt x="9416" y="107"/>
                  </a:cubicBezTo>
                  <a:lnTo>
                    <a:pt x="248" y="5400"/>
                  </a:lnTo>
                  <a:cubicBezTo>
                    <a:pt x="2" y="5543"/>
                    <a:pt x="1" y="5773"/>
                    <a:pt x="247" y="5916"/>
                  </a:cubicBezTo>
                  <a:lnTo>
                    <a:pt x="5690" y="9058"/>
                  </a:lnTo>
                  <a:cubicBezTo>
                    <a:pt x="5836" y="9155"/>
                    <a:pt x="6025" y="9213"/>
                    <a:pt x="6197" y="9213"/>
                  </a:cubicBezTo>
                  <a:cubicBezTo>
                    <a:pt x="6353" y="9213"/>
                    <a:pt x="6495" y="9166"/>
                    <a:pt x="6582" y="9056"/>
                  </a:cubicBezTo>
                  <a:lnTo>
                    <a:pt x="15749" y="3765"/>
                  </a:lnTo>
                  <a:cubicBezTo>
                    <a:pt x="15996" y="3622"/>
                    <a:pt x="15997" y="3392"/>
                    <a:pt x="15751" y="3249"/>
                  </a:cubicBezTo>
                  <a:lnTo>
                    <a:pt x="10308" y="107"/>
                  </a:lnTo>
                  <a:cubicBezTo>
                    <a:pt x="10185" y="36"/>
                    <a:pt x="10023" y="1"/>
                    <a:pt x="986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g21eb03a806e_0_15"/>
            <p:cNvSpPr/>
            <p:nvPr/>
          </p:nvSpPr>
          <p:spPr>
            <a:xfrm>
              <a:off x="6987175" y="3806663"/>
              <a:ext cx="399950" cy="229100"/>
            </a:xfrm>
            <a:custGeom>
              <a:rect b="b" l="l" r="r" t="t"/>
              <a:pathLst>
                <a:path extrusionOk="0" h="9164" w="15998">
                  <a:moveTo>
                    <a:pt x="9863" y="0"/>
                  </a:moveTo>
                  <a:cubicBezTo>
                    <a:pt x="9701" y="0"/>
                    <a:pt x="9539" y="36"/>
                    <a:pt x="9416" y="107"/>
                  </a:cubicBezTo>
                  <a:lnTo>
                    <a:pt x="248" y="5400"/>
                  </a:lnTo>
                  <a:cubicBezTo>
                    <a:pt x="2" y="5543"/>
                    <a:pt x="1" y="5773"/>
                    <a:pt x="247" y="5914"/>
                  </a:cubicBezTo>
                  <a:lnTo>
                    <a:pt x="5690" y="9058"/>
                  </a:lnTo>
                  <a:cubicBezTo>
                    <a:pt x="5813" y="9128"/>
                    <a:pt x="5974" y="9164"/>
                    <a:pt x="6135" y="9164"/>
                  </a:cubicBezTo>
                  <a:cubicBezTo>
                    <a:pt x="6297" y="9164"/>
                    <a:pt x="6458" y="9128"/>
                    <a:pt x="6582" y="9056"/>
                  </a:cubicBezTo>
                  <a:lnTo>
                    <a:pt x="15749" y="3765"/>
                  </a:lnTo>
                  <a:cubicBezTo>
                    <a:pt x="15996" y="3622"/>
                    <a:pt x="15997" y="3391"/>
                    <a:pt x="15751" y="3249"/>
                  </a:cubicBezTo>
                  <a:lnTo>
                    <a:pt x="10308" y="107"/>
                  </a:lnTo>
                  <a:cubicBezTo>
                    <a:pt x="10185" y="35"/>
                    <a:pt x="10024" y="0"/>
                    <a:pt x="98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g21eb03a806e_0_15"/>
            <p:cNvSpPr/>
            <p:nvPr/>
          </p:nvSpPr>
          <p:spPr>
            <a:xfrm>
              <a:off x="7095700" y="3946663"/>
              <a:ext cx="18975" cy="10975"/>
            </a:xfrm>
            <a:custGeom>
              <a:rect b="b" l="l" r="r" t="t"/>
              <a:pathLst>
                <a:path extrusionOk="0" h="439" w="759">
                  <a:moveTo>
                    <a:pt x="496" y="0"/>
                  </a:moveTo>
                  <a:lnTo>
                    <a:pt x="1" y="285"/>
                  </a:lnTo>
                  <a:lnTo>
                    <a:pt x="263" y="438"/>
                  </a:lnTo>
                  <a:lnTo>
                    <a:pt x="758" y="151"/>
                  </a:lnTo>
                  <a:lnTo>
                    <a:pt x="49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g21eb03a806e_0_15"/>
            <p:cNvSpPr/>
            <p:nvPr/>
          </p:nvSpPr>
          <p:spPr>
            <a:xfrm>
              <a:off x="7068800" y="3963338"/>
              <a:ext cx="16950" cy="9825"/>
            </a:xfrm>
            <a:custGeom>
              <a:rect b="b" l="l" r="r" t="t"/>
              <a:pathLst>
                <a:path extrusionOk="0" h="393" w="678">
                  <a:moveTo>
                    <a:pt x="415" y="0"/>
                  </a:moveTo>
                  <a:lnTo>
                    <a:pt x="0" y="241"/>
                  </a:lnTo>
                  <a:lnTo>
                    <a:pt x="263" y="392"/>
                  </a:lnTo>
                  <a:lnTo>
                    <a:pt x="678" y="153"/>
                  </a:lnTo>
                  <a:lnTo>
                    <a:pt x="41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g21eb03a806e_0_15"/>
            <p:cNvSpPr/>
            <p:nvPr/>
          </p:nvSpPr>
          <p:spPr>
            <a:xfrm>
              <a:off x="7103600" y="3951188"/>
              <a:ext cx="21150" cy="12250"/>
            </a:xfrm>
            <a:custGeom>
              <a:rect b="b" l="l" r="r" t="t"/>
              <a:pathLst>
                <a:path extrusionOk="0" h="490" w="846">
                  <a:moveTo>
                    <a:pt x="496" y="1"/>
                  </a:moveTo>
                  <a:lnTo>
                    <a:pt x="0" y="287"/>
                  </a:lnTo>
                  <a:lnTo>
                    <a:pt x="350" y="489"/>
                  </a:lnTo>
                  <a:lnTo>
                    <a:pt x="846" y="202"/>
                  </a:lnTo>
                  <a:lnTo>
                    <a:pt x="49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g21eb03a806e_0_15"/>
            <p:cNvSpPr/>
            <p:nvPr/>
          </p:nvSpPr>
          <p:spPr>
            <a:xfrm>
              <a:off x="7086725" y="3956988"/>
              <a:ext cx="41875" cy="23700"/>
            </a:xfrm>
            <a:custGeom>
              <a:rect b="b" l="l" r="r" t="t"/>
              <a:pathLst>
                <a:path extrusionOk="0" h="948" w="1675">
                  <a:moveTo>
                    <a:pt x="1573" y="1"/>
                  </a:moveTo>
                  <a:lnTo>
                    <a:pt x="1077" y="287"/>
                  </a:lnTo>
                  <a:lnTo>
                    <a:pt x="416" y="669"/>
                  </a:lnTo>
                  <a:lnTo>
                    <a:pt x="1" y="908"/>
                  </a:lnTo>
                  <a:cubicBezTo>
                    <a:pt x="55" y="934"/>
                    <a:pt x="122" y="947"/>
                    <a:pt x="192" y="947"/>
                  </a:cubicBezTo>
                  <a:cubicBezTo>
                    <a:pt x="280" y="947"/>
                    <a:pt x="371" y="926"/>
                    <a:pt x="443" y="885"/>
                  </a:cubicBezTo>
                  <a:lnTo>
                    <a:pt x="1532" y="256"/>
                  </a:lnTo>
                  <a:cubicBezTo>
                    <a:pt x="1659" y="184"/>
                    <a:pt x="1675" y="71"/>
                    <a:pt x="15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g21eb03a806e_0_15"/>
            <p:cNvSpPr/>
            <p:nvPr/>
          </p:nvSpPr>
          <p:spPr>
            <a:xfrm>
              <a:off x="7076650" y="3967913"/>
              <a:ext cx="19150" cy="11050"/>
            </a:xfrm>
            <a:custGeom>
              <a:rect b="b" l="l" r="r" t="t"/>
              <a:pathLst>
                <a:path extrusionOk="0" h="442" w="766">
                  <a:moveTo>
                    <a:pt x="415" y="0"/>
                  </a:moveTo>
                  <a:lnTo>
                    <a:pt x="0" y="239"/>
                  </a:lnTo>
                  <a:lnTo>
                    <a:pt x="352" y="441"/>
                  </a:lnTo>
                  <a:lnTo>
                    <a:pt x="765" y="202"/>
                  </a:lnTo>
                  <a:lnTo>
                    <a:pt x="41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g21eb03a806e_0_15"/>
            <p:cNvSpPr/>
            <p:nvPr/>
          </p:nvSpPr>
          <p:spPr>
            <a:xfrm>
              <a:off x="7069475" y="3948213"/>
              <a:ext cx="41425" cy="23925"/>
            </a:xfrm>
            <a:custGeom>
              <a:rect b="b" l="l" r="r" t="t"/>
              <a:pathLst>
                <a:path extrusionOk="0" h="957" w="1657">
                  <a:moveTo>
                    <a:pt x="545" y="0"/>
                  </a:moveTo>
                  <a:lnTo>
                    <a:pt x="1" y="314"/>
                  </a:lnTo>
                  <a:lnTo>
                    <a:pt x="394" y="542"/>
                  </a:lnTo>
                  <a:lnTo>
                    <a:pt x="761" y="754"/>
                  </a:lnTo>
                  <a:lnTo>
                    <a:pt x="1112" y="957"/>
                  </a:lnTo>
                  <a:lnTo>
                    <a:pt x="1656" y="641"/>
                  </a:lnTo>
                  <a:lnTo>
                    <a:pt x="1306" y="440"/>
                  </a:lnTo>
                  <a:lnTo>
                    <a:pt x="939" y="228"/>
                  </a:lnTo>
                  <a:lnTo>
                    <a:pt x="54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g21eb03a806e_0_15"/>
            <p:cNvSpPr/>
            <p:nvPr/>
          </p:nvSpPr>
          <p:spPr>
            <a:xfrm>
              <a:off x="7084525" y="3942138"/>
              <a:ext cx="22300" cy="10925"/>
            </a:xfrm>
            <a:custGeom>
              <a:rect b="b" l="l" r="r" t="t"/>
              <a:pathLst>
                <a:path extrusionOk="0" h="437" w="892">
                  <a:moveTo>
                    <a:pt x="507" y="0"/>
                  </a:moveTo>
                  <a:cubicBezTo>
                    <a:pt x="419" y="0"/>
                    <a:pt x="327" y="21"/>
                    <a:pt x="256" y="63"/>
                  </a:cubicBezTo>
                  <a:lnTo>
                    <a:pt x="1" y="209"/>
                  </a:lnTo>
                  <a:lnTo>
                    <a:pt x="394" y="436"/>
                  </a:lnTo>
                  <a:lnTo>
                    <a:pt x="891" y="151"/>
                  </a:lnTo>
                  <a:lnTo>
                    <a:pt x="714" y="49"/>
                  </a:lnTo>
                  <a:cubicBezTo>
                    <a:pt x="658" y="16"/>
                    <a:pt x="584" y="0"/>
                    <a:pt x="5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g21eb03a806e_0_15"/>
            <p:cNvSpPr/>
            <p:nvPr/>
          </p:nvSpPr>
          <p:spPr>
            <a:xfrm>
              <a:off x="7060075" y="3956913"/>
              <a:ext cx="17775" cy="11675"/>
            </a:xfrm>
            <a:custGeom>
              <a:rect b="b" l="l" r="r" t="t"/>
              <a:pathLst>
                <a:path extrusionOk="0" h="467" w="711">
                  <a:moveTo>
                    <a:pt x="318" y="1"/>
                  </a:moveTo>
                  <a:lnTo>
                    <a:pt x="145" y="100"/>
                  </a:lnTo>
                  <a:cubicBezTo>
                    <a:pt x="11" y="177"/>
                    <a:pt x="1" y="296"/>
                    <a:pt x="120" y="365"/>
                  </a:cubicBezTo>
                  <a:lnTo>
                    <a:pt x="296" y="466"/>
                  </a:lnTo>
                  <a:lnTo>
                    <a:pt x="711" y="227"/>
                  </a:lnTo>
                  <a:lnTo>
                    <a:pt x="31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g21eb03a806e_0_15"/>
            <p:cNvSpPr/>
            <p:nvPr/>
          </p:nvSpPr>
          <p:spPr>
            <a:xfrm>
              <a:off x="7018700" y="3880663"/>
              <a:ext cx="133900" cy="77325"/>
            </a:xfrm>
            <a:custGeom>
              <a:rect b="b" l="l" r="r" t="t"/>
              <a:pathLst>
                <a:path extrusionOk="0" h="3093" w="5356">
                  <a:moveTo>
                    <a:pt x="4347" y="1"/>
                  </a:moveTo>
                  <a:lnTo>
                    <a:pt x="0" y="2510"/>
                  </a:lnTo>
                  <a:lnTo>
                    <a:pt x="1010" y="3093"/>
                  </a:lnTo>
                  <a:lnTo>
                    <a:pt x="5356" y="583"/>
                  </a:lnTo>
                  <a:lnTo>
                    <a:pt x="434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g21eb03a806e_0_15"/>
            <p:cNvSpPr/>
            <p:nvPr/>
          </p:nvSpPr>
          <p:spPr>
            <a:xfrm>
              <a:off x="7105175" y="3962963"/>
              <a:ext cx="52100" cy="30100"/>
            </a:xfrm>
            <a:custGeom>
              <a:rect b="b" l="l" r="r" t="t"/>
              <a:pathLst>
                <a:path extrusionOk="0" h="1204" w="2084">
                  <a:moveTo>
                    <a:pt x="1665" y="1"/>
                  </a:moveTo>
                  <a:lnTo>
                    <a:pt x="1" y="962"/>
                  </a:lnTo>
                  <a:lnTo>
                    <a:pt x="420" y="1204"/>
                  </a:lnTo>
                  <a:lnTo>
                    <a:pt x="2084" y="243"/>
                  </a:lnTo>
                  <a:lnTo>
                    <a:pt x="166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g21eb03a806e_0_15"/>
            <p:cNvSpPr/>
            <p:nvPr/>
          </p:nvSpPr>
          <p:spPr>
            <a:xfrm>
              <a:off x="7157825" y="3932563"/>
              <a:ext cx="52125" cy="30100"/>
            </a:xfrm>
            <a:custGeom>
              <a:rect b="b" l="l" r="r" t="t"/>
              <a:pathLst>
                <a:path extrusionOk="0" h="1204" w="2085">
                  <a:moveTo>
                    <a:pt x="1664" y="1"/>
                  </a:moveTo>
                  <a:lnTo>
                    <a:pt x="1" y="962"/>
                  </a:lnTo>
                  <a:lnTo>
                    <a:pt x="420" y="1204"/>
                  </a:lnTo>
                  <a:lnTo>
                    <a:pt x="2084" y="243"/>
                  </a:lnTo>
                  <a:lnTo>
                    <a:pt x="16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g21eb03a806e_0_15"/>
            <p:cNvSpPr/>
            <p:nvPr/>
          </p:nvSpPr>
          <p:spPr>
            <a:xfrm>
              <a:off x="7210500" y="3902163"/>
              <a:ext cx="52100" cy="30100"/>
            </a:xfrm>
            <a:custGeom>
              <a:rect b="b" l="l" r="r" t="t"/>
              <a:pathLst>
                <a:path extrusionOk="0" h="1204" w="2084">
                  <a:moveTo>
                    <a:pt x="1663" y="1"/>
                  </a:moveTo>
                  <a:lnTo>
                    <a:pt x="0" y="962"/>
                  </a:lnTo>
                  <a:lnTo>
                    <a:pt x="420" y="1204"/>
                  </a:lnTo>
                  <a:lnTo>
                    <a:pt x="2084" y="243"/>
                  </a:lnTo>
                  <a:lnTo>
                    <a:pt x="16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g21eb03a806e_0_15"/>
            <p:cNvSpPr/>
            <p:nvPr/>
          </p:nvSpPr>
          <p:spPr>
            <a:xfrm>
              <a:off x="7263150" y="3871763"/>
              <a:ext cx="52100" cy="30100"/>
            </a:xfrm>
            <a:custGeom>
              <a:rect b="b" l="l" r="r" t="t"/>
              <a:pathLst>
                <a:path extrusionOk="0" h="1204" w="2084">
                  <a:moveTo>
                    <a:pt x="1663" y="1"/>
                  </a:moveTo>
                  <a:lnTo>
                    <a:pt x="1" y="960"/>
                  </a:lnTo>
                  <a:lnTo>
                    <a:pt x="420" y="1204"/>
                  </a:lnTo>
                  <a:lnTo>
                    <a:pt x="2084" y="243"/>
                  </a:lnTo>
                  <a:lnTo>
                    <a:pt x="16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g21eb03a806e_0_15"/>
            <p:cNvSpPr/>
            <p:nvPr/>
          </p:nvSpPr>
          <p:spPr>
            <a:xfrm>
              <a:off x="7128225" y="3992863"/>
              <a:ext cx="31550" cy="18225"/>
            </a:xfrm>
            <a:custGeom>
              <a:rect b="b" l="l" r="r" t="t"/>
              <a:pathLst>
                <a:path extrusionOk="0" h="729" w="1262">
                  <a:moveTo>
                    <a:pt x="842" y="1"/>
                  </a:moveTo>
                  <a:lnTo>
                    <a:pt x="1" y="485"/>
                  </a:lnTo>
                  <a:lnTo>
                    <a:pt x="421" y="728"/>
                  </a:lnTo>
                  <a:lnTo>
                    <a:pt x="1261" y="243"/>
                  </a:lnTo>
                  <a:lnTo>
                    <a:pt x="84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g21eb03a806e_0_15"/>
            <p:cNvSpPr/>
            <p:nvPr/>
          </p:nvSpPr>
          <p:spPr>
            <a:xfrm>
              <a:off x="7152875" y="3965738"/>
              <a:ext cx="53850" cy="31125"/>
            </a:xfrm>
            <a:custGeom>
              <a:rect b="b" l="l" r="r" t="t"/>
              <a:pathLst>
                <a:path extrusionOk="0" h="1245" w="2154">
                  <a:moveTo>
                    <a:pt x="1733" y="1"/>
                  </a:moveTo>
                  <a:lnTo>
                    <a:pt x="0" y="1001"/>
                  </a:lnTo>
                  <a:lnTo>
                    <a:pt x="421" y="1244"/>
                  </a:lnTo>
                  <a:lnTo>
                    <a:pt x="2154" y="243"/>
                  </a:lnTo>
                  <a:lnTo>
                    <a:pt x="173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g21eb03a806e_0_15"/>
            <p:cNvSpPr/>
            <p:nvPr/>
          </p:nvSpPr>
          <p:spPr>
            <a:xfrm>
              <a:off x="7221875" y="3943388"/>
              <a:ext cx="23575" cy="13625"/>
            </a:xfrm>
            <a:custGeom>
              <a:rect b="b" l="l" r="r" t="t"/>
              <a:pathLst>
                <a:path extrusionOk="0" h="545" w="943">
                  <a:moveTo>
                    <a:pt x="524" y="0"/>
                  </a:moveTo>
                  <a:lnTo>
                    <a:pt x="1" y="303"/>
                  </a:lnTo>
                  <a:lnTo>
                    <a:pt x="420" y="545"/>
                  </a:lnTo>
                  <a:lnTo>
                    <a:pt x="943" y="242"/>
                  </a:lnTo>
                  <a:lnTo>
                    <a:pt x="5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g21eb03a806e_0_15"/>
            <p:cNvSpPr/>
            <p:nvPr/>
          </p:nvSpPr>
          <p:spPr>
            <a:xfrm>
              <a:off x="7243375" y="3930938"/>
              <a:ext cx="23625" cy="13650"/>
            </a:xfrm>
            <a:custGeom>
              <a:rect b="b" l="l" r="r" t="t"/>
              <a:pathLst>
                <a:path extrusionOk="0" h="546" w="945">
                  <a:moveTo>
                    <a:pt x="524" y="1"/>
                  </a:moveTo>
                  <a:lnTo>
                    <a:pt x="1" y="304"/>
                  </a:lnTo>
                  <a:lnTo>
                    <a:pt x="421" y="546"/>
                  </a:lnTo>
                  <a:lnTo>
                    <a:pt x="944" y="243"/>
                  </a:lnTo>
                  <a:lnTo>
                    <a:pt x="5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g21eb03a806e_0_15"/>
            <p:cNvSpPr/>
            <p:nvPr/>
          </p:nvSpPr>
          <p:spPr>
            <a:xfrm>
              <a:off x="7281850" y="3884338"/>
              <a:ext cx="73725" cy="42600"/>
            </a:xfrm>
            <a:custGeom>
              <a:rect b="b" l="l" r="r" t="t"/>
              <a:pathLst>
                <a:path extrusionOk="0" h="1704" w="2949">
                  <a:moveTo>
                    <a:pt x="1934" y="1"/>
                  </a:moveTo>
                  <a:lnTo>
                    <a:pt x="0" y="1117"/>
                  </a:lnTo>
                  <a:lnTo>
                    <a:pt x="1015" y="1704"/>
                  </a:lnTo>
                  <a:lnTo>
                    <a:pt x="2948" y="587"/>
                  </a:lnTo>
                  <a:lnTo>
                    <a:pt x="19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g21eb03a806e_0_15"/>
            <p:cNvSpPr/>
            <p:nvPr/>
          </p:nvSpPr>
          <p:spPr>
            <a:xfrm>
              <a:off x="7220175" y="3823038"/>
              <a:ext cx="131325" cy="48750"/>
            </a:xfrm>
            <a:custGeom>
              <a:rect b="b" l="l" r="r" t="t"/>
              <a:pathLst>
                <a:path extrusionOk="0" h="1950" w="5253">
                  <a:moveTo>
                    <a:pt x="5252" y="1"/>
                  </a:moveTo>
                  <a:lnTo>
                    <a:pt x="5252" y="1"/>
                  </a:lnTo>
                  <a:cubicBezTo>
                    <a:pt x="4803" y="171"/>
                    <a:pt x="4386" y="329"/>
                    <a:pt x="4123" y="434"/>
                  </a:cubicBezTo>
                  <a:cubicBezTo>
                    <a:pt x="3254" y="783"/>
                    <a:pt x="1" y="679"/>
                    <a:pt x="3276" y="1925"/>
                  </a:cubicBezTo>
                  <a:cubicBezTo>
                    <a:pt x="3318" y="1942"/>
                    <a:pt x="3372" y="1949"/>
                    <a:pt x="3435" y="1949"/>
                  </a:cubicBezTo>
                  <a:cubicBezTo>
                    <a:pt x="3698" y="1949"/>
                    <a:pt x="4120" y="1819"/>
                    <a:pt x="4585" y="1672"/>
                  </a:cubicBezTo>
                  <a:cubicBezTo>
                    <a:pt x="4748" y="1335"/>
                    <a:pt x="4881" y="969"/>
                    <a:pt x="5009" y="593"/>
                  </a:cubicBezTo>
                  <a:cubicBezTo>
                    <a:pt x="5062" y="434"/>
                    <a:pt x="5160" y="225"/>
                    <a:pt x="525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g21eb03a806e_0_15"/>
            <p:cNvSpPr/>
            <p:nvPr/>
          </p:nvSpPr>
          <p:spPr>
            <a:xfrm>
              <a:off x="7660650" y="3170963"/>
              <a:ext cx="106975" cy="52425"/>
            </a:xfrm>
            <a:custGeom>
              <a:rect b="b" l="l" r="r" t="t"/>
              <a:pathLst>
                <a:path extrusionOk="0" h="2097" w="4279">
                  <a:moveTo>
                    <a:pt x="3440" y="0"/>
                  </a:moveTo>
                  <a:cubicBezTo>
                    <a:pt x="3349" y="0"/>
                    <a:pt x="3249" y="11"/>
                    <a:pt x="3142" y="36"/>
                  </a:cubicBezTo>
                  <a:cubicBezTo>
                    <a:pt x="2199" y="255"/>
                    <a:pt x="1" y="2097"/>
                    <a:pt x="1" y="2097"/>
                  </a:cubicBezTo>
                  <a:cubicBezTo>
                    <a:pt x="1" y="2097"/>
                    <a:pt x="2930" y="359"/>
                    <a:pt x="3757" y="359"/>
                  </a:cubicBezTo>
                  <a:cubicBezTo>
                    <a:pt x="3819" y="359"/>
                    <a:pt x="3869" y="369"/>
                    <a:pt x="3905" y="389"/>
                  </a:cubicBezTo>
                  <a:cubicBezTo>
                    <a:pt x="3983" y="434"/>
                    <a:pt x="4042" y="453"/>
                    <a:pt x="4082" y="453"/>
                  </a:cubicBezTo>
                  <a:cubicBezTo>
                    <a:pt x="4279" y="453"/>
                    <a:pt x="4030" y="0"/>
                    <a:pt x="3440" y="0"/>
                  </a:cubicBezTo>
                  <a:close/>
                </a:path>
              </a:pathLst>
            </a:custGeom>
            <a:solidFill>
              <a:srgbClr val="FFDE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g21eb03a806e_0_15"/>
            <p:cNvSpPr/>
            <p:nvPr/>
          </p:nvSpPr>
          <p:spPr>
            <a:xfrm>
              <a:off x="7326325" y="3000763"/>
              <a:ext cx="449675" cy="240500"/>
            </a:xfrm>
            <a:custGeom>
              <a:rect b="b" l="l" r="r" t="t"/>
              <a:pathLst>
                <a:path extrusionOk="0" h="9620" w="17987">
                  <a:moveTo>
                    <a:pt x="2163" y="1"/>
                  </a:moveTo>
                  <a:cubicBezTo>
                    <a:pt x="2163" y="1"/>
                    <a:pt x="1" y="1364"/>
                    <a:pt x="943" y="5358"/>
                  </a:cubicBezTo>
                  <a:cubicBezTo>
                    <a:pt x="1885" y="9351"/>
                    <a:pt x="6643" y="9619"/>
                    <a:pt x="9547" y="9619"/>
                  </a:cubicBezTo>
                  <a:cubicBezTo>
                    <a:pt x="12453" y="9619"/>
                    <a:pt x="15839" y="7277"/>
                    <a:pt x="16515" y="6844"/>
                  </a:cubicBezTo>
                  <a:cubicBezTo>
                    <a:pt x="17987" y="5901"/>
                    <a:pt x="17301" y="4253"/>
                    <a:pt x="17301" y="4253"/>
                  </a:cubicBezTo>
                  <a:lnTo>
                    <a:pt x="17301" y="4253"/>
                  </a:lnTo>
                  <a:cubicBezTo>
                    <a:pt x="17301" y="4253"/>
                    <a:pt x="14046" y="5582"/>
                    <a:pt x="11893" y="6435"/>
                  </a:cubicBezTo>
                  <a:cubicBezTo>
                    <a:pt x="11179" y="6718"/>
                    <a:pt x="10367" y="6853"/>
                    <a:pt x="9491" y="6853"/>
                  </a:cubicBezTo>
                  <a:cubicBezTo>
                    <a:pt x="7722" y="6853"/>
                    <a:pt x="5691" y="6303"/>
                    <a:pt x="3680" y="5313"/>
                  </a:cubicBezTo>
                  <a:cubicBezTo>
                    <a:pt x="674" y="3832"/>
                    <a:pt x="2163" y="1"/>
                    <a:pt x="21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g21eb03a806e_0_15"/>
            <p:cNvSpPr/>
            <p:nvPr/>
          </p:nvSpPr>
          <p:spPr>
            <a:xfrm>
              <a:off x="7697275" y="3197138"/>
              <a:ext cx="28950" cy="38775"/>
            </a:xfrm>
            <a:custGeom>
              <a:rect b="b" l="l" r="r" t="t"/>
              <a:pathLst>
                <a:path extrusionOk="0" h="1551" w="1158">
                  <a:moveTo>
                    <a:pt x="1158" y="1"/>
                  </a:moveTo>
                  <a:lnTo>
                    <a:pt x="1158" y="1"/>
                  </a:lnTo>
                  <a:cubicBezTo>
                    <a:pt x="1158" y="1"/>
                    <a:pt x="120" y="390"/>
                    <a:pt x="1" y="749"/>
                  </a:cubicBezTo>
                  <a:cubicBezTo>
                    <a:pt x="1" y="749"/>
                    <a:pt x="40" y="1550"/>
                    <a:pt x="352" y="1550"/>
                  </a:cubicBezTo>
                  <a:cubicBezTo>
                    <a:pt x="422" y="1550"/>
                    <a:pt x="507" y="1509"/>
                    <a:pt x="609" y="1407"/>
                  </a:cubicBezTo>
                  <a:cubicBezTo>
                    <a:pt x="1158" y="858"/>
                    <a:pt x="1158" y="1"/>
                    <a:pt x="1158" y="1"/>
                  </a:cubicBezTo>
                  <a:close/>
                </a:path>
              </a:pathLst>
            </a:custGeom>
            <a:solidFill>
              <a:srgbClr val="878787">
                <a:alpha val="211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g21eb03a806e_0_15"/>
            <p:cNvSpPr/>
            <p:nvPr/>
          </p:nvSpPr>
          <p:spPr>
            <a:xfrm>
              <a:off x="7718850" y="3191138"/>
              <a:ext cx="35700" cy="45825"/>
            </a:xfrm>
            <a:custGeom>
              <a:rect b="b" l="l" r="r" t="t"/>
              <a:pathLst>
                <a:path extrusionOk="0" h="1833" w="1428">
                  <a:moveTo>
                    <a:pt x="1220" y="0"/>
                  </a:moveTo>
                  <a:cubicBezTo>
                    <a:pt x="1090" y="0"/>
                    <a:pt x="933" y="241"/>
                    <a:pt x="933" y="241"/>
                  </a:cubicBezTo>
                  <a:cubicBezTo>
                    <a:pt x="1217" y="526"/>
                    <a:pt x="211" y="1614"/>
                    <a:pt x="36" y="1790"/>
                  </a:cubicBezTo>
                  <a:cubicBezTo>
                    <a:pt x="6" y="1820"/>
                    <a:pt x="1" y="1833"/>
                    <a:pt x="14" y="1833"/>
                  </a:cubicBezTo>
                  <a:cubicBezTo>
                    <a:pt x="79" y="1833"/>
                    <a:pt x="591" y="1512"/>
                    <a:pt x="814" y="1290"/>
                  </a:cubicBezTo>
                  <a:cubicBezTo>
                    <a:pt x="1081" y="1022"/>
                    <a:pt x="1427" y="166"/>
                    <a:pt x="1292" y="32"/>
                  </a:cubicBezTo>
                  <a:cubicBezTo>
                    <a:pt x="1270" y="10"/>
                    <a:pt x="1245" y="0"/>
                    <a:pt x="1220" y="0"/>
                  </a:cubicBezTo>
                  <a:close/>
                </a:path>
              </a:pathLst>
            </a:custGeom>
            <a:solidFill>
              <a:srgbClr val="878787">
                <a:alpha val="211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5"/>
          <p:cNvSpPr txBox="1"/>
          <p:nvPr>
            <p:ph type="title"/>
          </p:nvPr>
        </p:nvSpPr>
        <p:spPr>
          <a:xfrm>
            <a:off x="333850" y="1549001"/>
            <a:ext cx="675300" cy="30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chemeClr val="lt2"/>
                </a:solidFill>
              </a:rPr>
              <a:t>B</a:t>
            </a:r>
            <a:endParaRPr>
              <a:solidFill>
                <a:schemeClr val="lt2"/>
              </a:solidFill>
            </a:endParaRPr>
          </a:p>
          <a:p>
            <a:pPr indent="0" lvl="0" marL="0" rtl="0" algn="l">
              <a:lnSpc>
                <a:spcPct val="100000"/>
              </a:lnSpc>
              <a:spcBef>
                <a:spcPts val="0"/>
              </a:spcBef>
              <a:spcAft>
                <a:spcPts val="0"/>
              </a:spcAft>
              <a:buSzPts val="3600"/>
              <a:buNone/>
            </a:pPr>
            <a:r>
              <a:rPr lang="en">
                <a:solidFill>
                  <a:schemeClr val="lt2"/>
                </a:solidFill>
              </a:rPr>
              <a:t>P</a:t>
            </a:r>
            <a:endParaRPr>
              <a:solidFill>
                <a:schemeClr val="lt2"/>
              </a:solidFill>
            </a:endParaRPr>
          </a:p>
          <a:p>
            <a:pPr indent="0" lvl="0" marL="0" rtl="0" algn="l">
              <a:lnSpc>
                <a:spcPct val="100000"/>
              </a:lnSpc>
              <a:spcBef>
                <a:spcPts val="0"/>
              </a:spcBef>
              <a:spcAft>
                <a:spcPts val="0"/>
              </a:spcAft>
              <a:buSzPts val="3600"/>
              <a:buNone/>
            </a:pPr>
            <a:r>
              <a:rPr lang="en">
                <a:solidFill>
                  <a:schemeClr val="lt2"/>
                </a:solidFill>
              </a:rPr>
              <a:t>M</a:t>
            </a:r>
            <a:endParaRPr>
              <a:solidFill>
                <a:schemeClr val="lt2"/>
              </a:solidFill>
            </a:endParaRPr>
          </a:p>
          <a:p>
            <a:pPr indent="0" lvl="0" marL="0" rtl="0" algn="l">
              <a:lnSpc>
                <a:spcPct val="100000"/>
              </a:lnSpc>
              <a:spcBef>
                <a:spcPts val="0"/>
              </a:spcBef>
              <a:spcAft>
                <a:spcPts val="0"/>
              </a:spcAft>
              <a:buSzPts val="3600"/>
              <a:buNone/>
            </a:pPr>
            <a:r>
              <a:rPr lang="en">
                <a:solidFill>
                  <a:schemeClr val="lt2"/>
                </a:solidFill>
              </a:rPr>
              <a:t>N</a:t>
            </a:r>
            <a:endParaRPr>
              <a:solidFill>
                <a:schemeClr val="lt2"/>
              </a:solidFill>
            </a:endParaRPr>
          </a:p>
        </p:txBody>
      </p:sp>
      <p:sp>
        <p:nvSpPr>
          <p:cNvPr id="647" name="Google Shape;647;p5"/>
          <p:cNvSpPr/>
          <p:nvPr/>
        </p:nvSpPr>
        <p:spPr>
          <a:xfrm>
            <a:off x="5946841" y="841750"/>
            <a:ext cx="13129" cy="19108"/>
          </a:xfrm>
          <a:custGeom>
            <a:rect b="b" l="l" r="r" t="t"/>
            <a:pathLst>
              <a:path extrusionOk="0" h="163" w="112">
                <a:moveTo>
                  <a:pt x="78" y="1"/>
                </a:moveTo>
                <a:cubicBezTo>
                  <a:pt x="71" y="1"/>
                  <a:pt x="64" y="3"/>
                  <a:pt x="56" y="7"/>
                </a:cubicBezTo>
                <a:cubicBezTo>
                  <a:pt x="25" y="25"/>
                  <a:pt x="0" y="73"/>
                  <a:pt x="0" y="113"/>
                </a:cubicBezTo>
                <a:cubicBezTo>
                  <a:pt x="0" y="144"/>
                  <a:pt x="14" y="163"/>
                  <a:pt x="34" y="163"/>
                </a:cubicBezTo>
                <a:cubicBezTo>
                  <a:pt x="40" y="163"/>
                  <a:pt x="48" y="161"/>
                  <a:pt x="56" y="156"/>
                </a:cubicBezTo>
                <a:cubicBezTo>
                  <a:pt x="87" y="138"/>
                  <a:pt x="112" y="91"/>
                  <a:pt x="112" y="49"/>
                </a:cubicBezTo>
                <a:cubicBezTo>
                  <a:pt x="112" y="19"/>
                  <a:pt x="98" y="1"/>
                  <a:pt x="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5"/>
          <p:cNvSpPr/>
          <p:nvPr/>
        </p:nvSpPr>
        <p:spPr>
          <a:xfrm>
            <a:off x="5955516" y="749141"/>
            <a:ext cx="13247" cy="19108"/>
          </a:xfrm>
          <a:custGeom>
            <a:rect b="b" l="l" r="r" t="t"/>
            <a:pathLst>
              <a:path extrusionOk="0" h="163" w="113">
                <a:moveTo>
                  <a:pt x="78" y="0"/>
                </a:moveTo>
                <a:cubicBezTo>
                  <a:pt x="71" y="0"/>
                  <a:pt x="64" y="2"/>
                  <a:pt x="56" y="7"/>
                </a:cubicBezTo>
                <a:cubicBezTo>
                  <a:pt x="26" y="25"/>
                  <a:pt x="1" y="72"/>
                  <a:pt x="1" y="114"/>
                </a:cubicBezTo>
                <a:cubicBezTo>
                  <a:pt x="1" y="144"/>
                  <a:pt x="14" y="162"/>
                  <a:pt x="34" y="162"/>
                </a:cubicBezTo>
                <a:cubicBezTo>
                  <a:pt x="41" y="162"/>
                  <a:pt x="48" y="160"/>
                  <a:pt x="56" y="156"/>
                </a:cubicBezTo>
                <a:cubicBezTo>
                  <a:pt x="87" y="138"/>
                  <a:pt x="112" y="90"/>
                  <a:pt x="112" y="50"/>
                </a:cubicBezTo>
                <a:cubicBezTo>
                  <a:pt x="112" y="19"/>
                  <a:pt x="98" y="0"/>
                  <a:pt x="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9" name="Google Shape;649;p5"/>
          <p:cNvGrpSpPr/>
          <p:nvPr/>
        </p:nvGrpSpPr>
        <p:grpSpPr>
          <a:xfrm>
            <a:off x="8029875" y="0"/>
            <a:ext cx="1114126" cy="970524"/>
            <a:chOff x="4870700" y="341075"/>
            <a:chExt cx="1114126" cy="970524"/>
          </a:xfrm>
        </p:grpSpPr>
        <p:sp>
          <p:nvSpPr>
            <p:cNvPr id="650" name="Google Shape;650;p5"/>
            <p:cNvSpPr/>
            <p:nvPr/>
          </p:nvSpPr>
          <p:spPr>
            <a:xfrm>
              <a:off x="4870700" y="341075"/>
              <a:ext cx="964196" cy="903003"/>
            </a:xfrm>
            <a:custGeom>
              <a:rect b="b" l="l" r="r" t="t"/>
              <a:pathLst>
                <a:path extrusionOk="0" h="7703" w="8225">
                  <a:moveTo>
                    <a:pt x="5985" y="1"/>
                  </a:moveTo>
                  <a:cubicBezTo>
                    <a:pt x="5869" y="1"/>
                    <a:pt x="5741" y="38"/>
                    <a:pt x="5606" y="115"/>
                  </a:cubicBezTo>
                  <a:cubicBezTo>
                    <a:pt x="5263" y="314"/>
                    <a:pt x="4962" y="730"/>
                    <a:pt x="4796" y="1191"/>
                  </a:cubicBezTo>
                  <a:cubicBezTo>
                    <a:pt x="4621" y="793"/>
                    <a:pt x="4314" y="570"/>
                    <a:pt x="3935" y="570"/>
                  </a:cubicBezTo>
                  <a:cubicBezTo>
                    <a:pt x="3730" y="570"/>
                    <a:pt x="3505" y="635"/>
                    <a:pt x="3268" y="772"/>
                  </a:cubicBezTo>
                  <a:cubicBezTo>
                    <a:pt x="2373" y="1288"/>
                    <a:pt x="1644" y="2638"/>
                    <a:pt x="1586" y="3844"/>
                  </a:cubicBezTo>
                  <a:cubicBezTo>
                    <a:pt x="1497" y="3870"/>
                    <a:pt x="1405" y="3909"/>
                    <a:pt x="1310" y="3963"/>
                  </a:cubicBezTo>
                  <a:cubicBezTo>
                    <a:pt x="588" y="4381"/>
                    <a:pt x="1" y="5502"/>
                    <a:pt x="1" y="6468"/>
                  </a:cubicBezTo>
                  <a:cubicBezTo>
                    <a:pt x="1" y="6989"/>
                    <a:pt x="172" y="7358"/>
                    <a:pt x="445" y="7521"/>
                  </a:cubicBezTo>
                  <a:cubicBezTo>
                    <a:pt x="547" y="7583"/>
                    <a:pt x="664" y="7615"/>
                    <a:pt x="791" y="7615"/>
                  </a:cubicBezTo>
                  <a:cubicBezTo>
                    <a:pt x="950" y="7615"/>
                    <a:pt x="1126" y="7565"/>
                    <a:pt x="1310" y="7458"/>
                  </a:cubicBezTo>
                  <a:cubicBezTo>
                    <a:pt x="1566" y="7311"/>
                    <a:pt x="1803" y="7076"/>
                    <a:pt x="2004" y="6792"/>
                  </a:cubicBezTo>
                  <a:cubicBezTo>
                    <a:pt x="2048" y="7365"/>
                    <a:pt x="2337" y="7702"/>
                    <a:pt x="2735" y="7702"/>
                  </a:cubicBezTo>
                  <a:cubicBezTo>
                    <a:pt x="2884" y="7702"/>
                    <a:pt x="3047" y="7656"/>
                    <a:pt x="3219" y="7556"/>
                  </a:cubicBezTo>
                  <a:cubicBezTo>
                    <a:pt x="3657" y="7303"/>
                    <a:pt x="4040" y="6774"/>
                    <a:pt x="4256" y="6187"/>
                  </a:cubicBezTo>
                  <a:cubicBezTo>
                    <a:pt x="4383" y="6340"/>
                    <a:pt x="4553" y="6423"/>
                    <a:pt x="4750" y="6423"/>
                  </a:cubicBezTo>
                  <a:cubicBezTo>
                    <a:pt x="4898" y="6423"/>
                    <a:pt x="5061" y="6376"/>
                    <a:pt x="5233" y="6277"/>
                  </a:cubicBezTo>
                  <a:cubicBezTo>
                    <a:pt x="5817" y="5939"/>
                    <a:pt x="6306" y="5109"/>
                    <a:pt x="6425" y="4309"/>
                  </a:cubicBezTo>
                  <a:cubicBezTo>
                    <a:pt x="6430" y="4309"/>
                    <a:pt x="6436" y="4309"/>
                    <a:pt x="6441" y="4309"/>
                  </a:cubicBezTo>
                  <a:cubicBezTo>
                    <a:pt x="6597" y="4309"/>
                    <a:pt x="6768" y="4261"/>
                    <a:pt x="6947" y="4157"/>
                  </a:cubicBezTo>
                  <a:cubicBezTo>
                    <a:pt x="7652" y="3750"/>
                    <a:pt x="8223" y="2659"/>
                    <a:pt x="8223" y="1720"/>
                  </a:cubicBezTo>
                  <a:cubicBezTo>
                    <a:pt x="8224" y="1020"/>
                    <a:pt x="7907" y="602"/>
                    <a:pt x="7454" y="602"/>
                  </a:cubicBezTo>
                  <a:cubicBezTo>
                    <a:pt x="7299" y="602"/>
                    <a:pt x="7128" y="651"/>
                    <a:pt x="6947" y="755"/>
                  </a:cubicBezTo>
                  <a:cubicBezTo>
                    <a:pt x="6806" y="837"/>
                    <a:pt x="6669" y="949"/>
                    <a:pt x="6542" y="1079"/>
                  </a:cubicBezTo>
                  <a:cubicBezTo>
                    <a:pt x="6552" y="997"/>
                    <a:pt x="6559" y="915"/>
                    <a:pt x="6559" y="835"/>
                  </a:cubicBezTo>
                  <a:cubicBezTo>
                    <a:pt x="6559" y="313"/>
                    <a:pt x="6323" y="1"/>
                    <a:pt x="598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51" name="Google Shape;651;p5"/>
            <p:cNvSpPr/>
            <p:nvPr/>
          </p:nvSpPr>
          <p:spPr>
            <a:xfrm>
              <a:off x="4922749" y="1197415"/>
              <a:ext cx="59552" cy="59669"/>
            </a:xfrm>
            <a:custGeom>
              <a:rect b="b" l="l" r="r" t="t"/>
              <a:pathLst>
                <a:path extrusionOk="0" h="509" w="508">
                  <a:moveTo>
                    <a:pt x="460" y="0"/>
                  </a:moveTo>
                  <a:lnTo>
                    <a:pt x="1" y="216"/>
                  </a:lnTo>
                  <a:lnTo>
                    <a:pt x="507" y="508"/>
                  </a:lnTo>
                  <a:lnTo>
                    <a:pt x="46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52" name="Google Shape;652;p5"/>
            <p:cNvSpPr/>
            <p:nvPr/>
          </p:nvSpPr>
          <p:spPr>
            <a:xfrm>
              <a:off x="5153803" y="1208786"/>
              <a:ext cx="59552" cy="59552"/>
            </a:xfrm>
            <a:custGeom>
              <a:rect b="b" l="l" r="r" t="t"/>
              <a:pathLst>
                <a:path extrusionOk="0" h="508" w="508">
                  <a:moveTo>
                    <a:pt x="461" y="0"/>
                  </a:moveTo>
                  <a:lnTo>
                    <a:pt x="0" y="216"/>
                  </a:lnTo>
                  <a:lnTo>
                    <a:pt x="508" y="508"/>
                  </a:lnTo>
                  <a:lnTo>
                    <a:pt x="46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53" name="Google Shape;653;p5"/>
            <p:cNvSpPr/>
            <p:nvPr/>
          </p:nvSpPr>
          <p:spPr>
            <a:xfrm>
              <a:off x="5386732" y="1056977"/>
              <a:ext cx="59669" cy="59669"/>
            </a:xfrm>
            <a:custGeom>
              <a:rect b="b" l="l" r="r" t="t"/>
              <a:pathLst>
                <a:path extrusionOk="0" h="509" w="509">
                  <a:moveTo>
                    <a:pt x="461" y="0"/>
                  </a:moveTo>
                  <a:lnTo>
                    <a:pt x="1" y="216"/>
                  </a:lnTo>
                  <a:lnTo>
                    <a:pt x="508" y="508"/>
                  </a:lnTo>
                  <a:lnTo>
                    <a:pt x="46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54" name="Google Shape;654;p5"/>
            <p:cNvSpPr/>
            <p:nvPr/>
          </p:nvSpPr>
          <p:spPr>
            <a:xfrm>
              <a:off x="5383684" y="421727"/>
              <a:ext cx="48298" cy="46188"/>
            </a:xfrm>
            <a:custGeom>
              <a:rect b="b" l="l" r="r" t="t"/>
              <a:pathLst>
                <a:path extrusionOk="0" h="394" w="412">
                  <a:moveTo>
                    <a:pt x="1" y="1"/>
                  </a:moveTo>
                  <a:lnTo>
                    <a:pt x="104" y="394"/>
                  </a:lnTo>
                  <a:lnTo>
                    <a:pt x="412" y="240"/>
                  </a:lnTo>
                  <a:lnTo>
                    <a:pt x="1" y="1"/>
                  </a:lnTo>
                  <a:close/>
                </a:path>
              </a:pathLst>
            </a:custGeom>
            <a:solidFill>
              <a:srgbClr val="8C2D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55" name="Google Shape;655;p5"/>
            <p:cNvSpPr/>
            <p:nvPr/>
          </p:nvSpPr>
          <p:spPr>
            <a:xfrm>
              <a:off x="5598092" y="347171"/>
              <a:ext cx="52166" cy="46305"/>
            </a:xfrm>
            <a:custGeom>
              <a:rect b="b" l="l" r="r" t="t"/>
              <a:pathLst>
                <a:path extrusionOk="0" h="395" w="445">
                  <a:moveTo>
                    <a:pt x="0" y="0"/>
                  </a:moveTo>
                  <a:lnTo>
                    <a:pt x="105" y="394"/>
                  </a:lnTo>
                  <a:lnTo>
                    <a:pt x="444" y="259"/>
                  </a:lnTo>
                  <a:lnTo>
                    <a:pt x="0" y="0"/>
                  </a:lnTo>
                  <a:close/>
                </a:path>
              </a:pathLst>
            </a:custGeom>
            <a:solidFill>
              <a:srgbClr val="8C2D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56" name="Google Shape;656;p5"/>
            <p:cNvSpPr/>
            <p:nvPr/>
          </p:nvSpPr>
          <p:spPr>
            <a:xfrm>
              <a:off x="5782724" y="421727"/>
              <a:ext cx="52166" cy="46188"/>
            </a:xfrm>
            <a:custGeom>
              <a:rect b="b" l="l" r="r" t="t"/>
              <a:pathLst>
                <a:path extrusionOk="0" h="394" w="445">
                  <a:moveTo>
                    <a:pt x="1" y="1"/>
                  </a:moveTo>
                  <a:lnTo>
                    <a:pt x="105" y="394"/>
                  </a:lnTo>
                  <a:lnTo>
                    <a:pt x="444" y="258"/>
                  </a:lnTo>
                  <a:lnTo>
                    <a:pt x="1" y="1"/>
                  </a:lnTo>
                  <a:close/>
                </a:path>
              </a:pathLst>
            </a:custGeom>
            <a:solidFill>
              <a:srgbClr val="8C2D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57" name="Google Shape;657;p5"/>
            <p:cNvSpPr/>
            <p:nvPr/>
          </p:nvSpPr>
          <p:spPr>
            <a:xfrm>
              <a:off x="4924859" y="372492"/>
              <a:ext cx="964196" cy="903003"/>
            </a:xfrm>
            <a:custGeom>
              <a:rect b="b" l="l" r="r" t="t"/>
              <a:pathLst>
                <a:path extrusionOk="0" h="7703" w="8225">
                  <a:moveTo>
                    <a:pt x="5984" y="1"/>
                  </a:moveTo>
                  <a:cubicBezTo>
                    <a:pt x="5868" y="1"/>
                    <a:pt x="5740" y="38"/>
                    <a:pt x="5606" y="115"/>
                  </a:cubicBezTo>
                  <a:cubicBezTo>
                    <a:pt x="5263" y="314"/>
                    <a:pt x="4963" y="730"/>
                    <a:pt x="4795" y="1191"/>
                  </a:cubicBezTo>
                  <a:cubicBezTo>
                    <a:pt x="4621" y="793"/>
                    <a:pt x="4314" y="570"/>
                    <a:pt x="3935" y="570"/>
                  </a:cubicBezTo>
                  <a:cubicBezTo>
                    <a:pt x="3730" y="570"/>
                    <a:pt x="3505" y="635"/>
                    <a:pt x="3267" y="772"/>
                  </a:cubicBezTo>
                  <a:cubicBezTo>
                    <a:pt x="2373" y="1288"/>
                    <a:pt x="1643" y="2638"/>
                    <a:pt x="1587" y="3844"/>
                  </a:cubicBezTo>
                  <a:cubicBezTo>
                    <a:pt x="1498" y="3870"/>
                    <a:pt x="1406" y="3909"/>
                    <a:pt x="1311" y="3963"/>
                  </a:cubicBezTo>
                  <a:cubicBezTo>
                    <a:pt x="587" y="4381"/>
                    <a:pt x="1" y="5502"/>
                    <a:pt x="1" y="6468"/>
                  </a:cubicBezTo>
                  <a:cubicBezTo>
                    <a:pt x="1" y="7186"/>
                    <a:pt x="326" y="7616"/>
                    <a:pt x="791" y="7616"/>
                  </a:cubicBezTo>
                  <a:cubicBezTo>
                    <a:pt x="950" y="7616"/>
                    <a:pt x="1126" y="7565"/>
                    <a:pt x="1311" y="7458"/>
                  </a:cubicBezTo>
                  <a:cubicBezTo>
                    <a:pt x="1566" y="7311"/>
                    <a:pt x="1802" y="7076"/>
                    <a:pt x="2004" y="6792"/>
                  </a:cubicBezTo>
                  <a:cubicBezTo>
                    <a:pt x="2048" y="7365"/>
                    <a:pt x="2337" y="7702"/>
                    <a:pt x="2735" y="7702"/>
                  </a:cubicBezTo>
                  <a:cubicBezTo>
                    <a:pt x="2883" y="7702"/>
                    <a:pt x="3047" y="7656"/>
                    <a:pt x="3219" y="7556"/>
                  </a:cubicBezTo>
                  <a:cubicBezTo>
                    <a:pt x="3657" y="7303"/>
                    <a:pt x="4040" y="6774"/>
                    <a:pt x="4256" y="6187"/>
                  </a:cubicBezTo>
                  <a:cubicBezTo>
                    <a:pt x="4383" y="6340"/>
                    <a:pt x="4553" y="6423"/>
                    <a:pt x="4750" y="6423"/>
                  </a:cubicBezTo>
                  <a:cubicBezTo>
                    <a:pt x="4898" y="6423"/>
                    <a:pt x="5061" y="6376"/>
                    <a:pt x="5232" y="6277"/>
                  </a:cubicBezTo>
                  <a:cubicBezTo>
                    <a:pt x="5817" y="5939"/>
                    <a:pt x="6305" y="5109"/>
                    <a:pt x="6425" y="4309"/>
                  </a:cubicBezTo>
                  <a:cubicBezTo>
                    <a:pt x="6430" y="4309"/>
                    <a:pt x="6435" y="4309"/>
                    <a:pt x="6441" y="4309"/>
                  </a:cubicBezTo>
                  <a:cubicBezTo>
                    <a:pt x="6596" y="4309"/>
                    <a:pt x="6768" y="4261"/>
                    <a:pt x="6948" y="4157"/>
                  </a:cubicBezTo>
                  <a:cubicBezTo>
                    <a:pt x="7652" y="3750"/>
                    <a:pt x="8224" y="2659"/>
                    <a:pt x="8224" y="1720"/>
                  </a:cubicBezTo>
                  <a:cubicBezTo>
                    <a:pt x="8224" y="1020"/>
                    <a:pt x="7908" y="602"/>
                    <a:pt x="7455" y="602"/>
                  </a:cubicBezTo>
                  <a:cubicBezTo>
                    <a:pt x="7300" y="602"/>
                    <a:pt x="7128" y="651"/>
                    <a:pt x="6948" y="755"/>
                  </a:cubicBezTo>
                  <a:cubicBezTo>
                    <a:pt x="6806" y="837"/>
                    <a:pt x="6670" y="949"/>
                    <a:pt x="6542" y="1079"/>
                  </a:cubicBezTo>
                  <a:cubicBezTo>
                    <a:pt x="6553" y="997"/>
                    <a:pt x="6559" y="916"/>
                    <a:pt x="6559" y="835"/>
                  </a:cubicBezTo>
                  <a:cubicBezTo>
                    <a:pt x="6559" y="313"/>
                    <a:pt x="6322" y="1"/>
                    <a:pt x="598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58" name="Google Shape;658;p5"/>
            <p:cNvSpPr/>
            <p:nvPr/>
          </p:nvSpPr>
          <p:spPr>
            <a:xfrm>
              <a:off x="5333042" y="630742"/>
              <a:ext cx="420026" cy="304440"/>
            </a:xfrm>
            <a:custGeom>
              <a:rect b="b" l="l" r="r" t="t"/>
              <a:pathLst>
                <a:path extrusionOk="0" h="2597" w="3583">
                  <a:moveTo>
                    <a:pt x="3582" y="0"/>
                  </a:moveTo>
                  <a:lnTo>
                    <a:pt x="0" y="2077"/>
                  </a:lnTo>
                  <a:lnTo>
                    <a:pt x="0" y="2597"/>
                  </a:lnTo>
                  <a:lnTo>
                    <a:pt x="3582" y="520"/>
                  </a:lnTo>
                  <a:lnTo>
                    <a:pt x="358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59" name="Google Shape;659;p5"/>
            <p:cNvSpPr/>
            <p:nvPr/>
          </p:nvSpPr>
          <p:spPr>
            <a:xfrm>
              <a:off x="5459061" y="730502"/>
              <a:ext cx="294944" cy="231173"/>
            </a:xfrm>
            <a:custGeom>
              <a:rect b="b" l="l" r="r" t="t"/>
              <a:pathLst>
                <a:path extrusionOk="0" h="1972" w="2516">
                  <a:moveTo>
                    <a:pt x="2515" y="0"/>
                  </a:moveTo>
                  <a:lnTo>
                    <a:pt x="1" y="1452"/>
                  </a:lnTo>
                  <a:lnTo>
                    <a:pt x="1" y="1971"/>
                  </a:lnTo>
                  <a:lnTo>
                    <a:pt x="2515" y="520"/>
                  </a:lnTo>
                  <a:lnTo>
                    <a:pt x="251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60" name="Google Shape;660;p5"/>
            <p:cNvSpPr/>
            <p:nvPr/>
          </p:nvSpPr>
          <p:spPr>
            <a:xfrm>
              <a:off x="5151458" y="984766"/>
              <a:ext cx="23328" cy="54628"/>
            </a:xfrm>
            <a:custGeom>
              <a:rect b="b" l="l" r="r" t="t"/>
              <a:pathLst>
                <a:path extrusionOk="0" h="466" w="199">
                  <a:moveTo>
                    <a:pt x="73" y="0"/>
                  </a:moveTo>
                  <a:lnTo>
                    <a:pt x="1" y="42"/>
                  </a:lnTo>
                  <a:lnTo>
                    <a:pt x="1" y="465"/>
                  </a:lnTo>
                  <a:lnTo>
                    <a:pt x="198" y="352"/>
                  </a:lnTo>
                  <a:lnTo>
                    <a:pt x="198" y="270"/>
                  </a:lnTo>
                  <a:lnTo>
                    <a:pt x="73" y="344"/>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61" name="Google Shape;661;p5"/>
            <p:cNvSpPr/>
            <p:nvPr/>
          </p:nvSpPr>
          <p:spPr>
            <a:xfrm>
              <a:off x="5177131" y="961907"/>
              <a:ext cx="33762" cy="56035"/>
            </a:xfrm>
            <a:custGeom>
              <a:rect b="b" l="l" r="r" t="t"/>
              <a:pathLst>
                <a:path extrusionOk="0" h="478" w="288">
                  <a:moveTo>
                    <a:pt x="169" y="94"/>
                  </a:moveTo>
                  <a:cubicBezTo>
                    <a:pt x="198" y="94"/>
                    <a:pt x="214" y="130"/>
                    <a:pt x="214" y="196"/>
                  </a:cubicBezTo>
                  <a:cubicBezTo>
                    <a:pt x="214" y="282"/>
                    <a:pt x="187" y="352"/>
                    <a:pt x="145" y="377"/>
                  </a:cubicBezTo>
                  <a:cubicBezTo>
                    <a:pt x="136" y="382"/>
                    <a:pt x="128" y="384"/>
                    <a:pt x="121" y="384"/>
                  </a:cubicBezTo>
                  <a:cubicBezTo>
                    <a:pt x="92" y="384"/>
                    <a:pt x="74" y="346"/>
                    <a:pt x="74" y="277"/>
                  </a:cubicBezTo>
                  <a:cubicBezTo>
                    <a:pt x="74" y="193"/>
                    <a:pt x="102" y="127"/>
                    <a:pt x="145" y="102"/>
                  </a:cubicBezTo>
                  <a:cubicBezTo>
                    <a:pt x="154" y="97"/>
                    <a:pt x="162" y="94"/>
                    <a:pt x="169" y="94"/>
                  </a:cubicBezTo>
                  <a:close/>
                  <a:moveTo>
                    <a:pt x="205" y="0"/>
                  </a:moveTo>
                  <a:cubicBezTo>
                    <a:pt x="187" y="0"/>
                    <a:pt x="167" y="7"/>
                    <a:pt x="145" y="20"/>
                  </a:cubicBezTo>
                  <a:cubicBezTo>
                    <a:pt x="59" y="69"/>
                    <a:pt x="0" y="182"/>
                    <a:pt x="0" y="320"/>
                  </a:cubicBezTo>
                  <a:cubicBezTo>
                    <a:pt x="0" y="424"/>
                    <a:pt x="33" y="477"/>
                    <a:pt x="85" y="477"/>
                  </a:cubicBezTo>
                  <a:cubicBezTo>
                    <a:pt x="103" y="477"/>
                    <a:pt x="123" y="471"/>
                    <a:pt x="145" y="459"/>
                  </a:cubicBezTo>
                  <a:cubicBezTo>
                    <a:pt x="230" y="409"/>
                    <a:pt x="288" y="292"/>
                    <a:pt x="288" y="155"/>
                  </a:cubicBezTo>
                  <a:cubicBezTo>
                    <a:pt x="288" y="52"/>
                    <a:pt x="256" y="0"/>
                    <a:pt x="20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62" name="Google Shape;662;p5"/>
            <p:cNvSpPr/>
            <p:nvPr/>
          </p:nvSpPr>
          <p:spPr>
            <a:xfrm>
              <a:off x="5216050" y="938930"/>
              <a:ext cx="30596" cy="56152"/>
            </a:xfrm>
            <a:custGeom>
              <a:rect b="b" l="l" r="r" t="t"/>
              <a:pathLst>
                <a:path extrusionOk="0" h="479" w="261">
                  <a:moveTo>
                    <a:pt x="211" y="1"/>
                  </a:moveTo>
                  <a:cubicBezTo>
                    <a:pt x="195" y="1"/>
                    <a:pt x="177" y="5"/>
                    <a:pt x="156" y="17"/>
                  </a:cubicBezTo>
                  <a:cubicBezTo>
                    <a:pt x="70" y="67"/>
                    <a:pt x="1" y="189"/>
                    <a:pt x="1" y="329"/>
                  </a:cubicBezTo>
                  <a:cubicBezTo>
                    <a:pt x="1" y="431"/>
                    <a:pt x="36" y="479"/>
                    <a:pt x="87" y="479"/>
                  </a:cubicBezTo>
                  <a:cubicBezTo>
                    <a:pt x="107" y="479"/>
                    <a:pt x="130" y="472"/>
                    <a:pt x="154" y="458"/>
                  </a:cubicBezTo>
                  <a:cubicBezTo>
                    <a:pt x="199" y="432"/>
                    <a:pt x="238" y="384"/>
                    <a:pt x="261" y="345"/>
                  </a:cubicBezTo>
                  <a:lnTo>
                    <a:pt x="261" y="149"/>
                  </a:lnTo>
                  <a:lnTo>
                    <a:pt x="145" y="217"/>
                  </a:lnTo>
                  <a:lnTo>
                    <a:pt x="145" y="294"/>
                  </a:lnTo>
                  <a:lnTo>
                    <a:pt x="197" y="264"/>
                  </a:lnTo>
                  <a:lnTo>
                    <a:pt x="197" y="337"/>
                  </a:lnTo>
                  <a:cubicBezTo>
                    <a:pt x="189" y="350"/>
                    <a:pt x="176" y="362"/>
                    <a:pt x="164" y="370"/>
                  </a:cubicBezTo>
                  <a:cubicBezTo>
                    <a:pt x="148" y="379"/>
                    <a:pt x="134" y="383"/>
                    <a:pt x="123" y="383"/>
                  </a:cubicBezTo>
                  <a:cubicBezTo>
                    <a:pt x="90" y="383"/>
                    <a:pt x="74" y="348"/>
                    <a:pt x="74" y="283"/>
                  </a:cubicBezTo>
                  <a:cubicBezTo>
                    <a:pt x="74" y="199"/>
                    <a:pt x="109" y="127"/>
                    <a:pt x="157" y="98"/>
                  </a:cubicBezTo>
                  <a:cubicBezTo>
                    <a:pt x="170" y="91"/>
                    <a:pt x="181" y="88"/>
                    <a:pt x="189" y="88"/>
                  </a:cubicBezTo>
                  <a:cubicBezTo>
                    <a:pt x="199" y="88"/>
                    <a:pt x="207" y="92"/>
                    <a:pt x="216" y="97"/>
                  </a:cubicBezTo>
                  <a:lnTo>
                    <a:pt x="255" y="15"/>
                  </a:lnTo>
                  <a:cubicBezTo>
                    <a:pt x="244" y="7"/>
                    <a:pt x="229" y="1"/>
                    <a:pt x="2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63" name="Google Shape;663;p5"/>
            <p:cNvSpPr/>
            <p:nvPr/>
          </p:nvSpPr>
          <p:spPr>
            <a:xfrm>
              <a:off x="5254031" y="925449"/>
              <a:ext cx="8558" cy="54628"/>
            </a:xfrm>
            <a:custGeom>
              <a:rect b="b" l="l" r="r" t="t"/>
              <a:pathLst>
                <a:path extrusionOk="0" h="466" w="73">
                  <a:moveTo>
                    <a:pt x="73" y="1"/>
                  </a:moveTo>
                  <a:lnTo>
                    <a:pt x="1" y="42"/>
                  </a:lnTo>
                  <a:lnTo>
                    <a:pt x="1" y="466"/>
                  </a:lnTo>
                  <a:lnTo>
                    <a:pt x="73" y="424"/>
                  </a:lnTo>
                  <a:lnTo>
                    <a:pt x="7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64" name="Google Shape;664;p5"/>
            <p:cNvSpPr/>
            <p:nvPr/>
          </p:nvSpPr>
          <p:spPr>
            <a:xfrm>
              <a:off x="5271264" y="903645"/>
              <a:ext cx="29307" cy="66585"/>
            </a:xfrm>
            <a:custGeom>
              <a:rect b="b" l="l" r="r" t="t"/>
              <a:pathLst>
                <a:path extrusionOk="0" h="568" w="250">
                  <a:moveTo>
                    <a:pt x="249" y="1"/>
                  </a:moveTo>
                  <a:lnTo>
                    <a:pt x="180" y="40"/>
                  </a:lnTo>
                  <a:lnTo>
                    <a:pt x="180" y="189"/>
                  </a:lnTo>
                  <a:cubicBezTo>
                    <a:pt x="180" y="240"/>
                    <a:pt x="186" y="296"/>
                    <a:pt x="189" y="339"/>
                  </a:cubicBezTo>
                  <a:lnTo>
                    <a:pt x="187" y="340"/>
                  </a:lnTo>
                  <a:lnTo>
                    <a:pt x="156" y="264"/>
                  </a:lnTo>
                  <a:lnTo>
                    <a:pt x="74" y="102"/>
                  </a:lnTo>
                  <a:lnTo>
                    <a:pt x="0" y="144"/>
                  </a:lnTo>
                  <a:lnTo>
                    <a:pt x="0" y="567"/>
                  </a:lnTo>
                  <a:lnTo>
                    <a:pt x="69" y="528"/>
                  </a:lnTo>
                  <a:lnTo>
                    <a:pt x="69" y="378"/>
                  </a:lnTo>
                  <a:cubicBezTo>
                    <a:pt x="69" y="327"/>
                    <a:pt x="63" y="274"/>
                    <a:pt x="60" y="231"/>
                  </a:cubicBezTo>
                  <a:lnTo>
                    <a:pt x="61" y="229"/>
                  </a:lnTo>
                  <a:lnTo>
                    <a:pt x="93" y="304"/>
                  </a:lnTo>
                  <a:lnTo>
                    <a:pt x="175" y="467"/>
                  </a:lnTo>
                  <a:lnTo>
                    <a:pt x="249" y="424"/>
                  </a:lnTo>
                  <a:lnTo>
                    <a:pt x="24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65" name="Google Shape;665;p5"/>
            <p:cNvSpPr/>
            <p:nvPr/>
          </p:nvSpPr>
          <p:spPr>
            <a:xfrm>
              <a:off x="5151458" y="1077258"/>
              <a:ext cx="28252" cy="60489"/>
            </a:xfrm>
            <a:custGeom>
              <a:rect b="b" l="l" r="r" t="t"/>
              <a:pathLst>
                <a:path extrusionOk="0" h="516" w="241">
                  <a:moveTo>
                    <a:pt x="147" y="91"/>
                  </a:moveTo>
                  <a:cubicBezTo>
                    <a:pt x="163" y="91"/>
                    <a:pt x="171" y="103"/>
                    <a:pt x="171" y="130"/>
                  </a:cubicBezTo>
                  <a:cubicBezTo>
                    <a:pt x="171" y="174"/>
                    <a:pt x="152" y="209"/>
                    <a:pt x="112" y="231"/>
                  </a:cubicBezTo>
                  <a:lnTo>
                    <a:pt x="73" y="254"/>
                  </a:lnTo>
                  <a:lnTo>
                    <a:pt x="73" y="126"/>
                  </a:lnTo>
                  <a:lnTo>
                    <a:pt x="112" y="103"/>
                  </a:lnTo>
                  <a:cubicBezTo>
                    <a:pt x="126" y="95"/>
                    <a:pt x="138" y="91"/>
                    <a:pt x="147" y="91"/>
                  </a:cubicBezTo>
                  <a:close/>
                  <a:moveTo>
                    <a:pt x="187" y="1"/>
                  </a:moveTo>
                  <a:cubicBezTo>
                    <a:pt x="167" y="1"/>
                    <a:pt x="142" y="10"/>
                    <a:pt x="116" y="25"/>
                  </a:cubicBezTo>
                  <a:lnTo>
                    <a:pt x="1" y="92"/>
                  </a:lnTo>
                  <a:lnTo>
                    <a:pt x="1" y="515"/>
                  </a:lnTo>
                  <a:lnTo>
                    <a:pt x="73" y="474"/>
                  </a:lnTo>
                  <a:lnTo>
                    <a:pt x="73" y="329"/>
                  </a:lnTo>
                  <a:lnTo>
                    <a:pt x="116" y="305"/>
                  </a:lnTo>
                  <a:cubicBezTo>
                    <a:pt x="183" y="266"/>
                    <a:pt x="241" y="189"/>
                    <a:pt x="241" y="90"/>
                  </a:cubicBezTo>
                  <a:cubicBezTo>
                    <a:pt x="241" y="26"/>
                    <a:pt x="219" y="1"/>
                    <a:pt x="18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66" name="Google Shape;666;p5"/>
            <p:cNvSpPr/>
            <p:nvPr/>
          </p:nvSpPr>
          <p:spPr>
            <a:xfrm>
              <a:off x="5178420" y="1059791"/>
              <a:ext cx="33527" cy="62365"/>
            </a:xfrm>
            <a:custGeom>
              <a:rect b="b" l="l" r="r" t="t"/>
              <a:pathLst>
                <a:path extrusionOk="0" h="532" w="286">
                  <a:moveTo>
                    <a:pt x="141" y="99"/>
                  </a:moveTo>
                  <a:cubicBezTo>
                    <a:pt x="150" y="138"/>
                    <a:pt x="159" y="183"/>
                    <a:pt x="167" y="221"/>
                  </a:cubicBezTo>
                  <a:lnTo>
                    <a:pt x="175" y="255"/>
                  </a:lnTo>
                  <a:lnTo>
                    <a:pt x="108" y="295"/>
                  </a:lnTo>
                  <a:lnTo>
                    <a:pt x="116" y="251"/>
                  </a:lnTo>
                  <a:cubicBezTo>
                    <a:pt x="123" y="204"/>
                    <a:pt x="132" y="150"/>
                    <a:pt x="140" y="100"/>
                  </a:cubicBezTo>
                  <a:lnTo>
                    <a:pt x="141" y="99"/>
                  </a:lnTo>
                  <a:close/>
                  <a:moveTo>
                    <a:pt x="185" y="1"/>
                  </a:moveTo>
                  <a:lnTo>
                    <a:pt x="100" y="50"/>
                  </a:lnTo>
                  <a:lnTo>
                    <a:pt x="1" y="531"/>
                  </a:lnTo>
                  <a:lnTo>
                    <a:pt x="73" y="490"/>
                  </a:lnTo>
                  <a:lnTo>
                    <a:pt x="93" y="377"/>
                  </a:lnTo>
                  <a:lnTo>
                    <a:pt x="190" y="322"/>
                  </a:lnTo>
                  <a:lnTo>
                    <a:pt x="209" y="411"/>
                  </a:lnTo>
                  <a:lnTo>
                    <a:pt x="286" y="367"/>
                  </a:lnTo>
                  <a:lnTo>
                    <a:pt x="18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67" name="Google Shape;667;p5"/>
            <p:cNvSpPr/>
            <p:nvPr/>
          </p:nvSpPr>
          <p:spPr>
            <a:xfrm>
              <a:off x="5213236" y="1040800"/>
              <a:ext cx="27900" cy="56621"/>
            </a:xfrm>
            <a:custGeom>
              <a:rect b="b" l="l" r="r" t="t"/>
              <a:pathLst>
                <a:path extrusionOk="0" h="483" w="238">
                  <a:moveTo>
                    <a:pt x="185" y="1"/>
                  </a:moveTo>
                  <a:cubicBezTo>
                    <a:pt x="166" y="1"/>
                    <a:pt x="146" y="7"/>
                    <a:pt x="126" y="18"/>
                  </a:cubicBezTo>
                  <a:cubicBezTo>
                    <a:pt x="61" y="56"/>
                    <a:pt x="13" y="139"/>
                    <a:pt x="13" y="209"/>
                  </a:cubicBezTo>
                  <a:cubicBezTo>
                    <a:pt x="13" y="269"/>
                    <a:pt x="43" y="288"/>
                    <a:pt x="75" y="288"/>
                  </a:cubicBezTo>
                  <a:cubicBezTo>
                    <a:pt x="76" y="288"/>
                    <a:pt x="77" y="288"/>
                    <a:pt x="78" y="288"/>
                  </a:cubicBezTo>
                  <a:lnTo>
                    <a:pt x="119" y="288"/>
                  </a:lnTo>
                  <a:cubicBezTo>
                    <a:pt x="126" y="288"/>
                    <a:pt x="131" y="287"/>
                    <a:pt x="137" y="287"/>
                  </a:cubicBezTo>
                  <a:cubicBezTo>
                    <a:pt x="154" y="287"/>
                    <a:pt x="164" y="291"/>
                    <a:pt x="164" y="312"/>
                  </a:cubicBezTo>
                  <a:cubicBezTo>
                    <a:pt x="164" y="336"/>
                    <a:pt x="150" y="361"/>
                    <a:pt x="120" y="378"/>
                  </a:cubicBezTo>
                  <a:cubicBezTo>
                    <a:pt x="108" y="386"/>
                    <a:pt x="94" y="389"/>
                    <a:pt x="81" y="389"/>
                  </a:cubicBezTo>
                  <a:cubicBezTo>
                    <a:pt x="67" y="389"/>
                    <a:pt x="54" y="385"/>
                    <a:pt x="43" y="379"/>
                  </a:cubicBezTo>
                  <a:lnTo>
                    <a:pt x="1" y="469"/>
                  </a:lnTo>
                  <a:cubicBezTo>
                    <a:pt x="15" y="479"/>
                    <a:pt x="31" y="483"/>
                    <a:pt x="49" y="483"/>
                  </a:cubicBezTo>
                  <a:cubicBezTo>
                    <a:pt x="71" y="483"/>
                    <a:pt x="96" y="475"/>
                    <a:pt x="119" y="461"/>
                  </a:cubicBezTo>
                  <a:cubicBezTo>
                    <a:pt x="195" y="419"/>
                    <a:pt x="237" y="332"/>
                    <a:pt x="237" y="262"/>
                  </a:cubicBezTo>
                  <a:cubicBezTo>
                    <a:pt x="237" y="204"/>
                    <a:pt x="215" y="183"/>
                    <a:pt x="178" y="183"/>
                  </a:cubicBezTo>
                  <a:cubicBezTo>
                    <a:pt x="177" y="183"/>
                    <a:pt x="177" y="183"/>
                    <a:pt x="176" y="183"/>
                  </a:cubicBezTo>
                  <a:lnTo>
                    <a:pt x="135" y="184"/>
                  </a:lnTo>
                  <a:cubicBezTo>
                    <a:pt x="128" y="185"/>
                    <a:pt x="122" y="185"/>
                    <a:pt x="116" y="185"/>
                  </a:cubicBezTo>
                  <a:cubicBezTo>
                    <a:pt x="98" y="185"/>
                    <a:pt x="87" y="182"/>
                    <a:pt x="87" y="162"/>
                  </a:cubicBezTo>
                  <a:cubicBezTo>
                    <a:pt x="87" y="138"/>
                    <a:pt x="102" y="115"/>
                    <a:pt x="126" y="101"/>
                  </a:cubicBezTo>
                  <a:cubicBezTo>
                    <a:pt x="140" y="93"/>
                    <a:pt x="153" y="89"/>
                    <a:pt x="164" y="89"/>
                  </a:cubicBezTo>
                  <a:cubicBezTo>
                    <a:pt x="174" y="89"/>
                    <a:pt x="183" y="92"/>
                    <a:pt x="192" y="97"/>
                  </a:cubicBezTo>
                  <a:lnTo>
                    <a:pt x="228" y="15"/>
                  </a:lnTo>
                  <a:cubicBezTo>
                    <a:pt x="216" y="5"/>
                    <a:pt x="201" y="1"/>
                    <a:pt x="1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68" name="Google Shape;668;p5"/>
            <p:cNvSpPr/>
            <p:nvPr/>
          </p:nvSpPr>
          <p:spPr>
            <a:xfrm>
              <a:off x="5243950" y="1023216"/>
              <a:ext cx="27783" cy="56621"/>
            </a:xfrm>
            <a:custGeom>
              <a:rect b="b" l="l" r="r" t="t"/>
              <a:pathLst>
                <a:path extrusionOk="0" h="483" w="237">
                  <a:moveTo>
                    <a:pt x="184" y="1"/>
                  </a:moveTo>
                  <a:cubicBezTo>
                    <a:pt x="165" y="1"/>
                    <a:pt x="145" y="6"/>
                    <a:pt x="125" y="18"/>
                  </a:cubicBezTo>
                  <a:cubicBezTo>
                    <a:pt x="60" y="55"/>
                    <a:pt x="13" y="138"/>
                    <a:pt x="13" y="208"/>
                  </a:cubicBezTo>
                  <a:cubicBezTo>
                    <a:pt x="13" y="268"/>
                    <a:pt x="42" y="287"/>
                    <a:pt x="74" y="287"/>
                  </a:cubicBezTo>
                  <a:cubicBezTo>
                    <a:pt x="75" y="287"/>
                    <a:pt x="76" y="287"/>
                    <a:pt x="77" y="287"/>
                  </a:cubicBezTo>
                  <a:lnTo>
                    <a:pt x="117" y="287"/>
                  </a:lnTo>
                  <a:cubicBezTo>
                    <a:pt x="123" y="287"/>
                    <a:pt x="128" y="287"/>
                    <a:pt x="133" y="287"/>
                  </a:cubicBezTo>
                  <a:cubicBezTo>
                    <a:pt x="152" y="287"/>
                    <a:pt x="163" y="290"/>
                    <a:pt x="163" y="311"/>
                  </a:cubicBezTo>
                  <a:cubicBezTo>
                    <a:pt x="163" y="337"/>
                    <a:pt x="149" y="360"/>
                    <a:pt x="120" y="377"/>
                  </a:cubicBezTo>
                  <a:cubicBezTo>
                    <a:pt x="106" y="385"/>
                    <a:pt x="92" y="389"/>
                    <a:pt x="78" y="389"/>
                  </a:cubicBezTo>
                  <a:cubicBezTo>
                    <a:pt x="65" y="389"/>
                    <a:pt x="52" y="385"/>
                    <a:pt x="41" y="378"/>
                  </a:cubicBezTo>
                  <a:lnTo>
                    <a:pt x="0" y="468"/>
                  </a:lnTo>
                  <a:cubicBezTo>
                    <a:pt x="15" y="478"/>
                    <a:pt x="31" y="482"/>
                    <a:pt x="48" y="482"/>
                  </a:cubicBezTo>
                  <a:cubicBezTo>
                    <a:pt x="71" y="482"/>
                    <a:pt x="95" y="475"/>
                    <a:pt x="117" y="462"/>
                  </a:cubicBezTo>
                  <a:cubicBezTo>
                    <a:pt x="193" y="418"/>
                    <a:pt x="237" y="331"/>
                    <a:pt x="237" y="261"/>
                  </a:cubicBezTo>
                  <a:cubicBezTo>
                    <a:pt x="237" y="203"/>
                    <a:pt x="214" y="182"/>
                    <a:pt x="177" y="182"/>
                  </a:cubicBezTo>
                  <a:cubicBezTo>
                    <a:pt x="176" y="182"/>
                    <a:pt x="175" y="182"/>
                    <a:pt x="174" y="182"/>
                  </a:cubicBezTo>
                  <a:lnTo>
                    <a:pt x="134" y="183"/>
                  </a:lnTo>
                  <a:cubicBezTo>
                    <a:pt x="127" y="184"/>
                    <a:pt x="119" y="184"/>
                    <a:pt x="113" y="184"/>
                  </a:cubicBezTo>
                  <a:cubicBezTo>
                    <a:pt x="96" y="184"/>
                    <a:pt x="85" y="181"/>
                    <a:pt x="85" y="162"/>
                  </a:cubicBezTo>
                  <a:cubicBezTo>
                    <a:pt x="85" y="137"/>
                    <a:pt x="102" y="114"/>
                    <a:pt x="125" y="100"/>
                  </a:cubicBezTo>
                  <a:cubicBezTo>
                    <a:pt x="139" y="92"/>
                    <a:pt x="151" y="89"/>
                    <a:pt x="162" y="89"/>
                  </a:cubicBezTo>
                  <a:cubicBezTo>
                    <a:pt x="172" y="89"/>
                    <a:pt x="182" y="91"/>
                    <a:pt x="192" y="96"/>
                  </a:cubicBezTo>
                  <a:lnTo>
                    <a:pt x="228" y="15"/>
                  </a:lnTo>
                  <a:cubicBezTo>
                    <a:pt x="215" y="5"/>
                    <a:pt x="200" y="1"/>
                    <a:pt x="18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69" name="Google Shape;669;p5"/>
            <p:cNvSpPr/>
            <p:nvPr/>
          </p:nvSpPr>
          <p:spPr>
            <a:xfrm>
              <a:off x="5274312" y="991213"/>
              <a:ext cx="44781" cy="71626"/>
            </a:xfrm>
            <a:custGeom>
              <a:rect b="b" l="l" r="r" t="t"/>
              <a:pathLst>
                <a:path extrusionOk="0" h="611" w="382">
                  <a:moveTo>
                    <a:pt x="382" y="0"/>
                  </a:moveTo>
                  <a:lnTo>
                    <a:pt x="313" y="40"/>
                  </a:lnTo>
                  <a:lnTo>
                    <a:pt x="292" y="250"/>
                  </a:lnTo>
                  <a:cubicBezTo>
                    <a:pt x="287" y="297"/>
                    <a:pt x="283" y="344"/>
                    <a:pt x="279" y="392"/>
                  </a:cubicBezTo>
                  <a:lnTo>
                    <a:pt x="277" y="393"/>
                  </a:lnTo>
                  <a:cubicBezTo>
                    <a:pt x="270" y="351"/>
                    <a:pt x="265" y="309"/>
                    <a:pt x="258" y="270"/>
                  </a:cubicBezTo>
                  <a:lnTo>
                    <a:pt x="223" y="92"/>
                  </a:lnTo>
                  <a:lnTo>
                    <a:pt x="162" y="127"/>
                  </a:lnTo>
                  <a:lnTo>
                    <a:pt x="129" y="345"/>
                  </a:lnTo>
                  <a:cubicBezTo>
                    <a:pt x="123" y="392"/>
                    <a:pt x="116" y="441"/>
                    <a:pt x="111" y="489"/>
                  </a:cubicBezTo>
                  <a:lnTo>
                    <a:pt x="108" y="490"/>
                  </a:lnTo>
                  <a:cubicBezTo>
                    <a:pt x="104" y="447"/>
                    <a:pt x="99" y="406"/>
                    <a:pt x="96" y="364"/>
                  </a:cubicBezTo>
                  <a:lnTo>
                    <a:pt x="73" y="178"/>
                  </a:lnTo>
                  <a:lnTo>
                    <a:pt x="0" y="221"/>
                  </a:lnTo>
                  <a:lnTo>
                    <a:pt x="59" y="611"/>
                  </a:lnTo>
                  <a:lnTo>
                    <a:pt x="148" y="559"/>
                  </a:lnTo>
                  <a:lnTo>
                    <a:pt x="177" y="349"/>
                  </a:lnTo>
                  <a:cubicBezTo>
                    <a:pt x="183" y="315"/>
                    <a:pt x="186" y="277"/>
                    <a:pt x="191" y="245"/>
                  </a:cubicBezTo>
                  <a:lnTo>
                    <a:pt x="192" y="244"/>
                  </a:lnTo>
                  <a:cubicBezTo>
                    <a:pt x="196" y="273"/>
                    <a:pt x="200" y="304"/>
                    <a:pt x="205" y="334"/>
                  </a:cubicBezTo>
                  <a:lnTo>
                    <a:pt x="236" y="508"/>
                  </a:lnTo>
                  <a:lnTo>
                    <a:pt x="326" y="456"/>
                  </a:lnTo>
                  <a:lnTo>
                    <a:pt x="38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70" name="Google Shape;670;p5"/>
            <p:cNvSpPr/>
            <p:nvPr/>
          </p:nvSpPr>
          <p:spPr>
            <a:xfrm>
              <a:off x="5322492" y="976443"/>
              <a:ext cx="33762" cy="55918"/>
            </a:xfrm>
            <a:custGeom>
              <a:rect b="b" l="l" r="r" t="t"/>
              <a:pathLst>
                <a:path extrusionOk="0" h="477" w="288">
                  <a:moveTo>
                    <a:pt x="169" y="94"/>
                  </a:moveTo>
                  <a:cubicBezTo>
                    <a:pt x="197" y="94"/>
                    <a:pt x="214" y="130"/>
                    <a:pt x="214" y="196"/>
                  </a:cubicBezTo>
                  <a:cubicBezTo>
                    <a:pt x="214" y="281"/>
                    <a:pt x="187" y="350"/>
                    <a:pt x="144" y="375"/>
                  </a:cubicBezTo>
                  <a:cubicBezTo>
                    <a:pt x="136" y="380"/>
                    <a:pt x="128" y="383"/>
                    <a:pt x="120" y="383"/>
                  </a:cubicBezTo>
                  <a:cubicBezTo>
                    <a:pt x="91" y="383"/>
                    <a:pt x="73" y="345"/>
                    <a:pt x="73" y="277"/>
                  </a:cubicBezTo>
                  <a:cubicBezTo>
                    <a:pt x="73" y="193"/>
                    <a:pt x="102" y="126"/>
                    <a:pt x="144" y="102"/>
                  </a:cubicBezTo>
                  <a:cubicBezTo>
                    <a:pt x="153" y="96"/>
                    <a:pt x="162" y="94"/>
                    <a:pt x="169" y="94"/>
                  </a:cubicBezTo>
                  <a:close/>
                  <a:moveTo>
                    <a:pt x="204" y="0"/>
                  </a:moveTo>
                  <a:cubicBezTo>
                    <a:pt x="186" y="0"/>
                    <a:pt x="166" y="7"/>
                    <a:pt x="143" y="19"/>
                  </a:cubicBezTo>
                  <a:cubicBezTo>
                    <a:pt x="59" y="68"/>
                    <a:pt x="0" y="182"/>
                    <a:pt x="0" y="320"/>
                  </a:cubicBezTo>
                  <a:cubicBezTo>
                    <a:pt x="0" y="423"/>
                    <a:pt x="33" y="476"/>
                    <a:pt x="84" y="476"/>
                  </a:cubicBezTo>
                  <a:cubicBezTo>
                    <a:pt x="102" y="476"/>
                    <a:pt x="122" y="470"/>
                    <a:pt x="143" y="457"/>
                  </a:cubicBezTo>
                  <a:cubicBezTo>
                    <a:pt x="229" y="408"/>
                    <a:pt x="287" y="292"/>
                    <a:pt x="287" y="153"/>
                  </a:cubicBezTo>
                  <a:cubicBezTo>
                    <a:pt x="287" y="52"/>
                    <a:pt x="255" y="0"/>
                    <a:pt x="20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71" name="Google Shape;671;p5"/>
            <p:cNvSpPr/>
            <p:nvPr/>
          </p:nvSpPr>
          <p:spPr>
            <a:xfrm>
              <a:off x="5363169" y="955108"/>
              <a:ext cx="29659" cy="60372"/>
            </a:xfrm>
            <a:custGeom>
              <a:rect b="b" l="l" r="r" t="t"/>
              <a:pathLst>
                <a:path extrusionOk="0" h="515" w="253">
                  <a:moveTo>
                    <a:pt x="145" y="91"/>
                  </a:moveTo>
                  <a:cubicBezTo>
                    <a:pt x="159" y="91"/>
                    <a:pt x="167" y="102"/>
                    <a:pt x="167" y="127"/>
                  </a:cubicBezTo>
                  <a:cubicBezTo>
                    <a:pt x="167" y="169"/>
                    <a:pt x="146" y="201"/>
                    <a:pt x="108" y="224"/>
                  </a:cubicBezTo>
                  <a:lnTo>
                    <a:pt x="72" y="244"/>
                  </a:lnTo>
                  <a:lnTo>
                    <a:pt x="72" y="126"/>
                  </a:lnTo>
                  <a:lnTo>
                    <a:pt x="108" y="105"/>
                  </a:lnTo>
                  <a:cubicBezTo>
                    <a:pt x="123" y="96"/>
                    <a:pt x="136" y="91"/>
                    <a:pt x="145" y="91"/>
                  </a:cubicBezTo>
                  <a:close/>
                  <a:moveTo>
                    <a:pt x="185" y="1"/>
                  </a:moveTo>
                  <a:cubicBezTo>
                    <a:pt x="165" y="1"/>
                    <a:pt x="141" y="10"/>
                    <a:pt x="115" y="26"/>
                  </a:cubicBezTo>
                  <a:lnTo>
                    <a:pt x="0" y="91"/>
                  </a:lnTo>
                  <a:lnTo>
                    <a:pt x="0" y="514"/>
                  </a:lnTo>
                  <a:lnTo>
                    <a:pt x="72" y="473"/>
                  </a:lnTo>
                  <a:lnTo>
                    <a:pt x="72" y="321"/>
                  </a:lnTo>
                  <a:lnTo>
                    <a:pt x="112" y="298"/>
                  </a:lnTo>
                  <a:lnTo>
                    <a:pt x="172" y="415"/>
                  </a:lnTo>
                  <a:lnTo>
                    <a:pt x="252" y="369"/>
                  </a:lnTo>
                  <a:lnTo>
                    <a:pt x="180" y="241"/>
                  </a:lnTo>
                  <a:cubicBezTo>
                    <a:pt x="214" y="201"/>
                    <a:pt x="238" y="148"/>
                    <a:pt x="238" y="87"/>
                  </a:cubicBezTo>
                  <a:cubicBezTo>
                    <a:pt x="238" y="25"/>
                    <a:pt x="217" y="1"/>
                    <a:pt x="1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72" name="Google Shape;672;p5"/>
            <p:cNvSpPr/>
            <p:nvPr/>
          </p:nvSpPr>
          <p:spPr>
            <a:xfrm>
              <a:off x="5398220" y="936234"/>
              <a:ext cx="29307" cy="59083"/>
            </a:xfrm>
            <a:custGeom>
              <a:rect b="b" l="l" r="r" t="t"/>
              <a:pathLst>
                <a:path extrusionOk="0" h="504" w="250">
                  <a:moveTo>
                    <a:pt x="131" y="92"/>
                  </a:moveTo>
                  <a:cubicBezTo>
                    <a:pt x="159" y="92"/>
                    <a:pt x="176" y="118"/>
                    <a:pt x="176" y="188"/>
                  </a:cubicBezTo>
                  <a:cubicBezTo>
                    <a:pt x="176" y="289"/>
                    <a:pt x="139" y="346"/>
                    <a:pt x="86" y="376"/>
                  </a:cubicBezTo>
                  <a:lnTo>
                    <a:pt x="73" y="384"/>
                  </a:lnTo>
                  <a:lnTo>
                    <a:pt x="73" y="115"/>
                  </a:lnTo>
                  <a:lnTo>
                    <a:pt x="86" y="107"/>
                  </a:lnTo>
                  <a:cubicBezTo>
                    <a:pt x="103" y="97"/>
                    <a:pt x="118" y="92"/>
                    <a:pt x="131" y="92"/>
                  </a:cubicBezTo>
                  <a:close/>
                  <a:moveTo>
                    <a:pt x="170" y="1"/>
                  </a:moveTo>
                  <a:cubicBezTo>
                    <a:pt x="148" y="1"/>
                    <a:pt x="120" y="10"/>
                    <a:pt x="90" y="28"/>
                  </a:cubicBezTo>
                  <a:lnTo>
                    <a:pt x="1" y="80"/>
                  </a:lnTo>
                  <a:lnTo>
                    <a:pt x="1" y="503"/>
                  </a:lnTo>
                  <a:lnTo>
                    <a:pt x="94" y="449"/>
                  </a:lnTo>
                  <a:cubicBezTo>
                    <a:pt x="187" y="395"/>
                    <a:pt x="249" y="290"/>
                    <a:pt x="249" y="145"/>
                  </a:cubicBezTo>
                  <a:cubicBezTo>
                    <a:pt x="249" y="45"/>
                    <a:pt x="220" y="1"/>
                    <a:pt x="1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73" name="Google Shape;673;p5"/>
            <p:cNvSpPr/>
            <p:nvPr/>
          </p:nvSpPr>
          <p:spPr>
            <a:xfrm>
              <a:off x="5198349" y="738707"/>
              <a:ext cx="76081" cy="152513"/>
            </a:xfrm>
            <a:custGeom>
              <a:rect b="b" l="l" r="r" t="t"/>
              <a:pathLst>
                <a:path extrusionOk="0" h="1301" w="649">
                  <a:moveTo>
                    <a:pt x="648" y="0"/>
                  </a:moveTo>
                  <a:lnTo>
                    <a:pt x="483" y="96"/>
                  </a:lnTo>
                  <a:lnTo>
                    <a:pt x="370" y="578"/>
                  </a:lnTo>
                  <a:lnTo>
                    <a:pt x="328" y="764"/>
                  </a:lnTo>
                  <a:lnTo>
                    <a:pt x="324" y="766"/>
                  </a:lnTo>
                  <a:lnTo>
                    <a:pt x="282" y="627"/>
                  </a:lnTo>
                  <a:lnTo>
                    <a:pt x="166" y="278"/>
                  </a:lnTo>
                  <a:lnTo>
                    <a:pt x="1" y="375"/>
                  </a:lnTo>
                  <a:lnTo>
                    <a:pt x="1" y="1301"/>
                  </a:lnTo>
                  <a:lnTo>
                    <a:pt x="146" y="1218"/>
                  </a:lnTo>
                  <a:lnTo>
                    <a:pt x="146" y="877"/>
                  </a:lnTo>
                  <a:cubicBezTo>
                    <a:pt x="146" y="786"/>
                    <a:pt x="132" y="659"/>
                    <a:pt x="126" y="575"/>
                  </a:cubicBezTo>
                  <a:lnTo>
                    <a:pt x="129" y="571"/>
                  </a:lnTo>
                  <a:lnTo>
                    <a:pt x="184" y="754"/>
                  </a:lnTo>
                  <a:lnTo>
                    <a:pt x="291" y="1052"/>
                  </a:lnTo>
                  <a:lnTo>
                    <a:pt x="354" y="1016"/>
                  </a:lnTo>
                  <a:lnTo>
                    <a:pt x="461" y="594"/>
                  </a:lnTo>
                  <a:lnTo>
                    <a:pt x="518" y="347"/>
                  </a:lnTo>
                  <a:lnTo>
                    <a:pt x="522" y="345"/>
                  </a:lnTo>
                  <a:lnTo>
                    <a:pt x="522" y="345"/>
                  </a:lnTo>
                  <a:cubicBezTo>
                    <a:pt x="514" y="438"/>
                    <a:pt x="502" y="580"/>
                    <a:pt x="502" y="671"/>
                  </a:cubicBezTo>
                  <a:lnTo>
                    <a:pt x="502" y="1010"/>
                  </a:lnTo>
                  <a:lnTo>
                    <a:pt x="648" y="926"/>
                  </a:lnTo>
                  <a:lnTo>
                    <a:pt x="64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74" name="Google Shape;674;p5"/>
            <p:cNvSpPr/>
            <p:nvPr/>
          </p:nvSpPr>
          <p:spPr>
            <a:xfrm>
              <a:off x="5282869" y="694982"/>
              <a:ext cx="67406" cy="133405"/>
            </a:xfrm>
            <a:custGeom>
              <a:rect b="b" l="l" r="r" t="t"/>
              <a:pathLst>
                <a:path extrusionOk="0" h="1138" w="575">
                  <a:moveTo>
                    <a:pt x="575" y="1"/>
                  </a:moveTo>
                  <a:lnTo>
                    <a:pt x="411" y="95"/>
                  </a:lnTo>
                  <a:lnTo>
                    <a:pt x="349" y="343"/>
                  </a:lnTo>
                  <a:cubicBezTo>
                    <a:pt x="330" y="424"/>
                    <a:pt x="310" y="499"/>
                    <a:pt x="291" y="582"/>
                  </a:cubicBezTo>
                  <a:lnTo>
                    <a:pt x="286" y="584"/>
                  </a:lnTo>
                  <a:cubicBezTo>
                    <a:pt x="266" y="525"/>
                    <a:pt x="248" y="471"/>
                    <a:pt x="230" y="412"/>
                  </a:cubicBezTo>
                  <a:lnTo>
                    <a:pt x="167" y="235"/>
                  </a:lnTo>
                  <a:lnTo>
                    <a:pt x="0" y="332"/>
                  </a:lnTo>
                  <a:lnTo>
                    <a:pt x="209" y="808"/>
                  </a:lnTo>
                  <a:lnTo>
                    <a:pt x="209" y="1138"/>
                  </a:lnTo>
                  <a:lnTo>
                    <a:pt x="365" y="1047"/>
                  </a:lnTo>
                  <a:lnTo>
                    <a:pt x="365" y="718"/>
                  </a:lnTo>
                  <a:lnTo>
                    <a:pt x="57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75" name="Google Shape;675;p5"/>
            <p:cNvSpPr/>
            <p:nvPr/>
          </p:nvSpPr>
          <p:spPr>
            <a:xfrm>
              <a:off x="5384622" y="654773"/>
              <a:ext cx="64006" cy="128950"/>
            </a:xfrm>
            <a:custGeom>
              <a:rect b="b" l="l" r="r" t="t"/>
              <a:pathLst>
                <a:path extrusionOk="0" h="1100" w="546">
                  <a:moveTo>
                    <a:pt x="286" y="200"/>
                  </a:moveTo>
                  <a:cubicBezTo>
                    <a:pt x="347" y="200"/>
                    <a:pt x="385" y="258"/>
                    <a:pt x="385" y="410"/>
                  </a:cubicBezTo>
                  <a:cubicBezTo>
                    <a:pt x="385" y="632"/>
                    <a:pt x="305" y="755"/>
                    <a:pt x="188" y="822"/>
                  </a:cubicBezTo>
                  <a:lnTo>
                    <a:pt x="158" y="839"/>
                  </a:lnTo>
                  <a:lnTo>
                    <a:pt x="158" y="251"/>
                  </a:lnTo>
                  <a:lnTo>
                    <a:pt x="188" y="234"/>
                  </a:lnTo>
                  <a:cubicBezTo>
                    <a:pt x="225" y="213"/>
                    <a:pt x="258" y="200"/>
                    <a:pt x="286" y="200"/>
                  </a:cubicBezTo>
                  <a:close/>
                  <a:moveTo>
                    <a:pt x="372" y="1"/>
                  </a:moveTo>
                  <a:cubicBezTo>
                    <a:pt x="322" y="1"/>
                    <a:pt x="263" y="21"/>
                    <a:pt x="197" y="60"/>
                  </a:cubicBezTo>
                  <a:lnTo>
                    <a:pt x="1" y="173"/>
                  </a:lnTo>
                  <a:lnTo>
                    <a:pt x="1" y="1099"/>
                  </a:lnTo>
                  <a:lnTo>
                    <a:pt x="206" y="981"/>
                  </a:lnTo>
                  <a:cubicBezTo>
                    <a:pt x="409" y="864"/>
                    <a:pt x="546" y="635"/>
                    <a:pt x="546" y="318"/>
                  </a:cubicBezTo>
                  <a:cubicBezTo>
                    <a:pt x="546" y="99"/>
                    <a:pt x="481" y="1"/>
                    <a:pt x="37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76" name="Google Shape;676;p5"/>
            <p:cNvSpPr/>
            <p:nvPr/>
          </p:nvSpPr>
          <p:spPr>
            <a:xfrm>
              <a:off x="5452145" y="608703"/>
              <a:ext cx="73150" cy="135984"/>
            </a:xfrm>
            <a:custGeom>
              <a:rect b="b" l="l" r="r" t="t"/>
              <a:pathLst>
                <a:path extrusionOk="0" h="1160" w="624">
                  <a:moveTo>
                    <a:pt x="311" y="214"/>
                  </a:moveTo>
                  <a:cubicBezTo>
                    <a:pt x="330" y="300"/>
                    <a:pt x="348" y="399"/>
                    <a:pt x="367" y="480"/>
                  </a:cubicBezTo>
                  <a:lnTo>
                    <a:pt x="384" y="555"/>
                  </a:lnTo>
                  <a:lnTo>
                    <a:pt x="235" y="641"/>
                  </a:lnTo>
                  <a:lnTo>
                    <a:pt x="252" y="546"/>
                  </a:lnTo>
                  <a:cubicBezTo>
                    <a:pt x="271" y="443"/>
                    <a:pt x="291" y="323"/>
                    <a:pt x="306" y="216"/>
                  </a:cubicBezTo>
                  <a:lnTo>
                    <a:pt x="311" y="214"/>
                  </a:lnTo>
                  <a:close/>
                  <a:moveTo>
                    <a:pt x="405" y="0"/>
                  </a:moveTo>
                  <a:lnTo>
                    <a:pt x="218" y="108"/>
                  </a:lnTo>
                  <a:lnTo>
                    <a:pt x="0" y="1160"/>
                  </a:lnTo>
                  <a:lnTo>
                    <a:pt x="160" y="1068"/>
                  </a:lnTo>
                  <a:lnTo>
                    <a:pt x="203" y="823"/>
                  </a:lnTo>
                  <a:lnTo>
                    <a:pt x="416" y="700"/>
                  </a:lnTo>
                  <a:lnTo>
                    <a:pt x="458" y="895"/>
                  </a:lnTo>
                  <a:lnTo>
                    <a:pt x="624" y="800"/>
                  </a:lnTo>
                  <a:lnTo>
                    <a:pt x="4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77" name="Google Shape;677;p5"/>
            <p:cNvSpPr/>
            <p:nvPr/>
          </p:nvSpPr>
          <p:spPr>
            <a:xfrm>
              <a:off x="5522363" y="559116"/>
              <a:ext cx="63186" cy="132115"/>
            </a:xfrm>
            <a:custGeom>
              <a:rect b="b" l="l" r="r" t="t"/>
              <a:pathLst>
                <a:path extrusionOk="0" h="1127" w="539">
                  <a:moveTo>
                    <a:pt x="538" y="1"/>
                  </a:moveTo>
                  <a:lnTo>
                    <a:pt x="0" y="312"/>
                  </a:lnTo>
                  <a:lnTo>
                    <a:pt x="0" y="487"/>
                  </a:lnTo>
                  <a:lnTo>
                    <a:pt x="191" y="377"/>
                  </a:lnTo>
                  <a:lnTo>
                    <a:pt x="191" y="1127"/>
                  </a:lnTo>
                  <a:lnTo>
                    <a:pt x="348" y="1037"/>
                  </a:lnTo>
                  <a:lnTo>
                    <a:pt x="348" y="287"/>
                  </a:lnTo>
                  <a:lnTo>
                    <a:pt x="538" y="176"/>
                  </a:lnTo>
                  <a:lnTo>
                    <a:pt x="53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78" name="Google Shape;678;p5"/>
            <p:cNvSpPr/>
            <p:nvPr/>
          </p:nvSpPr>
          <p:spPr>
            <a:xfrm>
              <a:off x="5582618" y="533327"/>
              <a:ext cx="73267" cy="135984"/>
            </a:xfrm>
            <a:custGeom>
              <a:rect b="b" l="l" r="r" t="t"/>
              <a:pathLst>
                <a:path extrusionOk="0" h="1160" w="625">
                  <a:moveTo>
                    <a:pt x="310" y="214"/>
                  </a:moveTo>
                  <a:cubicBezTo>
                    <a:pt x="329" y="300"/>
                    <a:pt x="347" y="399"/>
                    <a:pt x="367" y="480"/>
                  </a:cubicBezTo>
                  <a:lnTo>
                    <a:pt x="385" y="555"/>
                  </a:lnTo>
                  <a:lnTo>
                    <a:pt x="235" y="641"/>
                  </a:lnTo>
                  <a:lnTo>
                    <a:pt x="252" y="546"/>
                  </a:lnTo>
                  <a:cubicBezTo>
                    <a:pt x="271" y="443"/>
                    <a:pt x="290" y="324"/>
                    <a:pt x="306" y="216"/>
                  </a:cubicBezTo>
                  <a:lnTo>
                    <a:pt x="310" y="214"/>
                  </a:lnTo>
                  <a:close/>
                  <a:moveTo>
                    <a:pt x="406" y="0"/>
                  </a:moveTo>
                  <a:lnTo>
                    <a:pt x="219" y="108"/>
                  </a:lnTo>
                  <a:lnTo>
                    <a:pt x="1" y="1160"/>
                  </a:lnTo>
                  <a:lnTo>
                    <a:pt x="161" y="1068"/>
                  </a:lnTo>
                  <a:lnTo>
                    <a:pt x="203" y="823"/>
                  </a:lnTo>
                  <a:lnTo>
                    <a:pt x="416" y="701"/>
                  </a:lnTo>
                  <a:lnTo>
                    <a:pt x="459" y="895"/>
                  </a:lnTo>
                  <a:lnTo>
                    <a:pt x="625" y="800"/>
                  </a:lnTo>
                  <a:lnTo>
                    <a:pt x="4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79" name="Google Shape;679;p5"/>
            <p:cNvSpPr/>
            <p:nvPr/>
          </p:nvSpPr>
          <p:spPr>
            <a:xfrm>
              <a:off x="5509937" y="611634"/>
              <a:ext cx="442534" cy="679333"/>
            </a:xfrm>
            <a:custGeom>
              <a:rect b="b" l="l" r="r" t="t"/>
              <a:pathLst>
                <a:path extrusionOk="0" h="5795" w="3775">
                  <a:moveTo>
                    <a:pt x="2961" y="1"/>
                  </a:moveTo>
                  <a:lnTo>
                    <a:pt x="1876" y="627"/>
                  </a:lnTo>
                  <a:lnTo>
                    <a:pt x="792" y="1253"/>
                  </a:lnTo>
                  <a:lnTo>
                    <a:pt x="53" y="2929"/>
                  </a:lnTo>
                  <a:cubicBezTo>
                    <a:pt x="53" y="2929"/>
                    <a:pt x="0" y="4709"/>
                    <a:pt x="1134" y="5487"/>
                  </a:cubicBezTo>
                  <a:cubicBezTo>
                    <a:pt x="1340" y="5628"/>
                    <a:pt x="1585" y="5736"/>
                    <a:pt x="1876" y="5795"/>
                  </a:cubicBezTo>
                  <a:cubicBezTo>
                    <a:pt x="3775" y="3223"/>
                    <a:pt x="3700" y="822"/>
                    <a:pt x="3700" y="822"/>
                  </a:cubicBezTo>
                  <a:lnTo>
                    <a:pt x="296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80" name="Google Shape;680;p5"/>
            <p:cNvSpPr/>
            <p:nvPr/>
          </p:nvSpPr>
          <p:spPr>
            <a:xfrm>
              <a:off x="5638652" y="1224611"/>
              <a:ext cx="50291" cy="57793"/>
            </a:xfrm>
            <a:custGeom>
              <a:rect b="b" l="l" r="r" t="t"/>
              <a:pathLst>
                <a:path extrusionOk="0" h="493" w="429">
                  <a:moveTo>
                    <a:pt x="428" y="0"/>
                  </a:moveTo>
                  <a:lnTo>
                    <a:pt x="0" y="232"/>
                  </a:lnTo>
                  <a:lnTo>
                    <a:pt x="404" y="492"/>
                  </a:lnTo>
                  <a:lnTo>
                    <a:pt x="42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81" name="Google Shape;681;p5"/>
            <p:cNvSpPr/>
            <p:nvPr/>
          </p:nvSpPr>
          <p:spPr>
            <a:xfrm>
              <a:off x="5539713" y="632148"/>
              <a:ext cx="445113" cy="679451"/>
            </a:xfrm>
            <a:custGeom>
              <a:rect b="b" l="l" r="r" t="t"/>
              <a:pathLst>
                <a:path extrusionOk="0" h="5796" w="3797">
                  <a:moveTo>
                    <a:pt x="2984" y="1"/>
                  </a:moveTo>
                  <a:lnTo>
                    <a:pt x="1899" y="627"/>
                  </a:lnTo>
                  <a:lnTo>
                    <a:pt x="815" y="1253"/>
                  </a:lnTo>
                  <a:lnTo>
                    <a:pt x="75" y="2928"/>
                  </a:lnTo>
                  <a:cubicBezTo>
                    <a:pt x="75" y="2928"/>
                    <a:pt x="1" y="5413"/>
                    <a:pt x="1899" y="5795"/>
                  </a:cubicBezTo>
                  <a:cubicBezTo>
                    <a:pt x="3797" y="3223"/>
                    <a:pt x="3722" y="823"/>
                    <a:pt x="3722" y="823"/>
                  </a:cubicBezTo>
                  <a:lnTo>
                    <a:pt x="298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82" name="Google Shape;682;p5"/>
            <p:cNvSpPr/>
            <p:nvPr/>
          </p:nvSpPr>
          <p:spPr>
            <a:xfrm>
              <a:off x="5642052" y="787708"/>
              <a:ext cx="13129" cy="19108"/>
            </a:xfrm>
            <a:custGeom>
              <a:rect b="b" l="l" r="r" t="t"/>
              <a:pathLst>
                <a:path extrusionOk="0" h="163" w="112">
                  <a:moveTo>
                    <a:pt x="78" y="0"/>
                  </a:moveTo>
                  <a:cubicBezTo>
                    <a:pt x="72" y="0"/>
                    <a:pt x="64" y="3"/>
                    <a:pt x="57" y="7"/>
                  </a:cubicBezTo>
                  <a:cubicBezTo>
                    <a:pt x="25" y="25"/>
                    <a:pt x="0" y="72"/>
                    <a:pt x="0" y="114"/>
                  </a:cubicBezTo>
                  <a:cubicBezTo>
                    <a:pt x="0" y="144"/>
                    <a:pt x="14" y="162"/>
                    <a:pt x="34" y="162"/>
                  </a:cubicBezTo>
                  <a:cubicBezTo>
                    <a:pt x="41" y="162"/>
                    <a:pt x="49" y="160"/>
                    <a:pt x="57" y="155"/>
                  </a:cubicBezTo>
                  <a:cubicBezTo>
                    <a:pt x="87" y="137"/>
                    <a:pt x="112" y="90"/>
                    <a:pt x="112" y="50"/>
                  </a:cubicBezTo>
                  <a:cubicBezTo>
                    <a:pt x="112" y="18"/>
                    <a:pt x="98" y="0"/>
                    <a:pt x="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83" name="Google Shape;683;p5"/>
            <p:cNvSpPr/>
            <p:nvPr/>
          </p:nvSpPr>
          <p:spPr>
            <a:xfrm>
              <a:off x="5571012" y="1059322"/>
              <a:ext cx="13247" cy="19108"/>
            </a:xfrm>
            <a:custGeom>
              <a:rect b="b" l="l" r="r" t="t"/>
              <a:pathLst>
                <a:path extrusionOk="0" h="163" w="113">
                  <a:moveTo>
                    <a:pt x="79" y="0"/>
                  </a:moveTo>
                  <a:cubicBezTo>
                    <a:pt x="72" y="0"/>
                    <a:pt x="65" y="3"/>
                    <a:pt x="57" y="7"/>
                  </a:cubicBezTo>
                  <a:cubicBezTo>
                    <a:pt x="25" y="25"/>
                    <a:pt x="1" y="73"/>
                    <a:pt x="1" y="113"/>
                  </a:cubicBezTo>
                  <a:cubicBezTo>
                    <a:pt x="1" y="144"/>
                    <a:pt x="14" y="162"/>
                    <a:pt x="35" y="162"/>
                  </a:cubicBezTo>
                  <a:cubicBezTo>
                    <a:pt x="41" y="162"/>
                    <a:pt x="49" y="160"/>
                    <a:pt x="57" y="156"/>
                  </a:cubicBezTo>
                  <a:cubicBezTo>
                    <a:pt x="87" y="138"/>
                    <a:pt x="112" y="91"/>
                    <a:pt x="112" y="49"/>
                  </a:cubicBezTo>
                  <a:cubicBezTo>
                    <a:pt x="112" y="19"/>
                    <a:pt x="98" y="0"/>
                    <a:pt x="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84" name="Google Shape;684;p5"/>
            <p:cNvSpPr/>
            <p:nvPr/>
          </p:nvSpPr>
          <p:spPr>
            <a:xfrm>
              <a:off x="5919762" y="958273"/>
              <a:ext cx="13247" cy="19108"/>
            </a:xfrm>
            <a:custGeom>
              <a:rect b="b" l="l" r="r" t="t"/>
              <a:pathLst>
                <a:path extrusionOk="0" h="163" w="113">
                  <a:moveTo>
                    <a:pt x="79" y="0"/>
                  </a:moveTo>
                  <a:cubicBezTo>
                    <a:pt x="72" y="0"/>
                    <a:pt x="65" y="2"/>
                    <a:pt x="57" y="7"/>
                  </a:cubicBezTo>
                  <a:cubicBezTo>
                    <a:pt x="25" y="25"/>
                    <a:pt x="1" y="72"/>
                    <a:pt x="1" y="114"/>
                  </a:cubicBezTo>
                  <a:cubicBezTo>
                    <a:pt x="1" y="144"/>
                    <a:pt x="15" y="162"/>
                    <a:pt x="35" y="162"/>
                  </a:cubicBezTo>
                  <a:cubicBezTo>
                    <a:pt x="42" y="162"/>
                    <a:pt x="49" y="160"/>
                    <a:pt x="57" y="155"/>
                  </a:cubicBezTo>
                  <a:cubicBezTo>
                    <a:pt x="87" y="138"/>
                    <a:pt x="112" y="90"/>
                    <a:pt x="112" y="49"/>
                  </a:cubicBezTo>
                  <a:cubicBezTo>
                    <a:pt x="112" y="18"/>
                    <a:pt x="98" y="0"/>
                    <a:pt x="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85" name="Google Shape;685;p5"/>
            <p:cNvSpPr/>
            <p:nvPr/>
          </p:nvSpPr>
          <p:spPr>
            <a:xfrm>
              <a:off x="5598209" y="1145366"/>
              <a:ext cx="13247" cy="19108"/>
            </a:xfrm>
            <a:custGeom>
              <a:rect b="b" l="l" r="r" t="t"/>
              <a:pathLst>
                <a:path extrusionOk="0" h="163" w="113">
                  <a:moveTo>
                    <a:pt x="78" y="1"/>
                  </a:moveTo>
                  <a:cubicBezTo>
                    <a:pt x="71" y="1"/>
                    <a:pt x="64" y="3"/>
                    <a:pt x="56" y="7"/>
                  </a:cubicBezTo>
                  <a:cubicBezTo>
                    <a:pt x="25" y="25"/>
                    <a:pt x="1" y="73"/>
                    <a:pt x="1" y="113"/>
                  </a:cubicBezTo>
                  <a:cubicBezTo>
                    <a:pt x="1" y="144"/>
                    <a:pt x="14" y="162"/>
                    <a:pt x="34" y="162"/>
                  </a:cubicBezTo>
                  <a:cubicBezTo>
                    <a:pt x="41" y="162"/>
                    <a:pt x="48" y="160"/>
                    <a:pt x="56" y="156"/>
                  </a:cubicBezTo>
                  <a:cubicBezTo>
                    <a:pt x="87" y="138"/>
                    <a:pt x="112" y="91"/>
                    <a:pt x="112" y="49"/>
                  </a:cubicBezTo>
                  <a:cubicBezTo>
                    <a:pt x="112" y="19"/>
                    <a:pt x="98" y="1"/>
                    <a:pt x="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86" name="Google Shape;686;p5"/>
            <p:cNvSpPr/>
            <p:nvPr/>
          </p:nvSpPr>
          <p:spPr>
            <a:xfrm>
              <a:off x="5652719" y="1224025"/>
              <a:ext cx="13247" cy="19108"/>
            </a:xfrm>
            <a:custGeom>
              <a:rect b="b" l="l" r="r" t="t"/>
              <a:pathLst>
                <a:path extrusionOk="0" h="163" w="113">
                  <a:moveTo>
                    <a:pt x="79" y="1"/>
                  </a:moveTo>
                  <a:cubicBezTo>
                    <a:pt x="72" y="1"/>
                    <a:pt x="65" y="3"/>
                    <a:pt x="57" y="8"/>
                  </a:cubicBezTo>
                  <a:cubicBezTo>
                    <a:pt x="25" y="24"/>
                    <a:pt x="1" y="73"/>
                    <a:pt x="1" y="113"/>
                  </a:cubicBezTo>
                  <a:cubicBezTo>
                    <a:pt x="1" y="145"/>
                    <a:pt x="14" y="162"/>
                    <a:pt x="35" y="162"/>
                  </a:cubicBezTo>
                  <a:cubicBezTo>
                    <a:pt x="41" y="162"/>
                    <a:pt x="49" y="160"/>
                    <a:pt x="57" y="156"/>
                  </a:cubicBezTo>
                  <a:cubicBezTo>
                    <a:pt x="87" y="138"/>
                    <a:pt x="112" y="90"/>
                    <a:pt x="112" y="49"/>
                  </a:cubicBezTo>
                  <a:cubicBezTo>
                    <a:pt x="112" y="19"/>
                    <a:pt x="98"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87" name="Google Shape;687;p5"/>
            <p:cNvSpPr/>
            <p:nvPr/>
          </p:nvSpPr>
          <p:spPr>
            <a:xfrm>
              <a:off x="5863493" y="1102813"/>
              <a:ext cx="13247" cy="19225"/>
            </a:xfrm>
            <a:custGeom>
              <a:rect b="b" l="l" r="r" t="t"/>
              <a:pathLst>
                <a:path extrusionOk="0" h="164" w="113">
                  <a:moveTo>
                    <a:pt x="79" y="1"/>
                  </a:moveTo>
                  <a:cubicBezTo>
                    <a:pt x="72" y="1"/>
                    <a:pt x="64" y="3"/>
                    <a:pt x="56" y="8"/>
                  </a:cubicBezTo>
                  <a:cubicBezTo>
                    <a:pt x="26" y="26"/>
                    <a:pt x="1" y="73"/>
                    <a:pt x="1" y="114"/>
                  </a:cubicBezTo>
                  <a:cubicBezTo>
                    <a:pt x="1" y="145"/>
                    <a:pt x="15" y="163"/>
                    <a:pt x="34" y="163"/>
                  </a:cubicBezTo>
                  <a:cubicBezTo>
                    <a:pt x="41" y="163"/>
                    <a:pt x="48" y="161"/>
                    <a:pt x="56" y="156"/>
                  </a:cubicBezTo>
                  <a:cubicBezTo>
                    <a:pt x="88" y="138"/>
                    <a:pt x="112" y="91"/>
                    <a:pt x="112" y="49"/>
                  </a:cubicBezTo>
                  <a:cubicBezTo>
                    <a:pt x="112" y="19"/>
                    <a:pt x="99"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88" name="Google Shape;688;p5"/>
            <p:cNvSpPr/>
            <p:nvPr/>
          </p:nvSpPr>
          <p:spPr>
            <a:xfrm>
              <a:off x="5757637" y="1277246"/>
              <a:ext cx="13247" cy="19108"/>
            </a:xfrm>
            <a:custGeom>
              <a:rect b="b" l="l" r="r" t="t"/>
              <a:pathLst>
                <a:path extrusionOk="0" h="163" w="113">
                  <a:moveTo>
                    <a:pt x="79" y="1"/>
                  </a:moveTo>
                  <a:cubicBezTo>
                    <a:pt x="72" y="1"/>
                    <a:pt x="65" y="3"/>
                    <a:pt x="57" y="7"/>
                  </a:cubicBezTo>
                  <a:cubicBezTo>
                    <a:pt x="26" y="24"/>
                    <a:pt x="1" y="73"/>
                    <a:pt x="1" y="113"/>
                  </a:cubicBezTo>
                  <a:cubicBezTo>
                    <a:pt x="1" y="144"/>
                    <a:pt x="15" y="162"/>
                    <a:pt x="35" y="162"/>
                  </a:cubicBezTo>
                  <a:cubicBezTo>
                    <a:pt x="42" y="162"/>
                    <a:pt x="49" y="160"/>
                    <a:pt x="57" y="156"/>
                  </a:cubicBezTo>
                  <a:cubicBezTo>
                    <a:pt x="88" y="138"/>
                    <a:pt x="112" y="90"/>
                    <a:pt x="112" y="49"/>
                  </a:cubicBezTo>
                  <a:cubicBezTo>
                    <a:pt x="112" y="19"/>
                    <a:pt x="99"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89" name="Google Shape;689;p5"/>
            <p:cNvSpPr/>
            <p:nvPr/>
          </p:nvSpPr>
          <p:spPr>
            <a:xfrm>
              <a:off x="5919762" y="694044"/>
              <a:ext cx="13247" cy="19108"/>
            </a:xfrm>
            <a:custGeom>
              <a:rect b="b" l="l" r="r" t="t"/>
              <a:pathLst>
                <a:path extrusionOk="0" h="163" w="113">
                  <a:moveTo>
                    <a:pt x="79" y="1"/>
                  </a:moveTo>
                  <a:cubicBezTo>
                    <a:pt x="72" y="1"/>
                    <a:pt x="65" y="3"/>
                    <a:pt x="57" y="7"/>
                  </a:cubicBezTo>
                  <a:cubicBezTo>
                    <a:pt x="25" y="25"/>
                    <a:pt x="1" y="73"/>
                    <a:pt x="1" y="114"/>
                  </a:cubicBezTo>
                  <a:cubicBezTo>
                    <a:pt x="1" y="145"/>
                    <a:pt x="15" y="163"/>
                    <a:pt x="35" y="163"/>
                  </a:cubicBezTo>
                  <a:cubicBezTo>
                    <a:pt x="42" y="163"/>
                    <a:pt x="49" y="161"/>
                    <a:pt x="57" y="156"/>
                  </a:cubicBezTo>
                  <a:cubicBezTo>
                    <a:pt x="87" y="138"/>
                    <a:pt x="112" y="91"/>
                    <a:pt x="112" y="49"/>
                  </a:cubicBezTo>
                  <a:cubicBezTo>
                    <a:pt x="112" y="19"/>
                    <a:pt x="98"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90" name="Google Shape;690;p5"/>
            <p:cNvSpPr/>
            <p:nvPr/>
          </p:nvSpPr>
          <p:spPr>
            <a:xfrm>
              <a:off x="5598209" y="879379"/>
              <a:ext cx="13247" cy="18991"/>
            </a:xfrm>
            <a:custGeom>
              <a:rect b="b" l="l" r="r" t="t"/>
              <a:pathLst>
                <a:path extrusionOk="0" h="162" w="113">
                  <a:moveTo>
                    <a:pt x="79" y="0"/>
                  </a:moveTo>
                  <a:cubicBezTo>
                    <a:pt x="72" y="0"/>
                    <a:pt x="64" y="3"/>
                    <a:pt x="56" y="7"/>
                  </a:cubicBezTo>
                  <a:cubicBezTo>
                    <a:pt x="25" y="24"/>
                    <a:pt x="1" y="73"/>
                    <a:pt x="1" y="113"/>
                  </a:cubicBezTo>
                  <a:cubicBezTo>
                    <a:pt x="1" y="143"/>
                    <a:pt x="14" y="162"/>
                    <a:pt x="34" y="162"/>
                  </a:cubicBezTo>
                  <a:cubicBezTo>
                    <a:pt x="41" y="162"/>
                    <a:pt x="48" y="160"/>
                    <a:pt x="56" y="155"/>
                  </a:cubicBezTo>
                  <a:cubicBezTo>
                    <a:pt x="87" y="138"/>
                    <a:pt x="112" y="90"/>
                    <a:pt x="112" y="49"/>
                  </a:cubicBezTo>
                  <a:cubicBezTo>
                    <a:pt x="112" y="18"/>
                    <a:pt x="99" y="0"/>
                    <a:pt x="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91" name="Google Shape;691;p5"/>
            <p:cNvSpPr/>
            <p:nvPr/>
          </p:nvSpPr>
          <p:spPr>
            <a:xfrm>
              <a:off x="5560579" y="980194"/>
              <a:ext cx="13247" cy="19225"/>
            </a:xfrm>
            <a:custGeom>
              <a:rect b="b" l="l" r="r" t="t"/>
              <a:pathLst>
                <a:path extrusionOk="0" h="164" w="113">
                  <a:moveTo>
                    <a:pt x="78" y="1"/>
                  </a:moveTo>
                  <a:cubicBezTo>
                    <a:pt x="71" y="1"/>
                    <a:pt x="64" y="3"/>
                    <a:pt x="56" y="8"/>
                  </a:cubicBezTo>
                  <a:cubicBezTo>
                    <a:pt x="25" y="26"/>
                    <a:pt x="1" y="73"/>
                    <a:pt x="1" y="115"/>
                  </a:cubicBezTo>
                  <a:cubicBezTo>
                    <a:pt x="1" y="145"/>
                    <a:pt x="14" y="163"/>
                    <a:pt x="34" y="163"/>
                  </a:cubicBezTo>
                  <a:cubicBezTo>
                    <a:pt x="41" y="163"/>
                    <a:pt x="48" y="161"/>
                    <a:pt x="56" y="156"/>
                  </a:cubicBezTo>
                  <a:cubicBezTo>
                    <a:pt x="86" y="138"/>
                    <a:pt x="112" y="91"/>
                    <a:pt x="112" y="50"/>
                  </a:cubicBezTo>
                  <a:cubicBezTo>
                    <a:pt x="112" y="19"/>
                    <a:pt x="98" y="1"/>
                    <a:pt x="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92" name="Google Shape;692;p5"/>
            <p:cNvSpPr/>
            <p:nvPr/>
          </p:nvSpPr>
          <p:spPr>
            <a:xfrm>
              <a:off x="5723173" y="742459"/>
              <a:ext cx="13247" cy="18991"/>
            </a:xfrm>
            <a:custGeom>
              <a:rect b="b" l="l" r="r" t="t"/>
              <a:pathLst>
                <a:path extrusionOk="0" h="162" w="113">
                  <a:moveTo>
                    <a:pt x="79" y="1"/>
                  </a:moveTo>
                  <a:cubicBezTo>
                    <a:pt x="72" y="1"/>
                    <a:pt x="65" y="3"/>
                    <a:pt x="57" y="8"/>
                  </a:cubicBezTo>
                  <a:cubicBezTo>
                    <a:pt x="26" y="25"/>
                    <a:pt x="1" y="73"/>
                    <a:pt x="1" y="114"/>
                  </a:cubicBezTo>
                  <a:cubicBezTo>
                    <a:pt x="1" y="144"/>
                    <a:pt x="15" y="162"/>
                    <a:pt x="35" y="162"/>
                  </a:cubicBezTo>
                  <a:cubicBezTo>
                    <a:pt x="41" y="162"/>
                    <a:pt x="49" y="160"/>
                    <a:pt x="57" y="155"/>
                  </a:cubicBezTo>
                  <a:cubicBezTo>
                    <a:pt x="88" y="138"/>
                    <a:pt x="112" y="90"/>
                    <a:pt x="112" y="49"/>
                  </a:cubicBezTo>
                  <a:cubicBezTo>
                    <a:pt x="112" y="19"/>
                    <a:pt x="99"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93" name="Google Shape;693;p5"/>
            <p:cNvSpPr/>
            <p:nvPr/>
          </p:nvSpPr>
          <p:spPr>
            <a:xfrm>
              <a:off x="5876036" y="654422"/>
              <a:ext cx="13247" cy="18991"/>
            </a:xfrm>
            <a:custGeom>
              <a:rect b="b" l="l" r="r" t="t"/>
              <a:pathLst>
                <a:path extrusionOk="0" h="162" w="113">
                  <a:moveTo>
                    <a:pt x="79" y="1"/>
                  </a:moveTo>
                  <a:cubicBezTo>
                    <a:pt x="72" y="1"/>
                    <a:pt x="65" y="3"/>
                    <a:pt x="57" y="8"/>
                  </a:cubicBezTo>
                  <a:cubicBezTo>
                    <a:pt x="26" y="24"/>
                    <a:pt x="1" y="73"/>
                    <a:pt x="1" y="113"/>
                  </a:cubicBezTo>
                  <a:cubicBezTo>
                    <a:pt x="1" y="144"/>
                    <a:pt x="15" y="162"/>
                    <a:pt x="35" y="162"/>
                  </a:cubicBezTo>
                  <a:cubicBezTo>
                    <a:pt x="42" y="162"/>
                    <a:pt x="49" y="160"/>
                    <a:pt x="57" y="155"/>
                  </a:cubicBezTo>
                  <a:cubicBezTo>
                    <a:pt x="88" y="138"/>
                    <a:pt x="112" y="90"/>
                    <a:pt x="112" y="49"/>
                  </a:cubicBezTo>
                  <a:cubicBezTo>
                    <a:pt x="112" y="19"/>
                    <a:pt x="99"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94" name="Google Shape;694;p5"/>
            <p:cNvSpPr/>
            <p:nvPr/>
          </p:nvSpPr>
          <p:spPr>
            <a:xfrm>
              <a:off x="5808983" y="692286"/>
              <a:ext cx="13247" cy="19225"/>
            </a:xfrm>
            <a:custGeom>
              <a:rect b="b" l="l" r="r" t="t"/>
              <a:pathLst>
                <a:path extrusionOk="0" h="164" w="113">
                  <a:moveTo>
                    <a:pt x="79" y="1"/>
                  </a:moveTo>
                  <a:cubicBezTo>
                    <a:pt x="72" y="1"/>
                    <a:pt x="64" y="3"/>
                    <a:pt x="56" y="8"/>
                  </a:cubicBezTo>
                  <a:cubicBezTo>
                    <a:pt x="26" y="26"/>
                    <a:pt x="1" y="73"/>
                    <a:pt x="1" y="115"/>
                  </a:cubicBezTo>
                  <a:cubicBezTo>
                    <a:pt x="1" y="145"/>
                    <a:pt x="15" y="163"/>
                    <a:pt x="34" y="163"/>
                  </a:cubicBezTo>
                  <a:cubicBezTo>
                    <a:pt x="41" y="163"/>
                    <a:pt x="48" y="161"/>
                    <a:pt x="56" y="156"/>
                  </a:cubicBezTo>
                  <a:cubicBezTo>
                    <a:pt x="88" y="138"/>
                    <a:pt x="112" y="91"/>
                    <a:pt x="112" y="51"/>
                  </a:cubicBezTo>
                  <a:cubicBezTo>
                    <a:pt x="112" y="20"/>
                    <a:pt x="99"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95" name="Google Shape;695;p5"/>
            <p:cNvSpPr/>
            <p:nvPr/>
          </p:nvSpPr>
          <p:spPr>
            <a:xfrm>
              <a:off x="5642052" y="749375"/>
              <a:ext cx="303854" cy="514394"/>
            </a:xfrm>
            <a:custGeom>
              <a:rect b="b" l="l" r="r" t="t"/>
              <a:pathLst>
                <a:path extrusionOk="0" h="4388" w="2592">
                  <a:moveTo>
                    <a:pt x="2515" y="0"/>
                  </a:moveTo>
                  <a:cubicBezTo>
                    <a:pt x="2518" y="69"/>
                    <a:pt x="2528" y="464"/>
                    <a:pt x="2407" y="1079"/>
                  </a:cubicBezTo>
                  <a:cubicBezTo>
                    <a:pt x="2399" y="1119"/>
                    <a:pt x="2390" y="1160"/>
                    <a:pt x="2381" y="1202"/>
                  </a:cubicBezTo>
                  <a:cubicBezTo>
                    <a:pt x="2361" y="1299"/>
                    <a:pt x="2336" y="1400"/>
                    <a:pt x="2308" y="1506"/>
                  </a:cubicBezTo>
                  <a:cubicBezTo>
                    <a:pt x="2280" y="1615"/>
                    <a:pt x="2247" y="1728"/>
                    <a:pt x="2211" y="1845"/>
                  </a:cubicBezTo>
                  <a:cubicBezTo>
                    <a:pt x="2159" y="2009"/>
                    <a:pt x="2099" y="2182"/>
                    <a:pt x="2030" y="2362"/>
                  </a:cubicBezTo>
                  <a:cubicBezTo>
                    <a:pt x="1878" y="2753"/>
                    <a:pt x="1679" y="3177"/>
                    <a:pt x="1419" y="3625"/>
                  </a:cubicBezTo>
                  <a:cubicBezTo>
                    <a:pt x="1287" y="3852"/>
                    <a:pt x="1140" y="4085"/>
                    <a:pt x="976" y="4322"/>
                  </a:cubicBezTo>
                  <a:cubicBezTo>
                    <a:pt x="876" y="4294"/>
                    <a:pt x="785" y="4259"/>
                    <a:pt x="699" y="4221"/>
                  </a:cubicBezTo>
                  <a:cubicBezTo>
                    <a:pt x="402" y="4090"/>
                    <a:pt x="175" y="3900"/>
                    <a:pt x="0" y="3684"/>
                  </a:cubicBezTo>
                  <a:lnTo>
                    <a:pt x="0" y="3684"/>
                  </a:lnTo>
                  <a:cubicBezTo>
                    <a:pt x="181" y="3927"/>
                    <a:pt x="423" y="4142"/>
                    <a:pt x="749" y="4287"/>
                  </a:cubicBezTo>
                  <a:cubicBezTo>
                    <a:pt x="836" y="4326"/>
                    <a:pt x="927" y="4361"/>
                    <a:pt x="1026" y="4388"/>
                  </a:cubicBezTo>
                  <a:cubicBezTo>
                    <a:pt x="1191" y="4151"/>
                    <a:pt x="1338" y="3918"/>
                    <a:pt x="1470" y="3691"/>
                  </a:cubicBezTo>
                  <a:cubicBezTo>
                    <a:pt x="1730" y="3243"/>
                    <a:pt x="1928" y="2819"/>
                    <a:pt x="2080" y="2428"/>
                  </a:cubicBezTo>
                  <a:cubicBezTo>
                    <a:pt x="2150" y="2248"/>
                    <a:pt x="2210" y="2076"/>
                    <a:pt x="2262" y="1911"/>
                  </a:cubicBezTo>
                  <a:cubicBezTo>
                    <a:pt x="2298" y="1794"/>
                    <a:pt x="2330" y="1681"/>
                    <a:pt x="2358" y="1572"/>
                  </a:cubicBezTo>
                  <a:cubicBezTo>
                    <a:pt x="2387" y="1467"/>
                    <a:pt x="2411" y="1365"/>
                    <a:pt x="2432" y="1268"/>
                  </a:cubicBezTo>
                  <a:cubicBezTo>
                    <a:pt x="2441" y="1227"/>
                    <a:pt x="2450" y="1185"/>
                    <a:pt x="2457" y="1145"/>
                  </a:cubicBezTo>
                  <a:cubicBezTo>
                    <a:pt x="2591" y="468"/>
                    <a:pt x="2566" y="55"/>
                    <a:pt x="2566" y="55"/>
                  </a:cubicBezTo>
                  <a:lnTo>
                    <a:pt x="25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96" name="Google Shape;696;p5"/>
            <p:cNvSpPr/>
            <p:nvPr/>
          </p:nvSpPr>
          <p:spPr>
            <a:xfrm>
              <a:off x="5602664" y="611634"/>
              <a:ext cx="286856" cy="167401"/>
            </a:xfrm>
            <a:custGeom>
              <a:rect b="b" l="l" r="r" t="t"/>
              <a:pathLst>
                <a:path extrusionOk="0" h="1428" w="2447">
                  <a:moveTo>
                    <a:pt x="2170" y="1"/>
                  </a:moveTo>
                  <a:lnTo>
                    <a:pt x="1" y="1253"/>
                  </a:lnTo>
                  <a:lnTo>
                    <a:pt x="278" y="1428"/>
                  </a:lnTo>
                  <a:lnTo>
                    <a:pt x="2447" y="176"/>
                  </a:lnTo>
                  <a:lnTo>
                    <a:pt x="217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97" name="Google Shape;697;p5"/>
            <p:cNvSpPr/>
            <p:nvPr/>
          </p:nvSpPr>
          <p:spPr>
            <a:xfrm>
              <a:off x="5516150" y="758519"/>
              <a:ext cx="119103" cy="216988"/>
            </a:xfrm>
            <a:custGeom>
              <a:rect b="b" l="l" r="r" t="t"/>
              <a:pathLst>
                <a:path extrusionOk="0" h="1851" w="1016">
                  <a:moveTo>
                    <a:pt x="739" y="0"/>
                  </a:moveTo>
                  <a:lnTo>
                    <a:pt x="0" y="1676"/>
                  </a:lnTo>
                  <a:lnTo>
                    <a:pt x="276" y="1850"/>
                  </a:lnTo>
                  <a:lnTo>
                    <a:pt x="1016" y="175"/>
                  </a:lnTo>
                  <a:lnTo>
                    <a:pt x="73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98" name="Google Shape;698;p5"/>
            <p:cNvSpPr/>
            <p:nvPr/>
          </p:nvSpPr>
          <p:spPr>
            <a:xfrm>
              <a:off x="5581563" y="819242"/>
              <a:ext cx="319445" cy="304205"/>
            </a:xfrm>
            <a:custGeom>
              <a:rect b="b" l="l" r="r" t="t"/>
              <a:pathLst>
                <a:path extrusionOk="0" h="2595" w="2725">
                  <a:moveTo>
                    <a:pt x="556" y="0"/>
                  </a:moveTo>
                  <a:lnTo>
                    <a:pt x="181" y="837"/>
                  </a:lnTo>
                  <a:lnTo>
                    <a:pt x="2" y="1237"/>
                  </a:lnTo>
                  <a:cubicBezTo>
                    <a:pt x="2" y="1237"/>
                    <a:pt x="1" y="1275"/>
                    <a:pt x="1" y="1341"/>
                  </a:cubicBezTo>
                  <a:lnTo>
                    <a:pt x="2171" y="2595"/>
                  </a:lnTo>
                  <a:cubicBezTo>
                    <a:pt x="2319" y="2305"/>
                    <a:pt x="2444" y="2027"/>
                    <a:pt x="2546" y="1766"/>
                  </a:cubicBezTo>
                  <a:cubicBezTo>
                    <a:pt x="2614" y="1587"/>
                    <a:pt x="2674" y="1417"/>
                    <a:pt x="2725" y="1252"/>
                  </a:cubicBezTo>
                  <a:lnTo>
                    <a:pt x="5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699" name="Google Shape;699;p5"/>
            <p:cNvSpPr/>
            <p:nvPr/>
          </p:nvSpPr>
          <p:spPr>
            <a:xfrm>
              <a:off x="5581563" y="976443"/>
              <a:ext cx="254618" cy="221091"/>
            </a:xfrm>
            <a:custGeom>
              <a:rect b="b" l="l" r="r" t="t"/>
              <a:pathLst>
                <a:path extrusionOk="0" h="1886" w="2172">
                  <a:moveTo>
                    <a:pt x="1" y="0"/>
                  </a:moveTo>
                  <a:cubicBezTo>
                    <a:pt x="1" y="161"/>
                    <a:pt x="15" y="490"/>
                    <a:pt x="110" y="862"/>
                  </a:cubicBezTo>
                  <a:cubicBezTo>
                    <a:pt x="114" y="876"/>
                    <a:pt x="119" y="891"/>
                    <a:pt x="122" y="907"/>
                  </a:cubicBezTo>
                  <a:lnTo>
                    <a:pt x="1818" y="1885"/>
                  </a:lnTo>
                  <a:cubicBezTo>
                    <a:pt x="1859" y="1819"/>
                    <a:pt x="1898" y="1752"/>
                    <a:pt x="1935" y="1688"/>
                  </a:cubicBezTo>
                  <a:cubicBezTo>
                    <a:pt x="2022" y="1540"/>
                    <a:pt x="2098" y="1395"/>
                    <a:pt x="2172" y="1254"/>
                  </a:cubicBez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700" name="Google Shape;700;p5"/>
            <p:cNvSpPr/>
            <p:nvPr/>
          </p:nvSpPr>
          <p:spPr>
            <a:xfrm>
              <a:off x="5646624" y="764849"/>
              <a:ext cx="277946" cy="201397"/>
            </a:xfrm>
            <a:custGeom>
              <a:rect b="b" l="l" r="r" t="t"/>
              <a:pathLst>
                <a:path extrusionOk="0" h="1718" w="2371">
                  <a:moveTo>
                    <a:pt x="751" y="0"/>
                  </a:moveTo>
                  <a:lnTo>
                    <a:pt x="200" y="318"/>
                  </a:lnTo>
                  <a:lnTo>
                    <a:pt x="19" y="422"/>
                  </a:lnTo>
                  <a:lnTo>
                    <a:pt x="1" y="464"/>
                  </a:lnTo>
                  <a:lnTo>
                    <a:pt x="2170" y="1717"/>
                  </a:lnTo>
                  <a:cubicBezTo>
                    <a:pt x="2171" y="1715"/>
                    <a:pt x="2171" y="1714"/>
                    <a:pt x="2172" y="1713"/>
                  </a:cubicBezTo>
                  <a:cubicBezTo>
                    <a:pt x="2208" y="1596"/>
                    <a:pt x="2241" y="1482"/>
                    <a:pt x="2269" y="1374"/>
                  </a:cubicBezTo>
                  <a:cubicBezTo>
                    <a:pt x="2297" y="1268"/>
                    <a:pt x="2322" y="1167"/>
                    <a:pt x="2342" y="1070"/>
                  </a:cubicBezTo>
                  <a:cubicBezTo>
                    <a:pt x="2351" y="1028"/>
                    <a:pt x="2360" y="987"/>
                    <a:pt x="2368" y="947"/>
                  </a:cubicBezTo>
                  <a:cubicBezTo>
                    <a:pt x="2369" y="943"/>
                    <a:pt x="2369" y="939"/>
                    <a:pt x="2370" y="936"/>
                  </a:cubicBezTo>
                  <a:lnTo>
                    <a:pt x="75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701" name="Google Shape;701;p5"/>
            <p:cNvSpPr/>
            <p:nvPr/>
          </p:nvSpPr>
          <p:spPr>
            <a:xfrm>
              <a:off x="5734544" y="683376"/>
              <a:ext cx="203976" cy="191198"/>
            </a:xfrm>
            <a:custGeom>
              <a:rect b="b" l="l" r="r" t="t"/>
              <a:pathLst>
                <a:path extrusionOk="0" h="1631" w="1740">
                  <a:moveTo>
                    <a:pt x="1205" y="0"/>
                  </a:moveTo>
                  <a:lnTo>
                    <a:pt x="994" y="122"/>
                  </a:lnTo>
                  <a:lnTo>
                    <a:pt x="839" y="211"/>
                  </a:lnTo>
                  <a:lnTo>
                    <a:pt x="654" y="319"/>
                  </a:lnTo>
                  <a:lnTo>
                    <a:pt x="344" y="497"/>
                  </a:lnTo>
                  <a:lnTo>
                    <a:pt x="237" y="559"/>
                  </a:lnTo>
                  <a:lnTo>
                    <a:pt x="1" y="696"/>
                  </a:lnTo>
                  <a:lnTo>
                    <a:pt x="1620" y="1631"/>
                  </a:lnTo>
                  <a:cubicBezTo>
                    <a:pt x="1739" y="1023"/>
                    <a:pt x="1729" y="631"/>
                    <a:pt x="1726" y="563"/>
                  </a:cubicBezTo>
                  <a:lnTo>
                    <a:pt x="1205" y="0"/>
                  </a:lnTo>
                  <a:close/>
                </a:path>
              </a:pathLst>
            </a:custGeom>
            <a:solidFill>
              <a:srgbClr val="EF47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702" name="Google Shape;702;p5"/>
            <p:cNvSpPr/>
            <p:nvPr/>
          </p:nvSpPr>
          <p:spPr>
            <a:xfrm>
              <a:off x="5734544" y="683376"/>
              <a:ext cx="203976" cy="191198"/>
            </a:xfrm>
            <a:custGeom>
              <a:rect b="b" l="l" r="r" t="t"/>
              <a:pathLst>
                <a:path extrusionOk="0" h="1631" w="1740">
                  <a:moveTo>
                    <a:pt x="1205" y="0"/>
                  </a:moveTo>
                  <a:lnTo>
                    <a:pt x="994" y="122"/>
                  </a:lnTo>
                  <a:lnTo>
                    <a:pt x="839" y="211"/>
                  </a:lnTo>
                  <a:lnTo>
                    <a:pt x="654" y="319"/>
                  </a:lnTo>
                  <a:lnTo>
                    <a:pt x="344" y="497"/>
                  </a:lnTo>
                  <a:lnTo>
                    <a:pt x="237" y="559"/>
                  </a:lnTo>
                  <a:lnTo>
                    <a:pt x="1" y="696"/>
                  </a:lnTo>
                  <a:lnTo>
                    <a:pt x="1620" y="1631"/>
                  </a:lnTo>
                  <a:cubicBezTo>
                    <a:pt x="1739" y="1023"/>
                    <a:pt x="1729" y="631"/>
                    <a:pt x="1726" y="563"/>
                  </a:cubicBezTo>
                  <a:lnTo>
                    <a:pt x="12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703" name="Google Shape;703;p5"/>
            <p:cNvSpPr/>
            <p:nvPr/>
          </p:nvSpPr>
          <p:spPr>
            <a:xfrm>
              <a:off x="5595864" y="1082650"/>
              <a:ext cx="198935" cy="173497"/>
            </a:xfrm>
            <a:custGeom>
              <a:rect b="b" l="l" r="r" t="t"/>
              <a:pathLst>
                <a:path extrusionOk="0" h="1480" w="1697">
                  <a:moveTo>
                    <a:pt x="0" y="1"/>
                  </a:moveTo>
                  <a:lnTo>
                    <a:pt x="0" y="1"/>
                  </a:lnTo>
                  <a:cubicBezTo>
                    <a:pt x="77" y="279"/>
                    <a:pt x="198" y="577"/>
                    <a:pt x="394" y="842"/>
                  </a:cubicBezTo>
                  <a:cubicBezTo>
                    <a:pt x="569" y="1057"/>
                    <a:pt x="796" y="1247"/>
                    <a:pt x="1093" y="1379"/>
                  </a:cubicBezTo>
                  <a:cubicBezTo>
                    <a:pt x="1179" y="1417"/>
                    <a:pt x="1270" y="1451"/>
                    <a:pt x="1370" y="1479"/>
                  </a:cubicBezTo>
                  <a:cubicBezTo>
                    <a:pt x="1487" y="1310"/>
                    <a:pt x="1595" y="1143"/>
                    <a:pt x="1696" y="979"/>
                  </a:cubicBezTo>
                  <a:lnTo>
                    <a:pt x="0" y="1"/>
                  </a:lnTo>
                  <a:close/>
                </a:path>
              </a:pathLst>
            </a:custGeom>
            <a:solidFill>
              <a:srgbClr val="EF47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704" name="Google Shape;704;p5"/>
            <p:cNvSpPr/>
            <p:nvPr/>
          </p:nvSpPr>
          <p:spPr>
            <a:xfrm>
              <a:off x="5595864" y="1082650"/>
              <a:ext cx="198935" cy="173497"/>
            </a:xfrm>
            <a:custGeom>
              <a:rect b="b" l="l" r="r" t="t"/>
              <a:pathLst>
                <a:path extrusionOk="0" h="1480" w="1697">
                  <a:moveTo>
                    <a:pt x="0" y="1"/>
                  </a:moveTo>
                  <a:lnTo>
                    <a:pt x="0" y="1"/>
                  </a:lnTo>
                  <a:cubicBezTo>
                    <a:pt x="77" y="279"/>
                    <a:pt x="198" y="577"/>
                    <a:pt x="394" y="842"/>
                  </a:cubicBezTo>
                  <a:cubicBezTo>
                    <a:pt x="569" y="1057"/>
                    <a:pt x="796" y="1247"/>
                    <a:pt x="1093" y="1379"/>
                  </a:cubicBezTo>
                  <a:cubicBezTo>
                    <a:pt x="1179" y="1417"/>
                    <a:pt x="1270" y="1451"/>
                    <a:pt x="1370" y="1479"/>
                  </a:cubicBezTo>
                  <a:cubicBezTo>
                    <a:pt x="1487" y="1310"/>
                    <a:pt x="1595" y="1143"/>
                    <a:pt x="1696" y="979"/>
                  </a:cubicBez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grpSp>
      <p:grpSp>
        <p:nvGrpSpPr>
          <p:cNvPr id="705" name="Google Shape;705;p5"/>
          <p:cNvGrpSpPr/>
          <p:nvPr/>
        </p:nvGrpSpPr>
        <p:grpSpPr>
          <a:xfrm>
            <a:off x="333839" y="391060"/>
            <a:ext cx="536748" cy="599601"/>
            <a:chOff x="-1981011" y="3336622"/>
            <a:chExt cx="536748" cy="599601"/>
          </a:xfrm>
        </p:grpSpPr>
        <p:sp>
          <p:nvSpPr>
            <p:cNvPr id="706" name="Google Shape;706;p5"/>
            <p:cNvSpPr/>
            <p:nvPr/>
          </p:nvSpPr>
          <p:spPr>
            <a:xfrm>
              <a:off x="-1763871" y="3680199"/>
              <a:ext cx="26291" cy="17747"/>
            </a:xfrm>
            <a:custGeom>
              <a:rect b="b" l="l" r="r" t="t"/>
              <a:pathLst>
                <a:path extrusionOk="0" h="216" w="320">
                  <a:moveTo>
                    <a:pt x="50" y="1"/>
                  </a:moveTo>
                  <a:cubicBezTo>
                    <a:pt x="35" y="1"/>
                    <a:pt x="21" y="8"/>
                    <a:pt x="13" y="22"/>
                  </a:cubicBezTo>
                  <a:cubicBezTo>
                    <a:pt x="1" y="42"/>
                    <a:pt x="7" y="68"/>
                    <a:pt x="28" y="80"/>
                  </a:cubicBezTo>
                  <a:lnTo>
                    <a:pt x="248" y="210"/>
                  </a:lnTo>
                  <a:cubicBezTo>
                    <a:pt x="255" y="214"/>
                    <a:pt x="263" y="215"/>
                    <a:pt x="271" y="215"/>
                  </a:cubicBezTo>
                  <a:cubicBezTo>
                    <a:pt x="285" y="215"/>
                    <a:pt x="299" y="209"/>
                    <a:pt x="307" y="195"/>
                  </a:cubicBezTo>
                  <a:cubicBezTo>
                    <a:pt x="319" y="175"/>
                    <a:pt x="312" y="148"/>
                    <a:pt x="292" y="137"/>
                  </a:cubicBezTo>
                  <a:lnTo>
                    <a:pt x="70" y="6"/>
                  </a:lnTo>
                  <a:cubicBezTo>
                    <a:pt x="64" y="2"/>
                    <a:pt x="57" y="1"/>
                    <a:pt x="50" y="1"/>
                  </a:cubicBezTo>
                  <a:close/>
                </a:path>
              </a:pathLst>
            </a:custGeom>
            <a:solidFill>
              <a:srgbClr val="3C3C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707" name="Google Shape;707;p5"/>
            <p:cNvSpPr/>
            <p:nvPr/>
          </p:nvSpPr>
          <p:spPr>
            <a:xfrm>
              <a:off x="-1788272" y="3537083"/>
              <a:ext cx="26373" cy="17664"/>
            </a:xfrm>
            <a:custGeom>
              <a:rect b="b" l="l" r="r" t="t"/>
              <a:pathLst>
                <a:path extrusionOk="0" h="215" w="321">
                  <a:moveTo>
                    <a:pt x="272" y="1"/>
                  </a:moveTo>
                  <a:cubicBezTo>
                    <a:pt x="264" y="1"/>
                    <a:pt x="256" y="3"/>
                    <a:pt x="249" y="7"/>
                  </a:cubicBezTo>
                  <a:lnTo>
                    <a:pt x="27" y="135"/>
                  </a:lnTo>
                  <a:cubicBezTo>
                    <a:pt x="7" y="147"/>
                    <a:pt x="0" y="173"/>
                    <a:pt x="12" y="193"/>
                  </a:cubicBezTo>
                  <a:cubicBezTo>
                    <a:pt x="19" y="208"/>
                    <a:pt x="34" y="214"/>
                    <a:pt x="49" y="214"/>
                  </a:cubicBezTo>
                  <a:cubicBezTo>
                    <a:pt x="57" y="214"/>
                    <a:pt x="63" y="213"/>
                    <a:pt x="70" y="209"/>
                  </a:cubicBezTo>
                  <a:lnTo>
                    <a:pt x="292" y="80"/>
                  </a:lnTo>
                  <a:cubicBezTo>
                    <a:pt x="312" y="69"/>
                    <a:pt x="320" y="43"/>
                    <a:pt x="308" y="23"/>
                  </a:cubicBezTo>
                  <a:cubicBezTo>
                    <a:pt x="300" y="9"/>
                    <a:pt x="286" y="1"/>
                    <a:pt x="272" y="1"/>
                  </a:cubicBezTo>
                  <a:close/>
                </a:path>
              </a:pathLst>
            </a:custGeom>
            <a:solidFill>
              <a:srgbClr val="3C3C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708" name="Google Shape;708;p5"/>
            <p:cNvSpPr/>
            <p:nvPr/>
          </p:nvSpPr>
          <p:spPr>
            <a:xfrm>
              <a:off x="-1981011" y="3336622"/>
              <a:ext cx="454756" cy="585472"/>
            </a:xfrm>
            <a:custGeom>
              <a:rect b="b" l="l" r="r" t="t"/>
              <a:pathLst>
                <a:path extrusionOk="0" h="7126" w="5535">
                  <a:moveTo>
                    <a:pt x="3716" y="1"/>
                  </a:moveTo>
                  <a:cubicBezTo>
                    <a:pt x="3371" y="1"/>
                    <a:pt x="2982" y="113"/>
                    <a:pt x="2569" y="351"/>
                  </a:cubicBezTo>
                  <a:cubicBezTo>
                    <a:pt x="1150" y="1170"/>
                    <a:pt x="1" y="3162"/>
                    <a:pt x="1" y="4799"/>
                  </a:cubicBezTo>
                  <a:cubicBezTo>
                    <a:pt x="1" y="5618"/>
                    <a:pt x="289" y="6193"/>
                    <a:pt x="753" y="6463"/>
                  </a:cubicBezTo>
                  <a:lnTo>
                    <a:pt x="1901" y="7126"/>
                  </a:lnTo>
                  <a:lnTo>
                    <a:pt x="5534" y="835"/>
                  </a:lnTo>
                  <a:lnTo>
                    <a:pt x="4386" y="171"/>
                  </a:lnTo>
                  <a:cubicBezTo>
                    <a:pt x="4191" y="59"/>
                    <a:pt x="3965" y="1"/>
                    <a:pt x="371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709" name="Google Shape;709;p5"/>
            <p:cNvSpPr/>
            <p:nvPr/>
          </p:nvSpPr>
          <p:spPr>
            <a:xfrm>
              <a:off x="-1907481" y="3391174"/>
              <a:ext cx="463218" cy="545049"/>
            </a:xfrm>
            <a:custGeom>
              <a:rect b="b" l="l" r="r" t="t"/>
              <a:pathLst>
                <a:path extrusionOk="0" h="6634" w="5638">
                  <a:moveTo>
                    <a:pt x="3968" y="1"/>
                  </a:moveTo>
                  <a:cubicBezTo>
                    <a:pt x="3006" y="1"/>
                    <a:pt x="1806" y="880"/>
                    <a:pt x="1003" y="2268"/>
                  </a:cubicBezTo>
                  <a:cubicBezTo>
                    <a:pt x="1" y="4006"/>
                    <a:pt x="1" y="5883"/>
                    <a:pt x="1003" y="6463"/>
                  </a:cubicBezTo>
                  <a:cubicBezTo>
                    <a:pt x="1204" y="6579"/>
                    <a:pt x="1430" y="6634"/>
                    <a:pt x="1670" y="6634"/>
                  </a:cubicBezTo>
                  <a:cubicBezTo>
                    <a:pt x="2632" y="6634"/>
                    <a:pt x="3833" y="5755"/>
                    <a:pt x="4636" y="4365"/>
                  </a:cubicBezTo>
                  <a:cubicBezTo>
                    <a:pt x="5638" y="2629"/>
                    <a:pt x="5638" y="752"/>
                    <a:pt x="4636" y="172"/>
                  </a:cubicBezTo>
                  <a:cubicBezTo>
                    <a:pt x="4435" y="56"/>
                    <a:pt x="4209" y="1"/>
                    <a:pt x="396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710" name="Google Shape;710;p5"/>
            <p:cNvSpPr/>
            <p:nvPr/>
          </p:nvSpPr>
          <p:spPr>
            <a:xfrm>
              <a:off x="-1785068" y="3457884"/>
              <a:ext cx="249684" cy="396176"/>
            </a:xfrm>
            <a:custGeom>
              <a:rect b="b" l="l" r="r" t="t"/>
              <a:pathLst>
                <a:path extrusionOk="0" h="4822" w="3039">
                  <a:moveTo>
                    <a:pt x="3039" y="0"/>
                  </a:moveTo>
                  <a:lnTo>
                    <a:pt x="2156" y="511"/>
                  </a:lnTo>
                  <a:lnTo>
                    <a:pt x="1333" y="3345"/>
                  </a:lnTo>
                  <a:lnTo>
                    <a:pt x="884" y="2313"/>
                  </a:lnTo>
                  <a:lnTo>
                    <a:pt x="1" y="2822"/>
                  </a:lnTo>
                  <a:lnTo>
                    <a:pt x="872" y="4821"/>
                  </a:lnTo>
                  <a:lnTo>
                    <a:pt x="912" y="4799"/>
                  </a:lnTo>
                  <a:lnTo>
                    <a:pt x="1755" y="4312"/>
                  </a:lnTo>
                  <a:lnTo>
                    <a:pt x="1794" y="4288"/>
                  </a:lnTo>
                  <a:lnTo>
                    <a:pt x="303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grpSp>
      <p:pic>
        <p:nvPicPr>
          <p:cNvPr id="711" name="Google Shape;711;p5"/>
          <p:cNvPicPr preferRelativeResize="0"/>
          <p:nvPr/>
        </p:nvPicPr>
        <p:blipFill>
          <a:blip r:embed="rId3">
            <a:alphaModFix/>
          </a:blip>
          <a:stretch>
            <a:fillRect/>
          </a:stretch>
        </p:blipFill>
        <p:spPr>
          <a:xfrm>
            <a:off x="1452194" y="0"/>
            <a:ext cx="7691813"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7"/>
          <p:cNvSpPr txBox="1"/>
          <p:nvPr>
            <p:ph type="title"/>
          </p:nvPr>
        </p:nvSpPr>
        <p:spPr>
          <a:xfrm>
            <a:off x="720000" y="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lt2"/>
                </a:solidFill>
              </a:rPr>
              <a:t>ACTIVITY DIAGRAM</a:t>
            </a:r>
            <a:endParaRPr>
              <a:solidFill>
                <a:schemeClr val="lt2"/>
              </a:solidFill>
            </a:endParaRPr>
          </a:p>
        </p:txBody>
      </p:sp>
      <p:sp>
        <p:nvSpPr>
          <p:cNvPr id="717" name="Google Shape;717;p7"/>
          <p:cNvSpPr txBox="1"/>
          <p:nvPr>
            <p:ph idx="5" type="subTitle"/>
          </p:nvPr>
        </p:nvSpPr>
        <p:spPr>
          <a:xfrm>
            <a:off x="1374825" y="636725"/>
            <a:ext cx="2775900" cy="4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      Employee</a:t>
            </a:r>
            <a:endParaRPr/>
          </a:p>
        </p:txBody>
      </p:sp>
      <p:cxnSp>
        <p:nvCxnSpPr>
          <p:cNvPr id="718" name="Google Shape;718;p7"/>
          <p:cNvCxnSpPr/>
          <p:nvPr/>
        </p:nvCxnSpPr>
        <p:spPr>
          <a:xfrm flipH="1" rot="10800000">
            <a:off x="1361775" y="1002550"/>
            <a:ext cx="2471100" cy="5100"/>
          </a:xfrm>
          <a:prstGeom prst="straightConnector1">
            <a:avLst/>
          </a:prstGeom>
          <a:noFill/>
          <a:ln cap="flat" cmpd="sng" w="19050">
            <a:solidFill>
              <a:schemeClr val="lt2"/>
            </a:solidFill>
            <a:prstDash val="solid"/>
            <a:round/>
            <a:headEnd len="sm" w="sm" type="none"/>
            <a:tailEnd len="sm" w="sm" type="none"/>
          </a:ln>
        </p:spPr>
      </p:cxnSp>
      <p:sp>
        <p:nvSpPr>
          <p:cNvPr id="719" name="Google Shape;719;p7"/>
          <p:cNvSpPr txBox="1"/>
          <p:nvPr>
            <p:ph idx="5" type="subTitle"/>
          </p:nvPr>
        </p:nvSpPr>
        <p:spPr>
          <a:xfrm>
            <a:off x="5254500" y="636725"/>
            <a:ext cx="2775900" cy="4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           Project</a:t>
            </a:r>
            <a:endParaRPr/>
          </a:p>
        </p:txBody>
      </p:sp>
      <p:cxnSp>
        <p:nvCxnSpPr>
          <p:cNvPr id="720" name="Google Shape;720;p7"/>
          <p:cNvCxnSpPr/>
          <p:nvPr/>
        </p:nvCxnSpPr>
        <p:spPr>
          <a:xfrm flipH="1" rot="10800000">
            <a:off x="5241450" y="1002550"/>
            <a:ext cx="2471100" cy="5100"/>
          </a:xfrm>
          <a:prstGeom prst="straightConnector1">
            <a:avLst/>
          </a:prstGeom>
          <a:noFill/>
          <a:ln cap="flat" cmpd="sng" w="19050">
            <a:solidFill>
              <a:schemeClr val="lt2"/>
            </a:solidFill>
            <a:prstDash val="solid"/>
            <a:round/>
            <a:headEnd len="sm" w="sm" type="none"/>
            <a:tailEnd len="sm" w="sm" type="none"/>
          </a:ln>
        </p:spPr>
      </p:cxnSp>
      <p:pic>
        <p:nvPicPr>
          <p:cNvPr id="721" name="Google Shape;721;p7"/>
          <p:cNvPicPr preferRelativeResize="0"/>
          <p:nvPr/>
        </p:nvPicPr>
        <p:blipFill>
          <a:blip r:embed="rId3">
            <a:alphaModFix/>
          </a:blip>
          <a:stretch>
            <a:fillRect/>
          </a:stretch>
        </p:blipFill>
        <p:spPr>
          <a:xfrm>
            <a:off x="1411575" y="1098100"/>
            <a:ext cx="2421300" cy="3974739"/>
          </a:xfrm>
          <a:prstGeom prst="rect">
            <a:avLst/>
          </a:prstGeom>
          <a:noFill/>
          <a:ln>
            <a:noFill/>
          </a:ln>
        </p:spPr>
      </p:pic>
      <p:pic>
        <p:nvPicPr>
          <p:cNvPr id="722" name="Google Shape;722;p7"/>
          <p:cNvPicPr preferRelativeResize="0"/>
          <p:nvPr/>
        </p:nvPicPr>
        <p:blipFill>
          <a:blip r:embed="rId4">
            <a:alphaModFix/>
          </a:blip>
          <a:stretch>
            <a:fillRect/>
          </a:stretch>
        </p:blipFill>
        <p:spPr>
          <a:xfrm>
            <a:off x="5259450" y="1078749"/>
            <a:ext cx="2471100" cy="4021668"/>
          </a:xfrm>
          <a:prstGeom prst="rect">
            <a:avLst/>
          </a:prstGeom>
          <a:noFill/>
          <a:ln>
            <a:noFill/>
          </a:ln>
        </p:spPr>
      </p:pic>
      <p:grpSp>
        <p:nvGrpSpPr>
          <p:cNvPr id="723" name="Google Shape;723;p7"/>
          <p:cNvGrpSpPr/>
          <p:nvPr/>
        </p:nvGrpSpPr>
        <p:grpSpPr>
          <a:xfrm>
            <a:off x="112871" y="3939284"/>
            <a:ext cx="391152" cy="1069068"/>
            <a:chOff x="5886721" y="2337109"/>
            <a:chExt cx="391152" cy="1069068"/>
          </a:xfrm>
        </p:grpSpPr>
        <p:sp>
          <p:nvSpPr>
            <p:cNvPr id="724" name="Google Shape;724;p7"/>
            <p:cNvSpPr/>
            <p:nvPr/>
          </p:nvSpPr>
          <p:spPr>
            <a:xfrm>
              <a:off x="5886721" y="2464621"/>
              <a:ext cx="391152" cy="886562"/>
            </a:xfrm>
            <a:custGeom>
              <a:rect b="b" l="l" r="r" t="t"/>
              <a:pathLst>
                <a:path extrusionOk="0" h="38778" w="17107">
                  <a:moveTo>
                    <a:pt x="12941" y="0"/>
                  </a:moveTo>
                  <a:lnTo>
                    <a:pt x="1" y="7515"/>
                  </a:lnTo>
                  <a:lnTo>
                    <a:pt x="1" y="38778"/>
                  </a:lnTo>
                  <a:lnTo>
                    <a:pt x="17106" y="2405"/>
                  </a:lnTo>
                  <a:lnTo>
                    <a:pt x="1294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7"/>
            <p:cNvSpPr/>
            <p:nvPr/>
          </p:nvSpPr>
          <p:spPr>
            <a:xfrm>
              <a:off x="5980234" y="2519585"/>
              <a:ext cx="297634" cy="886585"/>
            </a:xfrm>
            <a:custGeom>
              <a:rect b="b" l="l" r="r" t="t"/>
              <a:pathLst>
                <a:path extrusionOk="0" h="38779" w="13017">
                  <a:moveTo>
                    <a:pt x="13016" y="1"/>
                  </a:moveTo>
                  <a:lnTo>
                    <a:pt x="1" y="7516"/>
                  </a:lnTo>
                  <a:lnTo>
                    <a:pt x="1" y="38778"/>
                  </a:lnTo>
                  <a:lnTo>
                    <a:pt x="13016" y="31263"/>
                  </a:lnTo>
                  <a:lnTo>
                    <a:pt x="1301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7"/>
            <p:cNvSpPr/>
            <p:nvPr/>
          </p:nvSpPr>
          <p:spPr>
            <a:xfrm>
              <a:off x="5886721" y="2636442"/>
              <a:ext cx="93541" cy="769735"/>
            </a:xfrm>
            <a:custGeom>
              <a:rect b="b" l="l" r="r" t="t"/>
              <a:pathLst>
                <a:path extrusionOk="0" h="33668" w="4091">
                  <a:moveTo>
                    <a:pt x="1" y="0"/>
                  </a:moveTo>
                  <a:lnTo>
                    <a:pt x="1" y="31263"/>
                  </a:lnTo>
                  <a:lnTo>
                    <a:pt x="4091" y="33667"/>
                  </a:lnTo>
                  <a:lnTo>
                    <a:pt x="4091" y="2405"/>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7"/>
            <p:cNvSpPr/>
            <p:nvPr/>
          </p:nvSpPr>
          <p:spPr>
            <a:xfrm>
              <a:off x="5959222" y="2448799"/>
              <a:ext cx="1143" cy="164130"/>
            </a:xfrm>
            <a:custGeom>
              <a:rect b="b" l="l" r="r" t="t"/>
              <a:pathLst>
                <a:path extrusionOk="0" h="7179" w="50">
                  <a:moveTo>
                    <a:pt x="1" y="1"/>
                  </a:moveTo>
                  <a:lnTo>
                    <a:pt x="1" y="7178"/>
                  </a:lnTo>
                  <a:lnTo>
                    <a:pt x="50" y="7132"/>
                  </a:lnTo>
                  <a:lnTo>
                    <a:pt x="1" y="1"/>
                  </a:lnTo>
                  <a:close/>
                </a:path>
              </a:pathLst>
            </a:custGeom>
            <a:solidFill>
              <a:srgbClr val="B7BD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7"/>
            <p:cNvSpPr/>
            <p:nvPr/>
          </p:nvSpPr>
          <p:spPr>
            <a:xfrm>
              <a:off x="5959222" y="2337109"/>
              <a:ext cx="255425" cy="147440"/>
            </a:xfrm>
            <a:custGeom>
              <a:rect b="b" l="l" r="r" t="t"/>
              <a:pathLst>
                <a:path extrusionOk="0" h="6449" w="11171">
                  <a:moveTo>
                    <a:pt x="8462" y="0"/>
                  </a:moveTo>
                  <a:lnTo>
                    <a:pt x="1" y="4886"/>
                  </a:lnTo>
                  <a:lnTo>
                    <a:pt x="2709" y="6449"/>
                  </a:lnTo>
                  <a:lnTo>
                    <a:pt x="11171" y="1563"/>
                  </a:lnTo>
                  <a:lnTo>
                    <a:pt x="846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7"/>
            <p:cNvSpPr/>
            <p:nvPr/>
          </p:nvSpPr>
          <p:spPr>
            <a:xfrm>
              <a:off x="5981240" y="2349776"/>
              <a:ext cx="211410" cy="122063"/>
            </a:xfrm>
            <a:custGeom>
              <a:rect b="b" l="l" r="r" t="t"/>
              <a:pathLst>
                <a:path extrusionOk="0" h="5339" w="9246">
                  <a:moveTo>
                    <a:pt x="7499" y="1"/>
                  </a:moveTo>
                  <a:lnTo>
                    <a:pt x="0" y="4332"/>
                  </a:lnTo>
                  <a:lnTo>
                    <a:pt x="1746" y="5339"/>
                  </a:lnTo>
                  <a:lnTo>
                    <a:pt x="9245" y="1009"/>
                  </a:lnTo>
                  <a:lnTo>
                    <a:pt x="749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7"/>
            <p:cNvSpPr/>
            <p:nvPr/>
          </p:nvSpPr>
          <p:spPr>
            <a:xfrm>
              <a:off x="5981240" y="2349776"/>
              <a:ext cx="191769" cy="110746"/>
            </a:xfrm>
            <a:custGeom>
              <a:rect b="b" l="l" r="r" t="t"/>
              <a:pathLst>
                <a:path extrusionOk="0" h="4844" w="8387">
                  <a:moveTo>
                    <a:pt x="7499" y="1"/>
                  </a:moveTo>
                  <a:lnTo>
                    <a:pt x="0" y="4332"/>
                  </a:lnTo>
                  <a:lnTo>
                    <a:pt x="887" y="4843"/>
                  </a:lnTo>
                  <a:lnTo>
                    <a:pt x="8387" y="514"/>
                  </a:lnTo>
                  <a:lnTo>
                    <a:pt x="749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7"/>
            <p:cNvSpPr/>
            <p:nvPr/>
          </p:nvSpPr>
          <p:spPr>
            <a:xfrm>
              <a:off x="6021183" y="2372800"/>
              <a:ext cx="193438" cy="275790"/>
            </a:xfrm>
            <a:custGeom>
              <a:rect b="b" l="l" r="r" t="t"/>
              <a:pathLst>
                <a:path extrusionOk="0" h="12063" w="8460">
                  <a:moveTo>
                    <a:pt x="8459" y="1"/>
                  </a:moveTo>
                  <a:lnTo>
                    <a:pt x="6301" y="1249"/>
                  </a:lnTo>
                  <a:lnTo>
                    <a:pt x="4945" y="2028"/>
                  </a:lnTo>
                  <a:lnTo>
                    <a:pt x="4231" y="2444"/>
                  </a:lnTo>
                  <a:lnTo>
                    <a:pt x="2873" y="3224"/>
                  </a:lnTo>
                  <a:lnTo>
                    <a:pt x="1" y="4886"/>
                  </a:lnTo>
                  <a:lnTo>
                    <a:pt x="1" y="12063"/>
                  </a:lnTo>
                  <a:lnTo>
                    <a:pt x="2873" y="10400"/>
                  </a:lnTo>
                  <a:lnTo>
                    <a:pt x="4231" y="9619"/>
                  </a:lnTo>
                  <a:lnTo>
                    <a:pt x="4945" y="9204"/>
                  </a:lnTo>
                  <a:lnTo>
                    <a:pt x="6301" y="8423"/>
                  </a:lnTo>
                  <a:lnTo>
                    <a:pt x="8459" y="7177"/>
                  </a:lnTo>
                  <a:lnTo>
                    <a:pt x="845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7"/>
            <p:cNvSpPr/>
            <p:nvPr/>
          </p:nvSpPr>
          <p:spPr>
            <a:xfrm>
              <a:off x="5959222" y="2448799"/>
              <a:ext cx="61964" cy="199864"/>
            </a:xfrm>
            <a:custGeom>
              <a:rect b="b" l="l" r="r" t="t"/>
              <a:pathLst>
                <a:path extrusionOk="0" h="8742" w="2710">
                  <a:moveTo>
                    <a:pt x="1" y="1"/>
                  </a:moveTo>
                  <a:lnTo>
                    <a:pt x="50" y="7132"/>
                  </a:lnTo>
                  <a:lnTo>
                    <a:pt x="50" y="7178"/>
                  </a:lnTo>
                  <a:lnTo>
                    <a:pt x="2709" y="8742"/>
                  </a:lnTo>
                  <a:lnTo>
                    <a:pt x="2709" y="1564"/>
                  </a:lnTo>
                  <a:lnTo>
                    <a:pt x="1" y="1"/>
                  </a:lnTo>
                  <a:close/>
                </a:path>
              </a:pathLst>
            </a:custGeom>
            <a:solidFill>
              <a:srgbClr val="B6D7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7"/>
            <p:cNvSpPr/>
            <p:nvPr/>
          </p:nvSpPr>
          <p:spPr>
            <a:xfrm>
              <a:off x="5959154" y="2448845"/>
              <a:ext cx="62056" cy="199750"/>
            </a:xfrm>
            <a:custGeom>
              <a:rect b="b" l="l" r="r" t="t"/>
              <a:pathLst>
                <a:path extrusionOk="0" h="8737" w="2714">
                  <a:moveTo>
                    <a:pt x="1" y="0"/>
                  </a:moveTo>
                  <a:lnTo>
                    <a:pt x="53" y="7132"/>
                  </a:lnTo>
                  <a:lnTo>
                    <a:pt x="53" y="7176"/>
                  </a:lnTo>
                  <a:lnTo>
                    <a:pt x="1205" y="7854"/>
                  </a:lnTo>
                  <a:lnTo>
                    <a:pt x="1794" y="8197"/>
                  </a:lnTo>
                  <a:lnTo>
                    <a:pt x="2714" y="8737"/>
                  </a:lnTo>
                  <a:lnTo>
                    <a:pt x="2714" y="1560"/>
                  </a:lnTo>
                  <a:lnTo>
                    <a:pt x="1794" y="1036"/>
                  </a:lnTo>
                  <a:lnTo>
                    <a:pt x="1205" y="69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7"/>
            <p:cNvSpPr/>
            <p:nvPr/>
          </p:nvSpPr>
          <p:spPr>
            <a:xfrm>
              <a:off x="6172976" y="2361505"/>
              <a:ext cx="19664" cy="22680"/>
            </a:xfrm>
            <a:custGeom>
              <a:rect b="b" l="l" r="r" t="t"/>
              <a:pathLst>
                <a:path extrusionOk="0" h="992" w="860">
                  <a:moveTo>
                    <a:pt x="1" y="1"/>
                  </a:moveTo>
                  <a:lnTo>
                    <a:pt x="1" y="992"/>
                  </a:lnTo>
                  <a:lnTo>
                    <a:pt x="859" y="49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7"/>
            <p:cNvSpPr/>
            <p:nvPr/>
          </p:nvSpPr>
          <p:spPr>
            <a:xfrm>
              <a:off x="6131136" y="2835150"/>
              <a:ext cx="26683" cy="43987"/>
            </a:xfrm>
            <a:custGeom>
              <a:rect b="b" l="l" r="r" t="t"/>
              <a:pathLst>
                <a:path extrusionOk="0" h="1924" w="1167">
                  <a:moveTo>
                    <a:pt x="530" y="1"/>
                  </a:moveTo>
                  <a:cubicBezTo>
                    <a:pt x="403" y="1"/>
                    <a:pt x="262" y="41"/>
                    <a:pt x="115" y="126"/>
                  </a:cubicBezTo>
                  <a:lnTo>
                    <a:pt x="1" y="191"/>
                  </a:lnTo>
                  <a:lnTo>
                    <a:pt x="1" y="1923"/>
                  </a:lnTo>
                  <a:lnTo>
                    <a:pt x="1166" y="1250"/>
                  </a:lnTo>
                  <a:lnTo>
                    <a:pt x="1166" y="930"/>
                  </a:lnTo>
                  <a:cubicBezTo>
                    <a:pt x="1166" y="349"/>
                    <a:pt x="904" y="1"/>
                    <a:pt x="5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7"/>
            <p:cNvSpPr/>
            <p:nvPr/>
          </p:nvSpPr>
          <p:spPr>
            <a:xfrm>
              <a:off x="6131181" y="2847771"/>
              <a:ext cx="51835" cy="79607"/>
            </a:xfrm>
            <a:custGeom>
              <a:rect b="b" l="l" r="r" t="t"/>
              <a:pathLst>
                <a:path extrusionOk="0" h="3482" w="2267">
                  <a:moveTo>
                    <a:pt x="1471" y="1"/>
                  </a:moveTo>
                  <a:cubicBezTo>
                    <a:pt x="1340" y="1"/>
                    <a:pt x="1197" y="42"/>
                    <a:pt x="1048" y="128"/>
                  </a:cubicBezTo>
                  <a:lnTo>
                    <a:pt x="0" y="734"/>
                  </a:lnTo>
                  <a:lnTo>
                    <a:pt x="0" y="3482"/>
                  </a:lnTo>
                  <a:lnTo>
                    <a:pt x="1915" y="1799"/>
                  </a:lnTo>
                  <a:cubicBezTo>
                    <a:pt x="2137" y="1603"/>
                    <a:pt x="2267" y="1218"/>
                    <a:pt x="2195" y="972"/>
                  </a:cubicBezTo>
                  <a:lnTo>
                    <a:pt x="2063" y="522"/>
                  </a:lnTo>
                  <a:cubicBezTo>
                    <a:pt x="1964" y="183"/>
                    <a:pt x="1745" y="1"/>
                    <a:pt x="14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7"/>
            <p:cNvSpPr/>
            <p:nvPr/>
          </p:nvSpPr>
          <p:spPr>
            <a:xfrm>
              <a:off x="6139938" y="2693464"/>
              <a:ext cx="44495" cy="147417"/>
            </a:xfrm>
            <a:custGeom>
              <a:rect b="b" l="l" r="r" t="t"/>
              <a:pathLst>
                <a:path extrusionOk="0" h="6448" w="1946">
                  <a:moveTo>
                    <a:pt x="1899" y="1"/>
                  </a:moveTo>
                  <a:cubicBezTo>
                    <a:pt x="1868" y="1"/>
                    <a:pt x="1788" y="206"/>
                    <a:pt x="1618" y="798"/>
                  </a:cubicBezTo>
                  <a:lnTo>
                    <a:pt x="1" y="6447"/>
                  </a:lnTo>
                  <a:lnTo>
                    <a:pt x="1" y="6447"/>
                  </a:lnTo>
                  <a:lnTo>
                    <a:pt x="1387" y="2243"/>
                  </a:lnTo>
                  <a:cubicBezTo>
                    <a:pt x="1617" y="1589"/>
                    <a:pt x="1776" y="1421"/>
                    <a:pt x="1846" y="780"/>
                  </a:cubicBezTo>
                  <a:cubicBezTo>
                    <a:pt x="1882" y="463"/>
                    <a:pt x="1946" y="1"/>
                    <a:pt x="18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7"/>
            <p:cNvSpPr/>
            <p:nvPr/>
          </p:nvSpPr>
          <p:spPr>
            <a:xfrm>
              <a:off x="6144488" y="2824564"/>
              <a:ext cx="10678" cy="17764"/>
            </a:xfrm>
            <a:custGeom>
              <a:rect b="b" l="l" r="r" t="t"/>
              <a:pathLst>
                <a:path extrusionOk="0" h="777" w="467">
                  <a:moveTo>
                    <a:pt x="426" y="0"/>
                  </a:moveTo>
                  <a:cubicBezTo>
                    <a:pt x="411" y="0"/>
                    <a:pt x="394" y="11"/>
                    <a:pt x="378" y="35"/>
                  </a:cubicBezTo>
                  <a:lnTo>
                    <a:pt x="0" y="600"/>
                  </a:lnTo>
                  <a:lnTo>
                    <a:pt x="263" y="777"/>
                  </a:lnTo>
                  <a:lnTo>
                    <a:pt x="454" y="77"/>
                  </a:lnTo>
                  <a:cubicBezTo>
                    <a:pt x="467" y="29"/>
                    <a:pt x="450" y="0"/>
                    <a:pt x="4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7"/>
            <p:cNvSpPr/>
            <p:nvPr/>
          </p:nvSpPr>
          <p:spPr>
            <a:xfrm>
              <a:off x="6176932" y="2799826"/>
              <a:ext cx="27667" cy="80590"/>
            </a:xfrm>
            <a:custGeom>
              <a:rect b="b" l="l" r="r" t="t"/>
              <a:pathLst>
                <a:path extrusionOk="0" h="3525" w="1210">
                  <a:moveTo>
                    <a:pt x="1066" y="0"/>
                  </a:moveTo>
                  <a:cubicBezTo>
                    <a:pt x="1003" y="0"/>
                    <a:pt x="926" y="83"/>
                    <a:pt x="849" y="372"/>
                  </a:cubicBezTo>
                  <a:cubicBezTo>
                    <a:pt x="669" y="1046"/>
                    <a:pt x="509" y="2373"/>
                    <a:pt x="451" y="2533"/>
                  </a:cubicBezTo>
                  <a:cubicBezTo>
                    <a:pt x="395" y="2693"/>
                    <a:pt x="0" y="3524"/>
                    <a:pt x="0" y="3524"/>
                  </a:cubicBezTo>
                  <a:lnTo>
                    <a:pt x="555" y="2579"/>
                  </a:lnTo>
                  <a:lnTo>
                    <a:pt x="1209" y="149"/>
                  </a:lnTo>
                  <a:cubicBezTo>
                    <a:pt x="1209" y="149"/>
                    <a:pt x="1150"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7"/>
            <p:cNvSpPr/>
            <p:nvPr/>
          </p:nvSpPr>
          <p:spPr>
            <a:xfrm>
              <a:off x="6200870" y="2786588"/>
              <a:ext cx="12690" cy="15615"/>
            </a:xfrm>
            <a:custGeom>
              <a:rect b="b" l="l" r="r" t="t"/>
              <a:pathLst>
                <a:path extrusionOk="0" h="683" w="555">
                  <a:moveTo>
                    <a:pt x="464" y="1"/>
                  </a:moveTo>
                  <a:cubicBezTo>
                    <a:pt x="424" y="1"/>
                    <a:pt x="374" y="35"/>
                    <a:pt x="337" y="101"/>
                  </a:cubicBezTo>
                  <a:lnTo>
                    <a:pt x="1" y="683"/>
                  </a:lnTo>
                  <a:lnTo>
                    <a:pt x="1" y="683"/>
                  </a:lnTo>
                  <a:lnTo>
                    <a:pt x="437" y="333"/>
                  </a:lnTo>
                  <a:cubicBezTo>
                    <a:pt x="508" y="277"/>
                    <a:pt x="554" y="156"/>
                    <a:pt x="535" y="72"/>
                  </a:cubicBezTo>
                  <a:lnTo>
                    <a:pt x="534" y="69"/>
                  </a:lnTo>
                  <a:cubicBezTo>
                    <a:pt x="524" y="23"/>
                    <a:pt x="497" y="1"/>
                    <a:pt x="46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7"/>
            <p:cNvSpPr/>
            <p:nvPr/>
          </p:nvSpPr>
          <p:spPr>
            <a:xfrm>
              <a:off x="6211479" y="2758968"/>
              <a:ext cx="15937" cy="30430"/>
            </a:xfrm>
            <a:custGeom>
              <a:rect b="b" l="l" r="r" t="t"/>
              <a:pathLst>
                <a:path extrusionOk="0" h="1331" w="697">
                  <a:moveTo>
                    <a:pt x="632" y="0"/>
                  </a:moveTo>
                  <a:cubicBezTo>
                    <a:pt x="595" y="0"/>
                    <a:pt x="548" y="38"/>
                    <a:pt x="519" y="106"/>
                  </a:cubicBezTo>
                  <a:lnTo>
                    <a:pt x="1" y="1331"/>
                  </a:lnTo>
                  <a:lnTo>
                    <a:pt x="656" y="202"/>
                  </a:lnTo>
                  <a:cubicBezTo>
                    <a:pt x="685" y="155"/>
                    <a:pt x="697" y="97"/>
                    <a:pt x="687" y="55"/>
                  </a:cubicBezTo>
                  <a:lnTo>
                    <a:pt x="687" y="53"/>
                  </a:lnTo>
                  <a:cubicBezTo>
                    <a:pt x="678" y="17"/>
                    <a:pt x="657" y="0"/>
                    <a:pt x="6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7"/>
            <p:cNvSpPr/>
            <p:nvPr/>
          </p:nvSpPr>
          <p:spPr>
            <a:xfrm>
              <a:off x="6201968" y="2888171"/>
              <a:ext cx="67109" cy="21285"/>
            </a:xfrm>
            <a:custGeom>
              <a:rect b="b" l="l" r="r" t="t"/>
              <a:pathLst>
                <a:path extrusionOk="0" h="931" w="2935">
                  <a:moveTo>
                    <a:pt x="1739" y="0"/>
                  </a:moveTo>
                  <a:cubicBezTo>
                    <a:pt x="1696" y="0"/>
                    <a:pt x="1651" y="1"/>
                    <a:pt x="1605" y="3"/>
                  </a:cubicBezTo>
                  <a:cubicBezTo>
                    <a:pt x="570" y="49"/>
                    <a:pt x="0" y="931"/>
                    <a:pt x="0" y="931"/>
                  </a:cubicBezTo>
                  <a:cubicBezTo>
                    <a:pt x="0" y="931"/>
                    <a:pt x="456" y="630"/>
                    <a:pt x="995" y="471"/>
                  </a:cubicBezTo>
                  <a:cubicBezTo>
                    <a:pt x="1063" y="451"/>
                    <a:pt x="1140" y="443"/>
                    <a:pt x="1222" y="443"/>
                  </a:cubicBezTo>
                  <a:cubicBezTo>
                    <a:pt x="1686" y="443"/>
                    <a:pt x="2331" y="711"/>
                    <a:pt x="2634" y="711"/>
                  </a:cubicBezTo>
                  <a:cubicBezTo>
                    <a:pt x="2706" y="711"/>
                    <a:pt x="2759" y="696"/>
                    <a:pt x="2785" y="659"/>
                  </a:cubicBezTo>
                  <a:cubicBezTo>
                    <a:pt x="2934" y="444"/>
                    <a:pt x="2668" y="0"/>
                    <a:pt x="17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7"/>
            <p:cNvSpPr/>
            <p:nvPr/>
          </p:nvSpPr>
          <p:spPr>
            <a:xfrm>
              <a:off x="6215595" y="2961084"/>
              <a:ext cx="34778" cy="78098"/>
            </a:xfrm>
            <a:custGeom>
              <a:rect b="b" l="l" r="r" t="t"/>
              <a:pathLst>
                <a:path extrusionOk="0" h="3416" w="1521">
                  <a:moveTo>
                    <a:pt x="44" y="171"/>
                  </a:moveTo>
                  <a:cubicBezTo>
                    <a:pt x="14" y="187"/>
                    <a:pt x="1" y="201"/>
                    <a:pt x="1" y="201"/>
                  </a:cubicBezTo>
                  <a:cubicBezTo>
                    <a:pt x="1" y="201"/>
                    <a:pt x="16" y="189"/>
                    <a:pt x="44" y="171"/>
                  </a:cubicBezTo>
                  <a:close/>
                  <a:moveTo>
                    <a:pt x="529" y="0"/>
                  </a:moveTo>
                  <a:cubicBezTo>
                    <a:pt x="321" y="0"/>
                    <a:pt x="127" y="114"/>
                    <a:pt x="44" y="171"/>
                  </a:cubicBezTo>
                  <a:lnTo>
                    <a:pt x="44" y="171"/>
                  </a:lnTo>
                  <a:cubicBezTo>
                    <a:pt x="81" y="150"/>
                    <a:pt x="145" y="126"/>
                    <a:pt x="241" y="126"/>
                  </a:cubicBezTo>
                  <a:cubicBezTo>
                    <a:pt x="350" y="126"/>
                    <a:pt x="499" y="156"/>
                    <a:pt x="698" y="256"/>
                  </a:cubicBezTo>
                  <a:cubicBezTo>
                    <a:pt x="1203" y="510"/>
                    <a:pt x="851" y="3415"/>
                    <a:pt x="1165" y="3415"/>
                  </a:cubicBezTo>
                  <a:cubicBezTo>
                    <a:pt x="1170" y="3415"/>
                    <a:pt x="1175" y="3414"/>
                    <a:pt x="1181" y="3413"/>
                  </a:cubicBezTo>
                  <a:cubicBezTo>
                    <a:pt x="1521" y="3310"/>
                    <a:pt x="1409" y="2308"/>
                    <a:pt x="1181" y="876"/>
                  </a:cubicBezTo>
                  <a:cubicBezTo>
                    <a:pt x="1070" y="179"/>
                    <a:pt x="789"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7"/>
            <p:cNvSpPr/>
            <p:nvPr/>
          </p:nvSpPr>
          <p:spPr>
            <a:xfrm>
              <a:off x="6243534" y="3028646"/>
              <a:ext cx="19024" cy="11911"/>
            </a:xfrm>
            <a:custGeom>
              <a:rect b="b" l="l" r="r" t="t"/>
              <a:pathLst>
                <a:path extrusionOk="0" h="521" w="832">
                  <a:moveTo>
                    <a:pt x="556" y="1"/>
                  </a:moveTo>
                  <a:cubicBezTo>
                    <a:pt x="331" y="1"/>
                    <a:pt x="1" y="128"/>
                    <a:pt x="1" y="128"/>
                  </a:cubicBezTo>
                  <a:cubicBezTo>
                    <a:pt x="1" y="128"/>
                    <a:pt x="225" y="521"/>
                    <a:pt x="457" y="521"/>
                  </a:cubicBezTo>
                  <a:cubicBezTo>
                    <a:pt x="544" y="521"/>
                    <a:pt x="633" y="464"/>
                    <a:pt x="711" y="309"/>
                  </a:cubicBezTo>
                  <a:cubicBezTo>
                    <a:pt x="832" y="70"/>
                    <a:pt x="722" y="1"/>
                    <a:pt x="5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7"/>
            <p:cNvSpPr/>
            <p:nvPr/>
          </p:nvSpPr>
          <p:spPr>
            <a:xfrm>
              <a:off x="6131136" y="2880672"/>
              <a:ext cx="97794" cy="263330"/>
            </a:xfrm>
            <a:custGeom>
              <a:rect b="b" l="l" r="r" t="t"/>
              <a:pathLst>
                <a:path extrusionOk="0" h="11518" w="4277">
                  <a:moveTo>
                    <a:pt x="2170" y="1"/>
                  </a:moveTo>
                  <a:cubicBezTo>
                    <a:pt x="1851" y="1"/>
                    <a:pt x="1509" y="109"/>
                    <a:pt x="1166" y="343"/>
                  </a:cubicBezTo>
                  <a:lnTo>
                    <a:pt x="1" y="1013"/>
                  </a:lnTo>
                  <a:lnTo>
                    <a:pt x="1" y="11517"/>
                  </a:lnTo>
                  <a:lnTo>
                    <a:pt x="47" y="11491"/>
                  </a:lnTo>
                  <a:cubicBezTo>
                    <a:pt x="2434" y="10112"/>
                    <a:pt x="4277" y="6232"/>
                    <a:pt x="3972" y="3231"/>
                  </a:cubicBezTo>
                  <a:lnTo>
                    <a:pt x="3747" y="1799"/>
                  </a:lnTo>
                  <a:cubicBezTo>
                    <a:pt x="3635" y="700"/>
                    <a:pt x="298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7"/>
            <p:cNvSpPr/>
            <p:nvPr/>
          </p:nvSpPr>
          <p:spPr>
            <a:xfrm>
              <a:off x="6104522" y="2839517"/>
              <a:ext cx="26683" cy="54961"/>
            </a:xfrm>
            <a:custGeom>
              <a:rect b="b" l="l" r="r" t="t"/>
              <a:pathLst>
                <a:path extrusionOk="0" h="2404" w="1167">
                  <a:moveTo>
                    <a:pt x="1166" y="0"/>
                  </a:moveTo>
                  <a:lnTo>
                    <a:pt x="1052" y="67"/>
                  </a:lnTo>
                  <a:cubicBezTo>
                    <a:pt x="472" y="401"/>
                    <a:pt x="1" y="1306"/>
                    <a:pt x="1" y="2085"/>
                  </a:cubicBezTo>
                  <a:lnTo>
                    <a:pt x="1" y="2403"/>
                  </a:lnTo>
                  <a:lnTo>
                    <a:pt x="1166" y="1732"/>
                  </a:lnTo>
                  <a:lnTo>
                    <a:pt x="116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7"/>
            <p:cNvSpPr/>
            <p:nvPr/>
          </p:nvSpPr>
          <p:spPr>
            <a:xfrm>
              <a:off x="6079509" y="2864553"/>
              <a:ext cx="51698" cy="75149"/>
            </a:xfrm>
            <a:custGeom>
              <a:rect b="b" l="l" r="r" t="t"/>
              <a:pathLst>
                <a:path extrusionOk="0" h="3287" w="2261">
                  <a:moveTo>
                    <a:pt x="2260" y="0"/>
                  </a:moveTo>
                  <a:lnTo>
                    <a:pt x="1211" y="605"/>
                  </a:lnTo>
                  <a:cubicBezTo>
                    <a:pt x="750" y="870"/>
                    <a:pt x="343" y="1500"/>
                    <a:pt x="196" y="2170"/>
                  </a:cubicBezTo>
                  <a:lnTo>
                    <a:pt x="65" y="2772"/>
                  </a:lnTo>
                  <a:cubicBezTo>
                    <a:pt x="0" y="3067"/>
                    <a:pt x="97" y="3286"/>
                    <a:pt x="277" y="3286"/>
                  </a:cubicBezTo>
                  <a:cubicBezTo>
                    <a:pt x="298" y="3286"/>
                    <a:pt x="321" y="3283"/>
                    <a:pt x="344" y="3277"/>
                  </a:cubicBezTo>
                  <a:lnTo>
                    <a:pt x="2260" y="2749"/>
                  </a:lnTo>
                  <a:lnTo>
                    <a:pt x="22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7"/>
            <p:cNvSpPr/>
            <p:nvPr/>
          </p:nvSpPr>
          <p:spPr>
            <a:xfrm>
              <a:off x="6077703" y="2753573"/>
              <a:ext cx="44701" cy="97463"/>
            </a:xfrm>
            <a:custGeom>
              <a:rect b="b" l="l" r="r" t="t"/>
              <a:pathLst>
                <a:path extrusionOk="0" h="4263" w="1955">
                  <a:moveTo>
                    <a:pt x="70" y="0"/>
                  </a:moveTo>
                  <a:cubicBezTo>
                    <a:pt x="1" y="0"/>
                    <a:pt x="70" y="430"/>
                    <a:pt x="108" y="727"/>
                  </a:cubicBezTo>
                  <a:cubicBezTo>
                    <a:pt x="180" y="1284"/>
                    <a:pt x="338" y="1270"/>
                    <a:pt x="569" y="1659"/>
                  </a:cubicBezTo>
                  <a:lnTo>
                    <a:pt x="1955" y="4262"/>
                  </a:lnTo>
                  <a:lnTo>
                    <a:pt x="338" y="480"/>
                  </a:lnTo>
                  <a:cubicBezTo>
                    <a:pt x="188" y="129"/>
                    <a:pt x="108" y="0"/>
                    <a:pt x="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7"/>
            <p:cNvSpPr/>
            <p:nvPr/>
          </p:nvSpPr>
          <p:spPr>
            <a:xfrm>
              <a:off x="6107037" y="2850652"/>
              <a:ext cx="10815" cy="14015"/>
            </a:xfrm>
            <a:custGeom>
              <a:rect b="b" l="l" r="r" t="t"/>
              <a:pathLst>
                <a:path extrusionOk="0" h="613" w="473">
                  <a:moveTo>
                    <a:pt x="87" y="0"/>
                  </a:moveTo>
                  <a:cubicBezTo>
                    <a:pt x="46" y="0"/>
                    <a:pt x="0" y="83"/>
                    <a:pt x="20" y="131"/>
                  </a:cubicBezTo>
                  <a:lnTo>
                    <a:pt x="211" y="613"/>
                  </a:lnTo>
                  <a:lnTo>
                    <a:pt x="473" y="131"/>
                  </a:lnTo>
                  <a:lnTo>
                    <a:pt x="97" y="2"/>
                  </a:lnTo>
                  <a:cubicBezTo>
                    <a:pt x="94" y="1"/>
                    <a:pt x="91"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7"/>
            <p:cNvSpPr/>
            <p:nvPr/>
          </p:nvSpPr>
          <p:spPr>
            <a:xfrm>
              <a:off x="6057743" y="2879758"/>
              <a:ext cx="27712" cy="53498"/>
            </a:xfrm>
            <a:custGeom>
              <a:rect b="b" l="l" r="r" t="t"/>
              <a:pathLst>
                <a:path extrusionOk="0" h="2340" w="1212">
                  <a:moveTo>
                    <a:pt x="223" y="0"/>
                  </a:moveTo>
                  <a:cubicBezTo>
                    <a:pt x="99" y="0"/>
                    <a:pt x="1" y="361"/>
                    <a:pt x="1" y="361"/>
                  </a:cubicBezTo>
                  <a:lnTo>
                    <a:pt x="655" y="2037"/>
                  </a:lnTo>
                  <a:lnTo>
                    <a:pt x="1211" y="2339"/>
                  </a:lnTo>
                  <a:cubicBezTo>
                    <a:pt x="1211" y="2339"/>
                    <a:pt x="815" y="1965"/>
                    <a:pt x="759" y="1870"/>
                  </a:cubicBezTo>
                  <a:cubicBezTo>
                    <a:pt x="701" y="1776"/>
                    <a:pt x="541" y="635"/>
                    <a:pt x="361" y="168"/>
                  </a:cubicBezTo>
                  <a:cubicBezTo>
                    <a:pt x="314" y="46"/>
                    <a:pt x="267" y="0"/>
                    <a:pt x="2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7"/>
            <p:cNvSpPr/>
            <p:nvPr/>
          </p:nvSpPr>
          <p:spPr>
            <a:xfrm>
              <a:off x="6048849" y="2878020"/>
              <a:ext cx="12621" cy="8345"/>
            </a:xfrm>
            <a:custGeom>
              <a:rect b="b" l="l" r="r" t="t"/>
              <a:pathLst>
                <a:path extrusionOk="0" h="365" w="552">
                  <a:moveTo>
                    <a:pt x="184" y="1"/>
                  </a:moveTo>
                  <a:cubicBezTo>
                    <a:pt x="119" y="1"/>
                    <a:pt x="38" y="94"/>
                    <a:pt x="18" y="207"/>
                  </a:cubicBezTo>
                  <a:lnTo>
                    <a:pt x="17" y="211"/>
                  </a:lnTo>
                  <a:cubicBezTo>
                    <a:pt x="1" y="301"/>
                    <a:pt x="33" y="364"/>
                    <a:pt x="87" y="364"/>
                  </a:cubicBezTo>
                  <a:cubicBezTo>
                    <a:pt x="96" y="364"/>
                    <a:pt x="105" y="363"/>
                    <a:pt x="115" y="359"/>
                  </a:cubicBezTo>
                  <a:lnTo>
                    <a:pt x="551" y="205"/>
                  </a:lnTo>
                  <a:lnTo>
                    <a:pt x="216" y="9"/>
                  </a:lnTo>
                  <a:cubicBezTo>
                    <a:pt x="206" y="4"/>
                    <a:pt x="195" y="1"/>
                    <a:pt x="1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7"/>
            <p:cNvSpPr/>
            <p:nvPr/>
          </p:nvSpPr>
          <p:spPr>
            <a:xfrm>
              <a:off x="6034924" y="2867388"/>
              <a:ext cx="15937" cy="14769"/>
            </a:xfrm>
            <a:custGeom>
              <a:rect b="b" l="l" r="r" t="t"/>
              <a:pathLst>
                <a:path extrusionOk="0" h="646" w="697">
                  <a:moveTo>
                    <a:pt x="140" y="1"/>
                  </a:moveTo>
                  <a:cubicBezTo>
                    <a:pt x="90" y="1"/>
                    <a:pt x="28" y="70"/>
                    <a:pt x="12" y="159"/>
                  </a:cubicBezTo>
                  <a:lnTo>
                    <a:pt x="10" y="163"/>
                  </a:lnTo>
                  <a:cubicBezTo>
                    <a:pt x="0" y="215"/>
                    <a:pt x="13" y="258"/>
                    <a:pt x="41" y="274"/>
                  </a:cubicBezTo>
                  <a:lnTo>
                    <a:pt x="696" y="646"/>
                  </a:lnTo>
                  <a:lnTo>
                    <a:pt x="178" y="19"/>
                  </a:lnTo>
                  <a:cubicBezTo>
                    <a:pt x="167" y="6"/>
                    <a:pt x="154" y="1"/>
                    <a:pt x="1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7"/>
            <p:cNvSpPr/>
            <p:nvPr/>
          </p:nvSpPr>
          <p:spPr>
            <a:xfrm>
              <a:off x="5993129" y="2990784"/>
              <a:ext cx="67246" cy="67719"/>
            </a:xfrm>
            <a:custGeom>
              <a:rect b="b" l="l" r="r" t="t"/>
              <a:pathLst>
                <a:path extrusionOk="0" h="2962" w="2941">
                  <a:moveTo>
                    <a:pt x="2808" y="1"/>
                  </a:moveTo>
                  <a:cubicBezTo>
                    <a:pt x="2583" y="1"/>
                    <a:pt x="2081" y="118"/>
                    <a:pt x="1336" y="945"/>
                  </a:cubicBezTo>
                  <a:cubicBezTo>
                    <a:pt x="298" y="2098"/>
                    <a:pt x="0" y="2918"/>
                    <a:pt x="156" y="2961"/>
                  </a:cubicBezTo>
                  <a:cubicBezTo>
                    <a:pt x="158" y="2961"/>
                    <a:pt x="160" y="2962"/>
                    <a:pt x="162" y="2962"/>
                  </a:cubicBezTo>
                  <a:cubicBezTo>
                    <a:pt x="339" y="2962"/>
                    <a:pt x="1413" y="1166"/>
                    <a:pt x="1947" y="708"/>
                  </a:cubicBezTo>
                  <a:cubicBezTo>
                    <a:pt x="2485" y="242"/>
                    <a:pt x="2941" y="19"/>
                    <a:pt x="2941" y="19"/>
                  </a:cubicBezTo>
                  <a:cubicBezTo>
                    <a:pt x="2941" y="19"/>
                    <a:pt x="2896" y="1"/>
                    <a:pt x="280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7"/>
            <p:cNvSpPr/>
            <p:nvPr/>
          </p:nvSpPr>
          <p:spPr>
            <a:xfrm>
              <a:off x="6012541" y="3063170"/>
              <a:ext cx="34206" cy="105625"/>
            </a:xfrm>
            <a:custGeom>
              <a:rect b="b" l="l" r="r" t="t"/>
              <a:pathLst>
                <a:path extrusionOk="0" h="4620" w="1496">
                  <a:moveTo>
                    <a:pt x="1495" y="1"/>
                  </a:moveTo>
                  <a:cubicBezTo>
                    <a:pt x="1495" y="1"/>
                    <a:pt x="1482" y="2"/>
                    <a:pt x="1452" y="20"/>
                  </a:cubicBezTo>
                  <a:lnTo>
                    <a:pt x="1452" y="20"/>
                  </a:lnTo>
                  <a:cubicBezTo>
                    <a:pt x="1480" y="6"/>
                    <a:pt x="1495" y="1"/>
                    <a:pt x="1495" y="1"/>
                  </a:cubicBezTo>
                  <a:close/>
                  <a:moveTo>
                    <a:pt x="1452" y="20"/>
                  </a:moveTo>
                  <a:cubicBezTo>
                    <a:pt x="1263" y="110"/>
                    <a:pt x="514" y="558"/>
                    <a:pt x="315" y="2037"/>
                  </a:cubicBezTo>
                  <a:cubicBezTo>
                    <a:pt x="113" y="3553"/>
                    <a:pt x="1" y="4620"/>
                    <a:pt x="222" y="4620"/>
                  </a:cubicBezTo>
                  <a:cubicBezTo>
                    <a:pt x="248" y="4620"/>
                    <a:pt x="279" y="4605"/>
                    <a:pt x="315" y="4574"/>
                  </a:cubicBezTo>
                  <a:cubicBezTo>
                    <a:pt x="657" y="4281"/>
                    <a:pt x="285" y="1711"/>
                    <a:pt x="798" y="861"/>
                  </a:cubicBezTo>
                  <a:cubicBezTo>
                    <a:pt x="1172" y="242"/>
                    <a:pt x="1371" y="68"/>
                    <a:pt x="1452" y="2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7"/>
            <p:cNvSpPr/>
            <p:nvPr/>
          </p:nvSpPr>
          <p:spPr>
            <a:xfrm>
              <a:off x="5996056" y="3161302"/>
              <a:ext cx="22751" cy="23617"/>
            </a:xfrm>
            <a:custGeom>
              <a:rect b="b" l="l" r="r" t="t"/>
              <a:pathLst>
                <a:path extrusionOk="0" h="1033" w="995">
                  <a:moveTo>
                    <a:pt x="994" y="1"/>
                  </a:moveTo>
                  <a:cubicBezTo>
                    <a:pt x="994" y="1"/>
                    <a:pt x="0" y="766"/>
                    <a:pt x="284" y="1002"/>
                  </a:cubicBezTo>
                  <a:cubicBezTo>
                    <a:pt x="309" y="1023"/>
                    <a:pt x="335" y="1032"/>
                    <a:pt x="362" y="1032"/>
                  </a:cubicBezTo>
                  <a:cubicBezTo>
                    <a:pt x="639" y="1032"/>
                    <a:pt x="994" y="1"/>
                    <a:pt x="9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7"/>
            <p:cNvSpPr/>
            <p:nvPr/>
          </p:nvSpPr>
          <p:spPr>
            <a:xfrm>
              <a:off x="6035039" y="2903810"/>
              <a:ext cx="96170" cy="251579"/>
            </a:xfrm>
            <a:custGeom>
              <a:rect b="b" l="l" r="r" t="t"/>
              <a:pathLst>
                <a:path extrusionOk="0" h="11004" w="4206">
                  <a:moveTo>
                    <a:pt x="4205" y="1"/>
                  </a:moveTo>
                  <a:lnTo>
                    <a:pt x="3040" y="676"/>
                  </a:lnTo>
                  <a:cubicBezTo>
                    <a:pt x="1825" y="1248"/>
                    <a:pt x="616" y="3399"/>
                    <a:pt x="459" y="5112"/>
                  </a:cubicBezTo>
                  <a:lnTo>
                    <a:pt x="236" y="6802"/>
                  </a:lnTo>
                  <a:cubicBezTo>
                    <a:pt x="1" y="9375"/>
                    <a:pt x="1030" y="11004"/>
                    <a:pt x="2597" y="11004"/>
                  </a:cubicBezTo>
                  <a:cubicBezTo>
                    <a:pt x="3075" y="11004"/>
                    <a:pt x="3602" y="10853"/>
                    <a:pt x="4159" y="10531"/>
                  </a:cubicBezTo>
                  <a:lnTo>
                    <a:pt x="4205" y="10505"/>
                  </a:lnTo>
                  <a:lnTo>
                    <a:pt x="42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g23cc15a4463_0_17"/>
          <p:cNvSpPr txBox="1"/>
          <p:nvPr>
            <p:ph idx="5" type="subTitle"/>
          </p:nvPr>
        </p:nvSpPr>
        <p:spPr>
          <a:xfrm>
            <a:off x="2289225" y="636725"/>
            <a:ext cx="2775900" cy="4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Login</a:t>
            </a:r>
            <a:endParaRPr/>
          </a:p>
        </p:txBody>
      </p:sp>
      <p:cxnSp>
        <p:nvCxnSpPr>
          <p:cNvPr id="762" name="Google Shape;762;g23cc15a4463_0_17"/>
          <p:cNvCxnSpPr/>
          <p:nvPr/>
        </p:nvCxnSpPr>
        <p:spPr>
          <a:xfrm flipH="1" rot="10800000">
            <a:off x="1361775" y="1002550"/>
            <a:ext cx="2471100" cy="5100"/>
          </a:xfrm>
          <a:prstGeom prst="straightConnector1">
            <a:avLst/>
          </a:prstGeom>
          <a:noFill/>
          <a:ln cap="flat" cmpd="sng" w="19050">
            <a:solidFill>
              <a:schemeClr val="lt2"/>
            </a:solidFill>
            <a:prstDash val="solid"/>
            <a:round/>
            <a:headEnd len="sm" w="sm" type="none"/>
            <a:tailEnd len="sm" w="sm" type="none"/>
          </a:ln>
        </p:spPr>
      </p:cxnSp>
      <p:grpSp>
        <p:nvGrpSpPr>
          <p:cNvPr id="763" name="Google Shape;763;g23cc15a4463_0_17"/>
          <p:cNvGrpSpPr/>
          <p:nvPr/>
        </p:nvGrpSpPr>
        <p:grpSpPr>
          <a:xfrm>
            <a:off x="7578150" y="3602830"/>
            <a:ext cx="1565850" cy="1540670"/>
            <a:chOff x="7578150" y="3602830"/>
            <a:chExt cx="1565850" cy="1540670"/>
          </a:xfrm>
        </p:grpSpPr>
        <p:sp>
          <p:nvSpPr>
            <p:cNvPr id="764" name="Google Shape;764;g23cc15a4463_0_17"/>
            <p:cNvSpPr/>
            <p:nvPr/>
          </p:nvSpPr>
          <p:spPr>
            <a:xfrm>
              <a:off x="7961684" y="4457803"/>
              <a:ext cx="966701" cy="148217"/>
            </a:xfrm>
            <a:custGeom>
              <a:rect b="b" l="l" r="r" t="t"/>
              <a:pathLst>
                <a:path extrusionOk="0" h="2949" w="19234">
                  <a:moveTo>
                    <a:pt x="19234" y="0"/>
                  </a:moveTo>
                  <a:lnTo>
                    <a:pt x="1" y="2492"/>
                  </a:lnTo>
                  <a:lnTo>
                    <a:pt x="1" y="2948"/>
                  </a:lnTo>
                  <a:lnTo>
                    <a:pt x="19234" y="456"/>
                  </a:lnTo>
                  <a:lnTo>
                    <a:pt x="19234" y="0"/>
                  </a:lnTo>
                  <a:close/>
                </a:path>
              </a:pathLst>
            </a:custGeom>
            <a:solidFill>
              <a:srgbClr val="1D1D1B"/>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g23cc15a4463_0_17"/>
            <p:cNvSpPr/>
            <p:nvPr/>
          </p:nvSpPr>
          <p:spPr>
            <a:xfrm>
              <a:off x="7960779" y="4264352"/>
              <a:ext cx="968510" cy="558137"/>
            </a:xfrm>
            <a:custGeom>
              <a:rect b="b" l="l" r="r" t="t"/>
              <a:pathLst>
                <a:path extrusionOk="0" h="11105" w="19270">
                  <a:moveTo>
                    <a:pt x="11791" y="1"/>
                  </a:moveTo>
                  <a:cubicBezTo>
                    <a:pt x="11741" y="1"/>
                    <a:pt x="11692" y="11"/>
                    <a:pt x="11654" y="33"/>
                  </a:cubicBezTo>
                  <a:lnTo>
                    <a:pt x="76" y="6718"/>
                  </a:lnTo>
                  <a:cubicBezTo>
                    <a:pt x="1" y="6762"/>
                    <a:pt x="1" y="6832"/>
                    <a:pt x="76" y="6876"/>
                  </a:cubicBezTo>
                  <a:lnTo>
                    <a:pt x="7342" y="11072"/>
                  </a:lnTo>
                  <a:cubicBezTo>
                    <a:pt x="7380" y="11094"/>
                    <a:pt x="7430" y="11105"/>
                    <a:pt x="7479" y="11105"/>
                  </a:cubicBezTo>
                  <a:cubicBezTo>
                    <a:pt x="7529" y="11105"/>
                    <a:pt x="7578" y="11094"/>
                    <a:pt x="7616" y="11072"/>
                  </a:cubicBezTo>
                  <a:lnTo>
                    <a:pt x="19194" y="4387"/>
                  </a:lnTo>
                  <a:cubicBezTo>
                    <a:pt x="19270" y="4343"/>
                    <a:pt x="19270" y="4272"/>
                    <a:pt x="19194" y="4229"/>
                  </a:cubicBezTo>
                  <a:lnTo>
                    <a:pt x="11928" y="33"/>
                  </a:lnTo>
                  <a:cubicBezTo>
                    <a:pt x="11890" y="11"/>
                    <a:pt x="11840" y="1"/>
                    <a:pt x="11791" y="1"/>
                  </a:cubicBezTo>
                  <a:close/>
                </a:path>
              </a:pathLst>
            </a:custGeom>
            <a:solidFill>
              <a:schemeClr val="dk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g23cc15a4463_0_17"/>
            <p:cNvSpPr/>
            <p:nvPr/>
          </p:nvSpPr>
          <p:spPr>
            <a:xfrm>
              <a:off x="7960779" y="4241434"/>
              <a:ext cx="968510" cy="558137"/>
            </a:xfrm>
            <a:custGeom>
              <a:rect b="b" l="l" r="r" t="t"/>
              <a:pathLst>
                <a:path extrusionOk="0" h="11105" w="19270">
                  <a:moveTo>
                    <a:pt x="11791" y="1"/>
                  </a:moveTo>
                  <a:cubicBezTo>
                    <a:pt x="11741" y="1"/>
                    <a:pt x="11692" y="11"/>
                    <a:pt x="11654" y="33"/>
                  </a:cubicBezTo>
                  <a:lnTo>
                    <a:pt x="76" y="6718"/>
                  </a:lnTo>
                  <a:cubicBezTo>
                    <a:pt x="1" y="6762"/>
                    <a:pt x="1" y="6832"/>
                    <a:pt x="76" y="6876"/>
                  </a:cubicBezTo>
                  <a:lnTo>
                    <a:pt x="7342" y="11072"/>
                  </a:lnTo>
                  <a:cubicBezTo>
                    <a:pt x="7380" y="11093"/>
                    <a:pt x="7430" y="11104"/>
                    <a:pt x="7479" y="11104"/>
                  </a:cubicBezTo>
                  <a:cubicBezTo>
                    <a:pt x="7529" y="11104"/>
                    <a:pt x="7578" y="11093"/>
                    <a:pt x="7616" y="11072"/>
                  </a:cubicBezTo>
                  <a:lnTo>
                    <a:pt x="19194" y="4386"/>
                  </a:lnTo>
                  <a:cubicBezTo>
                    <a:pt x="19270" y="4343"/>
                    <a:pt x="19270" y="4272"/>
                    <a:pt x="19194" y="4228"/>
                  </a:cubicBezTo>
                  <a:lnTo>
                    <a:pt x="11928" y="33"/>
                  </a:lnTo>
                  <a:cubicBezTo>
                    <a:pt x="11890" y="11"/>
                    <a:pt x="11840" y="1"/>
                    <a:pt x="11791" y="1"/>
                  </a:cubicBez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g23cc15a4463_0_17"/>
            <p:cNvSpPr/>
            <p:nvPr/>
          </p:nvSpPr>
          <p:spPr>
            <a:xfrm>
              <a:off x="8008627" y="4268524"/>
              <a:ext cx="783905" cy="452591"/>
            </a:xfrm>
            <a:custGeom>
              <a:rect b="b" l="l" r="r" t="t"/>
              <a:pathLst>
                <a:path extrusionOk="0" h="9005" w="15597">
                  <a:moveTo>
                    <a:pt x="10701" y="1"/>
                  </a:moveTo>
                  <a:lnTo>
                    <a:pt x="9086" y="933"/>
                  </a:lnTo>
                  <a:lnTo>
                    <a:pt x="8880" y="1051"/>
                  </a:lnTo>
                  <a:lnTo>
                    <a:pt x="8279" y="1398"/>
                  </a:lnTo>
                  <a:lnTo>
                    <a:pt x="8073" y="1517"/>
                  </a:lnTo>
                  <a:lnTo>
                    <a:pt x="7473" y="1864"/>
                  </a:lnTo>
                  <a:lnTo>
                    <a:pt x="7266" y="1984"/>
                  </a:lnTo>
                  <a:lnTo>
                    <a:pt x="6665" y="2330"/>
                  </a:lnTo>
                  <a:lnTo>
                    <a:pt x="6459" y="2450"/>
                  </a:lnTo>
                  <a:lnTo>
                    <a:pt x="5858" y="2797"/>
                  </a:lnTo>
                  <a:lnTo>
                    <a:pt x="5652" y="2916"/>
                  </a:lnTo>
                  <a:lnTo>
                    <a:pt x="5050" y="3263"/>
                  </a:lnTo>
                  <a:lnTo>
                    <a:pt x="4844" y="3382"/>
                  </a:lnTo>
                  <a:lnTo>
                    <a:pt x="4243" y="3729"/>
                  </a:lnTo>
                  <a:lnTo>
                    <a:pt x="4037" y="3848"/>
                  </a:lnTo>
                  <a:lnTo>
                    <a:pt x="3436" y="4195"/>
                  </a:lnTo>
                  <a:lnTo>
                    <a:pt x="3230" y="4314"/>
                  </a:lnTo>
                  <a:lnTo>
                    <a:pt x="2628" y="4661"/>
                  </a:lnTo>
                  <a:lnTo>
                    <a:pt x="2422" y="4781"/>
                  </a:lnTo>
                  <a:lnTo>
                    <a:pt x="1821" y="5127"/>
                  </a:lnTo>
                  <a:lnTo>
                    <a:pt x="1615" y="5247"/>
                  </a:lnTo>
                  <a:lnTo>
                    <a:pt x="1013" y="5594"/>
                  </a:lnTo>
                  <a:lnTo>
                    <a:pt x="807" y="5713"/>
                  </a:lnTo>
                  <a:lnTo>
                    <a:pt x="0" y="6178"/>
                  </a:lnTo>
                  <a:lnTo>
                    <a:pt x="782" y="6630"/>
                  </a:lnTo>
                  <a:lnTo>
                    <a:pt x="988" y="6749"/>
                  </a:lnTo>
                  <a:lnTo>
                    <a:pt x="1563" y="7081"/>
                  </a:lnTo>
                  <a:lnTo>
                    <a:pt x="1769" y="7199"/>
                  </a:lnTo>
                  <a:lnTo>
                    <a:pt x="2344" y="7533"/>
                  </a:lnTo>
                  <a:lnTo>
                    <a:pt x="2551" y="7651"/>
                  </a:lnTo>
                  <a:lnTo>
                    <a:pt x="3126" y="7983"/>
                  </a:lnTo>
                  <a:lnTo>
                    <a:pt x="3332" y="8103"/>
                  </a:lnTo>
                  <a:lnTo>
                    <a:pt x="3907" y="8435"/>
                  </a:lnTo>
                  <a:lnTo>
                    <a:pt x="4114" y="8554"/>
                  </a:lnTo>
                  <a:lnTo>
                    <a:pt x="4896" y="9004"/>
                  </a:lnTo>
                  <a:lnTo>
                    <a:pt x="5702" y="8539"/>
                  </a:lnTo>
                  <a:lnTo>
                    <a:pt x="5908" y="8420"/>
                  </a:lnTo>
                  <a:lnTo>
                    <a:pt x="7317" y="7607"/>
                  </a:lnTo>
                  <a:lnTo>
                    <a:pt x="7523" y="7488"/>
                  </a:lnTo>
                  <a:lnTo>
                    <a:pt x="12161" y="4810"/>
                  </a:lnTo>
                  <a:lnTo>
                    <a:pt x="12367" y="4691"/>
                  </a:lnTo>
                  <a:lnTo>
                    <a:pt x="12969" y="4344"/>
                  </a:lnTo>
                  <a:lnTo>
                    <a:pt x="13175" y="4226"/>
                  </a:lnTo>
                  <a:lnTo>
                    <a:pt x="13776" y="3878"/>
                  </a:lnTo>
                  <a:lnTo>
                    <a:pt x="13982" y="3759"/>
                  </a:lnTo>
                  <a:lnTo>
                    <a:pt x="14584" y="3411"/>
                  </a:lnTo>
                  <a:lnTo>
                    <a:pt x="14790" y="3293"/>
                  </a:lnTo>
                  <a:lnTo>
                    <a:pt x="15597" y="2827"/>
                  </a:lnTo>
                  <a:lnTo>
                    <a:pt x="14816" y="2375"/>
                  </a:lnTo>
                  <a:lnTo>
                    <a:pt x="14609" y="2256"/>
                  </a:lnTo>
                  <a:lnTo>
                    <a:pt x="14034" y="1924"/>
                  </a:lnTo>
                  <a:lnTo>
                    <a:pt x="13827" y="1806"/>
                  </a:lnTo>
                  <a:lnTo>
                    <a:pt x="12470" y="1022"/>
                  </a:lnTo>
                  <a:lnTo>
                    <a:pt x="12264" y="903"/>
                  </a:lnTo>
                  <a:lnTo>
                    <a:pt x="11688" y="570"/>
                  </a:lnTo>
                  <a:lnTo>
                    <a:pt x="11482" y="451"/>
                  </a:lnTo>
                  <a:lnTo>
                    <a:pt x="10701" y="1"/>
                  </a:lnTo>
                  <a:close/>
                </a:path>
              </a:pathLst>
            </a:custGeom>
            <a:solidFill>
              <a:schemeClr val="dk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g23cc15a4463_0_17"/>
            <p:cNvSpPr/>
            <p:nvPr/>
          </p:nvSpPr>
          <p:spPr>
            <a:xfrm>
              <a:off x="8024157" y="4558574"/>
              <a:ext cx="69560" cy="40158"/>
            </a:xfrm>
            <a:custGeom>
              <a:rect b="b" l="l" r="r" t="t"/>
              <a:pathLst>
                <a:path extrusionOk="0" h="799" w="1384">
                  <a:moveTo>
                    <a:pt x="704" y="1"/>
                  </a:moveTo>
                  <a:lnTo>
                    <a:pt x="1" y="407"/>
                  </a:lnTo>
                  <a:lnTo>
                    <a:pt x="679" y="799"/>
                  </a:lnTo>
                  <a:lnTo>
                    <a:pt x="1383" y="392"/>
                  </a:lnTo>
                  <a:lnTo>
                    <a:pt x="704" y="1"/>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g23cc15a4463_0_17"/>
            <p:cNvSpPr/>
            <p:nvPr/>
          </p:nvSpPr>
          <p:spPr>
            <a:xfrm>
              <a:off x="8064767" y="4535153"/>
              <a:ext cx="69510" cy="40158"/>
            </a:xfrm>
            <a:custGeom>
              <a:rect b="b" l="l" r="r" t="t"/>
              <a:pathLst>
                <a:path extrusionOk="0" h="799" w="1383">
                  <a:moveTo>
                    <a:pt x="704" y="0"/>
                  </a:moveTo>
                  <a:lnTo>
                    <a:pt x="0" y="408"/>
                  </a:lnTo>
                  <a:lnTo>
                    <a:pt x="678" y="799"/>
                  </a:lnTo>
                  <a:lnTo>
                    <a:pt x="1383" y="392"/>
                  </a:lnTo>
                  <a:lnTo>
                    <a:pt x="704" y="0"/>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g23cc15a4463_0_17"/>
            <p:cNvSpPr/>
            <p:nvPr/>
          </p:nvSpPr>
          <p:spPr>
            <a:xfrm>
              <a:off x="8105327" y="4511782"/>
              <a:ext cx="69560" cy="40158"/>
            </a:xfrm>
            <a:custGeom>
              <a:rect b="b" l="l" r="r" t="t"/>
              <a:pathLst>
                <a:path extrusionOk="0" h="799" w="1384">
                  <a:moveTo>
                    <a:pt x="704" y="0"/>
                  </a:moveTo>
                  <a:lnTo>
                    <a:pt x="0" y="407"/>
                  </a:lnTo>
                  <a:lnTo>
                    <a:pt x="678" y="799"/>
                  </a:lnTo>
                  <a:lnTo>
                    <a:pt x="1383" y="391"/>
                  </a:lnTo>
                  <a:lnTo>
                    <a:pt x="704" y="0"/>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g23cc15a4463_0_17"/>
            <p:cNvSpPr/>
            <p:nvPr/>
          </p:nvSpPr>
          <p:spPr>
            <a:xfrm>
              <a:off x="8145887" y="4488361"/>
              <a:ext cx="69510" cy="40107"/>
            </a:xfrm>
            <a:custGeom>
              <a:rect b="b" l="l" r="r" t="t"/>
              <a:pathLst>
                <a:path extrusionOk="0" h="798" w="1383">
                  <a:moveTo>
                    <a:pt x="705" y="0"/>
                  </a:moveTo>
                  <a:lnTo>
                    <a:pt x="1" y="407"/>
                  </a:lnTo>
                  <a:lnTo>
                    <a:pt x="679" y="797"/>
                  </a:lnTo>
                  <a:lnTo>
                    <a:pt x="1383" y="391"/>
                  </a:lnTo>
                  <a:lnTo>
                    <a:pt x="705" y="0"/>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g23cc15a4463_0_17"/>
            <p:cNvSpPr/>
            <p:nvPr/>
          </p:nvSpPr>
          <p:spPr>
            <a:xfrm>
              <a:off x="8186447" y="4464890"/>
              <a:ext cx="69510" cy="40208"/>
            </a:xfrm>
            <a:custGeom>
              <a:rect b="b" l="l" r="r" t="t"/>
              <a:pathLst>
                <a:path extrusionOk="0" h="800" w="1383">
                  <a:moveTo>
                    <a:pt x="705" y="1"/>
                  </a:moveTo>
                  <a:lnTo>
                    <a:pt x="0" y="407"/>
                  </a:lnTo>
                  <a:lnTo>
                    <a:pt x="679" y="799"/>
                  </a:lnTo>
                  <a:lnTo>
                    <a:pt x="1383" y="392"/>
                  </a:lnTo>
                  <a:lnTo>
                    <a:pt x="705" y="1"/>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g23cc15a4463_0_17"/>
            <p:cNvSpPr/>
            <p:nvPr/>
          </p:nvSpPr>
          <p:spPr>
            <a:xfrm>
              <a:off x="8227006" y="4441468"/>
              <a:ext cx="69560" cy="40208"/>
            </a:xfrm>
            <a:custGeom>
              <a:rect b="b" l="l" r="r" t="t"/>
              <a:pathLst>
                <a:path extrusionOk="0" h="800" w="1384">
                  <a:moveTo>
                    <a:pt x="705" y="1"/>
                  </a:moveTo>
                  <a:lnTo>
                    <a:pt x="0" y="407"/>
                  </a:lnTo>
                  <a:lnTo>
                    <a:pt x="679" y="799"/>
                  </a:lnTo>
                  <a:lnTo>
                    <a:pt x="1383" y="393"/>
                  </a:lnTo>
                  <a:lnTo>
                    <a:pt x="705" y="1"/>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g23cc15a4463_0_17"/>
            <p:cNvSpPr/>
            <p:nvPr/>
          </p:nvSpPr>
          <p:spPr>
            <a:xfrm>
              <a:off x="8267566" y="4418047"/>
              <a:ext cx="69560" cy="40158"/>
            </a:xfrm>
            <a:custGeom>
              <a:rect b="b" l="l" r="r" t="t"/>
              <a:pathLst>
                <a:path extrusionOk="0" h="799" w="1384">
                  <a:moveTo>
                    <a:pt x="706" y="1"/>
                  </a:moveTo>
                  <a:lnTo>
                    <a:pt x="1" y="407"/>
                  </a:lnTo>
                  <a:lnTo>
                    <a:pt x="680" y="799"/>
                  </a:lnTo>
                  <a:lnTo>
                    <a:pt x="1384" y="392"/>
                  </a:lnTo>
                  <a:lnTo>
                    <a:pt x="706" y="1"/>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g23cc15a4463_0_17"/>
            <p:cNvSpPr/>
            <p:nvPr/>
          </p:nvSpPr>
          <p:spPr>
            <a:xfrm>
              <a:off x="8308176" y="4394626"/>
              <a:ext cx="69560" cy="40158"/>
            </a:xfrm>
            <a:custGeom>
              <a:rect b="b" l="l" r="r" t="t"/>
              <a:pathLst>
                <a:path extrusionOk="0" h="799" w="1384">
                  <a:moveTo>
                    <a:pt x="705" y="0"/>
                  </a:moveTo>
                  <a:lnTo>
                    <a:pt x="0" y="407"/>
                  </a:lnTo>
                  <a:lnTo>
                    <a:pt x="679" y="799"/>
                  </a:lnTo>
                  <a:lnTo>
                    <a:pt x="1383" y="392"/>
                  </a:lnTo>
                  <a:lnTo>
                    <a:pt x="705" y="0"/>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g23cc15a4463_0_17"/>
            <p:cNvSpPr/>
            <p:nvPr/>
          </p:nvSpPr>
          <p:spPr>
            <a:xfrm>
              <a:off x="8348736" y="4371205"/>
              <a:ext cx="69560" cy="40158"/>
            </a:xfrm>
            <a:custGeom>
              <a:rect b="b" l="l" r="r" t="t"/>
              <a:pathLst>
                <a:path extrusionOk="0" h="799" w="1384">
                  <a:moveTo>
                    <a:pt x="706" y="0"/>
                  </a:moveTo>
                  <a:lnTo>
                    <a:pt x="1" y="407"/>
                  </a:lnTo>
                  <a:lnTo>
                    <a:pt x="680" y="799"/>
                  </a:lnTo>
                  <a:lnTo>
                    <a:pt x="1383" y="392"/>
                  </a:lnTo>
                  <a:lnTo>
                    <a:pt x="706" y="0"/>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g23cc15a4463_0_17"/>
            <p:cNvSpPr/>
            <p:nvPr/>
          </p:nvSpPr>
          <p:spPr>
            <a:xfrm>
              <a:off x="8389296" y="4347784"/>
              <a:ext cx="69560" cy="40158"/>
            </a:xfrm>
            <a:custGeom>
              <a:rect b="b" l="l" r="r" t="t"/>
              <a:pathLst>
                <a:path extrusionOk="0" h="799" w="1384">
                  <a:moveTo>
                    <a:pt x="706" y="0"/>
                  </a:moveTo>
                  <a:lnTo>
                    <a:pt x="1" y="407"/>
                  </a:lnTo>
                  <a:lnTo>
                    <a:pt x="680" y="798"/>
                  </a:lnTo>
                  <a:lnTo>
                    <a:pt x="1384" y="392"/>
                  </a:lnTo>
                  <a:lnTo>
                    <a:pt x="706" y="0"/>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g23cc15a4463_0_17"/>
            <p:cNvSpPr/>
            <p:nvPr/>
          </p:nvSpPr>
          <p:spPr>
            <a:xfrm>
              <a:off x="8429906" y="4324312"/>
              <a:ext cx="69560" cy="40208"/>
            </a:xfrm>
            <a:custGeom>
              <a:rect b="b" l="l" r="r" t="t"/>
              <a:pathLst>
                <a:path extrusionOk="0" h="800" w="1384">
                  <a:moveTo>
                    <a:pt x="704" y="1"/>
                  </a:moveTo>
                  <a:lnTo>
                    <a:pt x="0" y="407"/>
                  </a:lnTo>
                  <a:lnTo>
                    <a:pt x="679" y="799"/>
                  </a:lnTo>
                  <a:lnTo>
                    <a:pt x="1383" y="393"/>
                  </a:lnTo>
                  <a:lnTo>
                    <a:pt x="704" y="1"/>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g23cc15a4463_0_17"/>
            <p:cNvSpPr/>
            <p:nvPr/>
          </p:nvSpPr>
          <p:spPr>
            <a:xfrm>
              <a:off x="8470466" y="4277470"/>
              <a:ext cx="110120" cy="63629"/>
            </a:xfrm>
            <a:custGeom>
              <a:rect b="b" l="l" r="r" t="t"/>
              <a:pathLst>
                <a:path extrusionOk="0" h="1266" w="2191">
                  <a:moveTo>
                    <a:pt x="1512" y="0"/>
                  </a:moveTo>
                  <a:lnTo>
                    <a:pt x="1" y="873"/>
                  </a:lnTo>
                  <a:lnTo>
                    <a:pt x="679" y="1265"/>
                  </a:lnTo>
                  <a:lnTo>
                    <a:pt x="2191" y="392"/>
                  </a:lnTo>
                  <a:lnTo>
                    <a:pt x="1512" y="0"/>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g23cc15a4463_0_17"/>
            <p:cNvSpPr/>
            <p:nvPr/>
          </p:nvSpPr>
          <p:spPr>
            <a:xfrm>
              <a:off x="8063460" y="4581292"/>
              <a:ext cx="69510" cy="40158"/>
            </a:xfrm>
            <a:custGeom>
              <a:rect b="b" l="l" r="r" t="t"/>
              <a:pathLst>
                <a:path extrusionOk="0" h="799" w="1383">
                  <a:moveTo>
                    <a:pt x="704" y="0"/>
                  </a:moveTo>
                  <a:lnTo>
                    <a:pt x="0" y="407"/>
                  </a:lnTo>
                  <a:lnTo>
                    <a:pt x="678" y="798"/>
                  </a:lnTo>
                  <a:lnTo>
                    <a:pt x="1383" y="392"/>
                  </a:lnTo>
                  <a:lnTo>
                    <a:pt x="704" y="0"/>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g23cc15a4463_0_17"/>
            <p:cNvSpPr/>
            <p:nvPr/>
          </p:nvSpPr>
          <p:spPr>
            <a:xfrm>
              <a:off x="8104020" y="4557820"/>
              <a:ext cx="69560" cy="40208"/>
            </a:xfrm>
            <a:custGeom>
              <a:rect b="b" l="l" r="r" t="t"/>
              <a:pathLst>
                <a:path extrusionOk="0" h="800" w="1384">
                  <a:moveTo>
                    <a:pt x="704" y="1"/>
                  </a:moveTo>
                  <a:lnTo>
                    <a:pt x="1" y="407"/>
                  </a:lnTo>
                  <a:lnTo>
                    <a:pt x="678" y="799"/>
                  </a:lnTo>
                  <a:lnTo>
                    <a:pt x="1383" y="393"/>
                  </a:lnTo>
                  <a:lnTo>
                    <a:pt x="704" y="1"/>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g23cc15a4463_0_17"/>
            <p:cNvSpPr/>
            <p:nvPr/>
          </p:nvSpPr>
          <p:spPr>
            <a:xfrm>
              <a:off x="8144580" y="4534399"/>
              <a:ext cx="69560" cy="40208"/>
            </a:xfrm>
            <a:custGeom>
              <a:rect b="b" l="l" r="r" t="t"/>
              <a:pathLst>
                <a:path extrusionOk="0" h="800" w="1384">
                  <a:moveTo>
                    <a:pt x="705" y="1"/>
                  </a:moveTo>
                  <a:lnTo>
                    <a:pt x="1" y="407"/>
                  </a:lnTo>
                  <a:lnTo>
                    <a:pt x="679" y="799"/>
                  </a:lnTo>
                  <a:lnTo>
                    <a:pt x="1384" y="393"/>
                  </a:lnTo>
                  <a:lnTo>
                    <a:pt x="705" y="1"/>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g23cc15a4463_0_17"/>
            <p:cNvSpPr/>
            <p:nvPr/>
          </p:nvSpPr>
          <p:spPr>
            <a:xfrm>
              <a:off x="8185190" y="4510978"/>
              <a:ext cx="69560" cy="40158"/>
            </a:xfrm>
            <a:custGeom>
              <a:rect b="b" l="l" r="r" t="t"/>
              <a:pathLst>
                <a:path extrusionOk="0" h="799" w="1384">
                  <a:moveTo>
                    <a:pt x="704" y="1"/>
                  </a:moveTo>
                  <a:lnTo>
                    <a:pt x="0" y="407"/>
                  </a:lnTo>
                  <a:lnTo>
                    <a:pt x="678" y="799"/>
                  </a:lnTo>
                  <a:lnTo>
                    <a:pt x="1383" y="392"/>
                  </a:lnTo>
                  <a:lnTo>
                    <a:pt x="704" y="1"/>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g23cc15a4463_0_17"/>
            <p:cNvSpPr/>
            <p:nvPr/>
          </p:nvSpPr>
          <p:spPr>
            <a:xfrm>
              <a:off x="8225700" y="4487557"/>
              <a:ext cx="69560" cy="40158"/>
            </a:xfrm>
            <a:custGeom>
              <a:rect b="b" l="l" r="r" t="t"/>
              <a:pathLst>
                <a:path extrusionOk="0" h="799" w="1384">
                  <a:moveTo>
                    <a:pt x="705" y="0"/>
                  </a:moveTo>
                  <a:lnTo>
                    <a:pt x="1" y="407"/>
                  </a:lnTo>
                  <a:lnTo>
                    <a:pt x="680" y="799"/>
                  </a:lnTo>
                  <a:lnTo>
                    <a:pt x="1383" y="392"/>
                  </a:lnTo>
                  <a:lnTo>
                    <a:pt x="705" y="0"/>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g23cc15a4463_0_17"/>
            <p:cNvSpPr/>
            <p:nvPr/>
          </p:nvSpPr>
          <p:spPr>
            <a:xfrm>
              <a:off x="8266260" y="4464136"/>
              <a:ext cx="69560" cy="40158"/>
            </a:xfrm>
            <a:custGeom>
              <a:rect b="b" l="l" r="r" t="t"/>
              <a:pathLst>
                <a:path extrusionOk="0" h="799" w="1384">
                  <a:moveTo>
                    <a:pt x="706" y="0"/>
                  </a:moveTo>
                  <a:lnTo>
                    <a:pt x="1" y="407"/>
                  </a:lnTo>
                  <a:lnTo>
                    <a:pt x="680" y="799"/>
                  </a:lnTo>
                  <a:lnTo>
                    <a:pt x="1384" y="392"/>
                  </a:lnTo>
                  <a:lnTo>
                    <a:pt x="706" y="0"/>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g23cc15a4463_0_17"/>
            <p:cNvSpPr/>
            <p:nvPr/>
          </p:nvSpPr>
          <p:spPr>
            <a:xfrm>
              <a:off x="8306870" y="4440715"/>
              <a:ext cx="69560" cy="40158"/>
            </a:xfrm>
            <a:custGeom>
              <a:rect b="b" l="l" r="r" t="t"/>
              <a:pathLst>
                <a:path extrusionOk="0" h="799" w="1384">
                  <a:moveTo>
                    <a:pt x="705" y="0"/>
                  </a:moveTo>
                  <a:lnTo>
                    <a:pt x="0" y="408"/>
                  </a:lnTo>
                  <a:lnTo>
                    <a:pt x="679" y="798"/>
                  </a:lnTo>
                  <a:lnTo>
                    <a:pt x="1383" y="392"/>
                  </a:lnTo>
                  <a:lnTo>
                    <a:pt x="705" y="0"/>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g23cc15a4463_0_17"/>
            <p:cNvSpPr/>
            <p:nvPr/>
          </p:nvSpPr>
          <p:spPr>
            <a:xfrm>
              <a:off x="8347429" y="4417293"/>
              <a:ext cx="69560" cy="40208"/>
            </a:xfrm>
            <a:custGeom>
              <a:rect b="b" l="l" r="r" t="t"/>
              <a:pathLst>
                <a:path extrusionOk="0" h="800" w="1384">
                  <a:moveTo>
                    <a:pt x="706" y="1"/>
                  </a:moveTo>
                  <a:lnTo>
                    <a:pt x="1" y="407"/>
                  </a:lnTo>
                  <a:lnTo>
                    <a:pt x="680" y="799"/>
                  </a:lnTo>
                  <a:lnTo>
                    <a:pt x="1384" y="392"/>
                  </a:lnTo>
                  <a:lnTo>
                    <a:pt x="706" y="1"/>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g23cc15a4463_0_17"/>
            <p:cNvSpPr/>
            <p:nvPr/>
          </p:nvSpPr>
          <p:spPr>
            <a:xfrm>
              <a:off x="8388039" y="4393872"/>
              <a:ext cx="69510" cy="40208"/>
            </a:xfrm>
            <a:custGeom>
              <a:rect b="b" l="l" r="r" t="t"/>
              <a:pathLst>
                <a:path extrusionOk="0" h="800" w="1383">
                  <a:moveTo>
                    <a:pt x="705" y="1"/>
                  </a:moveTo>
                  <a:lnTo>
                    <a:pt x="0" y="407"/>
                  </a:lnTo>
                  <a:lnTo>
                    <a:pt x="679" y="799"/>
                  </a:lnTo>
                  <a:lnTo>
                    <a:pt x="1383" y="393"/>
                  </a:lnTo>
                  <a:lnTo>
                    <a:pt x="705" y="1"/>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g23cc15a4463_0_17"/>
            <p:cNvSpPr/>
            <p:nvPr/>
          </p:nvSpPr>
          <p:spPr>
            <a:xfrm>
              <a:off x="8428599" y="4370451"/>
              <a:ext cx="69560" cy="40158"/>
            </a:xfrm>
            <a:custGeom>
              <a:rect b="b" l="l" r="r" t="t"/>
              <a:pathLst>
                <a:path extrusionOk="0" h="799" w="1384">
                  <a:moveTo>
                    <a:pt x="705" y="1"/>
                  </a:moveTo>
                  <a:lnTo>
                    <a:pt x="0" y="407"/>
                  </a:lnTo>
                  <a:lnTo>
                    <a:pt x="679" y="799"/>
                  </a:lnTo>
                  <a:lnTo>
                    <a:pt x="1383" y="392"/>
                  </a:lnTo>
                  <a:lnTo>
                    <a:pt x="705" y="1"/>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g23cc15a4463_0_17"/>
            <p:cNvSpPr/>
            <p:nvPr/>
          </p:nvSpPr>
          <p:spPr>
            <a:xfrm>
              <a:off x="8469159" y="4347030"/>
              <a:ext cx="69560" cy="40158"/>
            </a:xfrm>
            <a:custGeom>
              <a:rect b="b" l="l" r="r" t="t"/>
              <a:pathLst>
                <a:path extrusionOk="0" h="799" w="1384">
                  <a:moveTo>
                    <a:pt x="705" y="0"/>
                  </a:moveTo>
                  <a:lnTo>
                    <a:pt x="1" y="407"/>
                  </a:lnTo>
                  <a:lnTo>
                    <a:pt x="680" y="799"/>
                  </a:lnTo>
                  <a:lnTo>
                    <a:pt x="1384" y="392"/>
                  </a:lnTo>
                  <a:lnTo>
                    <a:pt x="705" y="0"/>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g23cc15a4463_0_17"/>
            <p:cNvSpPr/>
            <p:nvPr/>
          </p:nvSpPr>
          <p:spPr>
            <a:xfrm>
              <a:off x="8509769" y="4323609"/>
              <a:ext cx="69560" cy="40158"/>
            </a:xfrm>
            <a:custGeom>
              <a:rect b="b" l="l" r="r" t="t"/>
              <a:pathLst>
                <a:path extrusionOk="0" h="799" w="1384">
                  <a:moveTo>
                    <a:pt x="704" y="0"/>
                  </a:moveTo>
                  <a:lnTo>
                    <a:pt x="0" y="407"/>
                  </a:lnTo>
                  <a:lnTo>
                    <a:pt x="679" y="799"/>
                  </a:lnTo>
                  <a:lnTo>
                    <a:pt x="1383" y="392"/>
                  </a:lnTo>
                  <a:lnTo>
                    <a:pt x="704" y="0"/>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g23cc15a4463_0_17"/>
            <p:cNvSpPr/>
            <p:nvPr/>
          </p:nvSpPr>
          <p:spPr>
            <a:xfrm>
              <a:off x="8550329" y="4300137"/>
              <a:ext cx="69560" cy="40208"/>
            </a:xfrm>
            <a:custGeom>
              <a:rect b="b" l="l" r="r" t="t"/>
              <a:pathLst>
                <a:path extrusionOk="0" h="800" w="1384">
                  <a:moveTo>
                    <a:pt x="704" y="1"/>
                  </a:moveTo>
                  <a:lnTo>
                    <a:pt x="1" y="408"/>
                  </a:lnTo>
                  <a:lnTo>
                    <a:pt x="679" y="799"/>
                  </a:lnTo>
                  <a:lnTo>
                    <a:pt x="1383" y="393"/>
                  </a:lnTo>
                  <a:lnTo>
                    <a:pt x="704" y="1"/>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g23cc15a4463_0_17"/>
            <p:cNvSpPr/>
            <p:nvPr/>
          </p:nvSpPr>
          <p:spPr>
            <a:xfrm>
              <a:off x="8102714" y="4603959"/>
              <a:ext cx="69560" cy="40208"/>
            </a:xfrm>
            <a:custGeom>
              <a:rect b="b" l="l" r="r" t="t"/>
              <a:pathLst>
                <a:path extrusionOk="0" h="800" w="1384">
                  <a:moveTo>
                    <a:pt x="704" y="1"/>
                  </a:moveTo>
                  <a:lnTo>
                    <a:pt x="1" y="407"/>
                  </a:lnTo>
                  <a:lnTo>
                    <a:pt x="679" y="799"/>
                  </a:lnTo>
                  <a:lnTo>
                    <a:pt x="1383" y="393"/>
                  </a:lnTo>
                  <a:lnTo>
                    <a:pt x="704" y="1"/>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g23cc15a4463_0_17"/>
            <p:cNvSpPr/>
            <p:nvPr/>
          </p:nvSpPr>
          <p:spPr>
            <a:xfrm>
              <a:off x="8143324" y="4580538"/>
              <a:ext cx="69510" cy="40158"/>
            </a:xfrm>
            <a:custGeom>
              <a:rect b="b" l="l" r="r" t="t"/>
              <a:pathLst>
                <a:path extrusionOk="0" h="799" w="1383">
                  <a:moveTo>
                    <a:pt x="704" y="0"/>
                  </a:moveTo>
                  <a:lnTo>
                    <a:pt x="0" y="407"/>
                  </a:lnTo>
                  <a:lnTo>
                    <a:pt x="678" y="799"/>
                  </a:lnTo>
                  <a:lnTo>
                    <a:pt x="1383" y="392"/>
                  </a:lnTo>
                  <a:lnTo>
                    <a:pt x="704" y="0"/>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g23cc15a4463_0_17"/>
            <p:cNvSpPr/>
            <p:nvPr/>
          </p:nvSpPr>
          <p:spPr>
            <a:xfrm>
              <a:off x="8183883" y="4557117"/>
              <a:ext cx="69560" cy="40158"/>
            </a:xfrm>
            <a:custGeom>
              <a:rect b="b" l="l" r="r" t="t"/>
              <a:pathLst>
                <a:path extrusionOk="0" h="799" w="1384">
                  <a:moveTo>
                    <a:pt x="704" y="0"/>
                  </a:moveTo>
                  <a:lnTo>
                    <a:pt x="0" y="407"/>
                  </a:lnTo>
                  <a:lnTo>
                    <a:pt x="678" y="799"/>
                  </a:lnTo>
                  <a:lnTo>
                    <a:pt x="1383" y="392"/>
                  </a:lnTo>
                  <a:lnTo>
                    <a:pt x="704" y="0"/>
                  </a:lnTo>
                  <a:close/>
                </a:path>
              </a:pathLst>
            </a:custGeom>
            <a:solidFill>
              <a:srgbClr val="706F6F"/>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g23cc15a4463_0_17"/>
            <p:cNvSpPr/>
            <p:nvPr/>
          </p:nvSpPr>
          <p:spPr>
            <a:xfrm>
              <a:off x="8224443" y="4533696"/>
              <a:ext cx="69560" cy="40158"/>
            </a:xfrm>
            <a:custGeom>
              <a:rect b="b" l="l" r="r" t="t"/>
              <a:pathLst>
                <a:path extrusionOk="0" h="799" w="1384">
                  <a:moveTo>
                    <a:pt x="705" y="0"/>
                  </a:moveTo>
                  <a:lnTo>
                    <a:pt x="1" y="407"/>
                  </a:lnTo>
                  <a:lnTo>
                    <a:pt x="679" y="798"/>
                  </a:lnTo>
                  <a:lnTo>
                    <a:pt x="1384" y="392"/>
                  </a:lnTo>
                  <a:lnTo>
                    <a:pt x="705" y="0"/>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g23cc15a4463_0_17"/>
            <p:cNvSpPr/>
            <p:nvPr/>
          </p:nvSpPr>
          <p:spPr>
            <a:xfrm>
              <a:off x="8265053" y="4510224"/>
              <a:ext cx="69459" cy="40208"/>
            </a:xfrm>
            <a:custGeom>
              <a:rect b="b" l="l" r="r" t="t"/>
              <a:pathLst>
                <a:path extrusionOk="0" h="800" w="1382">
                  <a:moveTo>
                    <a:pt x="704" y="1"/>
                  </a:moveTo>
                  <a:lnTo>
                    <a:pt x="0" y="407"/>
                  </a:lnTo>
                  <a:lnTo>
                    <a:pt x="678" y="799"/>
                  </a:lnTo>
                  <a:lnTo>
                    <a:pt x="1382" y="393"/>
                  </a:lnTo>
                  <a:lnTo>
                    <a:pt x="704" y="1"/>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g23cc15a4463_0_17"/>
            <p:cNvSpPr/>
            <p:nvPr/>
          </p:nvSpPr>
          <p:spPr>
            <a:xfrm>
              <a:off x="8305563" y="4486803"/>
              <a:ext cx="69560" cy="40208"/>
            </a:xfrm>
            <a:custGeom>
              <a:rect b="b" l="l" r="r" t="t"/>
              <a:pathLst>
                <a:path extrusionOk="0" h="800" w="1384">
                  <a:moveTo>
                    <a:pt x="705" y="1"/>
                  </a:moveTo>
                  <a:lnTo>
                    <a:pt x="0" y="407"/>
                  </a:lnTo>
                  <a:lnTo>
                    <a:pt x="679" y="799"/>
                  </a:lnTo>
                  <a:lnTo>
                    <a:pt x="1383" y="393"/>
                  </a:lnTo>
                  <a:lnTo>
                    <a:pt x="705" y="1"/>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g23cc15a4463_0_17"/>
            <p:cNvSpPr/>
            <p:nvPr/>
          </p:nvSpPr>
          <p:spPr>
            <a:xfrm>
              <a:off x="8346123" y="4463382"/>
              <a:ext cx="69560" cy="40158"/>
            </a:xfrm>
            <a:custGeom>
              <a:rect b="b" l="l" r="r" t="t"/>
              <a:pathLst>
                <a:path extrusionOk="0" h="799" w="1384">
                  <a:moveTo>
                    <a:pt x="706" y="1"/>
                  </a:moveTo>
                  <a:lnTo>
                    <a:pt x="1" y="407"/>
                  </a:lnTo>
                  <a:lnTo>
                    <a:pt x="680" y="799"/>
                  </a:lnTo>
                  <a:lnTo>
                    <a:pt x="1384" y="392"/>
                  </a:lnTo>
                  <a:lnTo>
                    <a:pt x="706" y="1"/>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g23cc15a4463_0_17"/>
            <p:cNvSpPr/>
            <p:nvPr/>
          </p:nvSpPr>
          <p:spPr>
            <a:xfrm>
              <a:off x="8386733" y="4439961"/>
              <a:ext cx="69510" cy="40158"/>
            </a:xfrm>
            <a:custGeom>
              <a:rect b="b" l="l" r="r" t="t"/>
              <a:pathLst>
                <a:path extrusionOk="0" h="799" w="1383">
                  <a:moveTo>
                    <a:pt x="705" y="0"/>
                  </a:moveTo>
                  <a:lnTo>
                    <a:pt x="0" y="407"/>
                  </a:lnTo>
                  <a:lnTo>
                    <a:pt x="679" y="799"/>
                  </a:lnTo>
                  <a:lnTo>
                    <a:pt x="1383" y="392"/>
                  </a:lnTo>
                  <a:lnTo>
                    <a:pt x="705" y="0"/>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g23cc15a4463_0_17"/>
            <p:cNvSpPr/>
            <p:nvPr/>
          </p:nvSpPr>
          <p:spPr>
            <a:xfrm>
              <a:off x="8427293" y="4416539"/>
              <a:ext cx="69560" cy="40158"/>
            </a:xfrm>
            <a:custGeom>
              <a:rect b="b" l="l" r="r" t="t"/>
              <a:pathLst>
                <a:path extrusionOk="0" h="799" w="1384">
                  <a:moveTo>
                    <a:pt x="705" y="0"/>
                  </a:moveTo>
                  <a:lnTo>
                    <a:pt x="1" y="407"/>
                  </a:lnTo>
                  <a:lnTo>
                    <a:pt x="680" y="799"/>
                  </a:lnTo>
                  <a:lnTo>
                    <a:pt x="1383" y="392"/>
                  </a:lnTo>
                  <a:lnTo>
                    <a:pt x="705" y="0"/>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g23cc15a4463_0_17"/>
            <p:cNvSpPr/>
            <p:nvPr/>
          </p:nvSpPr>
          <p:spPr>
            <a:xfrm>
              <a:off x="8467852" y="4393068"/>
              <a:ext cx="69560" cy="40208"/>
            </a:xfrm>
            <a:custGeom>
              <a:rect b="b" l="l" r="r" t="t"/>
              <a:pathLst>
                <a:path extrusionOk="0" h="800" w="1384">
                  <a:moveTo>
                    <a:pt x="706" y="1"/>
                  </a:moveTo>
                  <a:lnTo>
                    <a:pt x="1" y="409"/>
                  </a:lnTo>
                  <a:lnTo>
                    <a:pt x="680" y="799"/>
                  </a:lnTo>
                  <a:lnTo>
                    <a:pt x="1384" y="393"/>
                  </a:lnTo>
                  <a:lnTo>
                    <a:pt x="706" y="1"/>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g23cc15a4463_0_17"/>
            <p:cNvSpPr/>
            <p:nvPr/>
          </p:nvSpPr>
          <p:spPr>
            <a:xfrm>
              <a:off x="8508462" y="4369697"/>
              <a:ext cx="69560" cy="40158"/>
            </a:xfrm>
            <a:custGeom>
              <a:rect b="b" l="l" r="r" t="t"/>
              <a:pathLst>
                <a:path extrusionOk="0" h="799" w="1384">
                  <a:moveTo>
                    <a:pt x="705" y="1"/>
                  </a:moveTo>
                  <a:lnTo>
                    <a:pt x="0" y="407"/>
                  </a:lnTo>
                  <a:lnTo>
                    <a:pt x="679" y="798"/>
                  </a:lnTo>
                  <a:lnTo>
                    <a:pt x="1383" y="392"/>
                  </a:lnTo>
                  <a:lnTo>
                    <a:pt x="705" y="1"/>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g23cc15a4463_0_17"/>
            <p:cNvSpPr/>
            <p:nvPr/>
          </p:nvSpPr>
          <p:spPr>
            <a:xfrm>
              <a:off x="8549022" y="4346276"/>
              <a:ext cx="69560" cy="40208"/>
            </a:xfrm>
            <a:custGeom>
              <a:rect b="b" l="l" r="r" t="t"/>
              <a:pathLst>
                <a:path extrusionOk="0" h="800" w="1384">
                  <a:moveTo>
                    <a:pt x="705" y="1"/>
                  </a:moveTo>
                  <a:lnTo>
                    <a:pt x="1" y="407"/>
                  </a:lnTo>
                  <a:lnTo>
                    <a:pt x="680" y="799"/>
                  </a:lnTo>
                  <a:lnTo>
                    <a:pt x="1384" y="391"/>
                  </a:lnTo>
                  <a:lnTo>
                    <a:pt x="705" y="1"/>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g23cc15a4463_0_17"/>
            <p:cNvSpPr/>
            <p:nvPr/>
          </p:nvSpPr>
          <p:spPr>
            <a:xfrm>
              <a:off x="8588326" y="4322855"/>
              <a:ext cx="110120" cy="86246"/>
            </a:xfrm>
            <a:custGeom>
              <a:rect b="b" l="l" r="r" t="t"/>
              <a:pathLst>
                <a:path extrusionOk="0" h="1716" w="2191">
                  <a:moveTo>
                    <a:pt x="730" y="1"/>
                  </a:moveTo>
                  <a:lnTo>
                    <a:pt x="26" y="407"/>
                  </a:lnTo>
                  <a:lnTo>
                    <a:pt x="808" y="857"/>
                  </a:lnTo>
                  <a:lnTo>
                    <a:pt x="0" y="1324"/>
                  </a:lnTo>
                  <a:lnTo>
                    <a:pt x="679" y="1716"/>
                  </a:lnTo>
                  <a:cubicBezTo>
                    <a:pt x="1416" y="1291"/>
                    <a:pt x="2190" y="843"/>
                    <a:pt x="2190" y="843"/>
                  </a:cubicBezTo>
                  <a:cubicBezTo>
                    <a:pt x="2190" y="843"/>
                    <a:pt x="2115" y="799"/>
                    <a:pt x="730" y="1"/>
                  </a:cubicBez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g23cc15a4463_0_17"/>
            <p:cNvSpPr/>
            <p:nvPr/>
          </p:nvSpPr>
          <p:spPr>
            <a:xfrm>
              <a:off x="8142017" y="4603255"/>
              <a:ext cx="110120" cy="63579"/>
            </a:xfrm>
            <a:custGeom>
              <a:rect b="b" l="l" r="r" t="t"/>
              <a:pathLst>
                <a:path extrusionOk="0" h="1265" w="2191">
                  <a:moveTo>
                    <a:pt x="1511" y="0"/>
                  </a:moveTo>
                  <a:lnTo>
                    <a:pt x="0" y="873"/>
                  </a:lnTo>
                  <a:lnTo>
                    <a:pt x="678" y="1265"/>
                  </a:lnTo>
                  <a:lnTo>
                    <a:pt x="2190" y="391"/>
                  </a:lnTo>
                  <a:lnTo>
                    <a:pt x="1511" y="0"/>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g23cc15a4463_0_17"/>
            <p:cNvSpPr/>
            <p:nvPr/>
          </p:nvSpPr>
          <p:spPr>
            <a:xfrm>
              <a:off x="8223136" y="4579784"/>
              <a:ext cx="69560" cy="40208"/>
            </a:xfrm>
            <a:custGeom>
              <a:rect b="b" l="l" r="r" t="t"/>
              <a:pathLst>
                <a:path extrusionOk="0" h="800" w="1384">
                  <a:moveTo>
                    <a:pt x="705" y="1"/>
                  </a:moveTo>
                  <a:lnTo>
                    <a:pt x="1" y="407"/>
                  </a:lnTo>
                  <a:lnTo>
                    <a:pt x="679" y="799"/>
                  </a:lnTo>
                  <a:lnTo>
                    <a:pt x="1384" y="393"/>
                  </a:lnTo>
                  <a:lnTo>
                    <a:pt x="705" y="1"/>
                  </a:lnTo>
                  <a:close/>
                </a:path>
              </a:pathLst>
            </a:custGeom>
            <a:solidFill>
              <a:srgbClr val="706F6F"/>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g23cc15a4463_0_17"/>
            <p:cNvSpPr/>
            <p:nvPr/>
          </p:nvSpPr>
          <p:spPr>
            <a:xfrm>
              <a:off x="8263747" y="4556363"/>
              <a:ext cx="69560" cy="40208"/>
            </a:xfrm>
            <a:custGeom>
              <a:rect b="b" l="l" r="r" t="t"/>
              <a:pathLst>
                <a:path extrusionOk="0" h="800" w="1384">
                  <a:moveTo>
                    <a:pt x="704" y="1"/>
                  </a:moveTo>
                  <a:lnTo>
                    <a:pt x="0" y="407"/>
                  </a:lnTo>
                  <a:lnTo>
                    <a:pt x="678" y="799"/>
                  </a:lnTo>
                  <a:lnTo>
                    <a:pt x="1383" y="393"/>
                  </a:lnTo>
                  <a:lnTo>
                    <a:pt x="704" y="1"/>
                  </a:lnTo>
                  <a:close/>
                </a:path>
              </a:pathLst>
            </a:custGeom>
            <a:solidFill>
              <a:srgbClr val="706F6F"/>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g23cc15a4463_0_17"/>
            <p:cNvSpPr/>
            <p:nvPr/>
          </p:nvSpPr>
          <p:spPr>
            <a:xfrm>
              <a:off x="8304306" y="4532942"/>
              <a:ext cx="69560" cy="40158"/>
            </a:xfrm>
            <a:custGeom>
              <a:rect b="b" l="l" r="r" t="t"/>
              <a:pathLst>
                <a:path extrusionOk="0" h="799" w="1384">
                  <a:moveTo>
                    <a:pt x="704" y="0"/>
                  </a:moveTo>
                  <a:lnTo>
                    <a:pt x="1" y="407"/>
                  </a:lnTo>
                  <a:lnTo>
                    <a:pt x="679" y="799"/>
                  </a:lnTo>
                  <a:lnTo>
                    <a:pt x="1383" y="392"/>
                  </a:lnTo>
                  <a:lnTo>
                    <a:pt x="704" y="0"/>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g23cc15a4463_0_17"/>
            <p:cNvSpPr/>
            <p:nvPr/>
          </p:nvSpPr>
          <p:spPr>
            <a:xfrm>
              <a:off x="8344916" y="4509520"/>
              <a:ext cx="69459" cy="40158"/>
            </a:xfrm>
            <a:custGeom>
              <a:rect b="b" l="l" r="r" t="t"/>
              <a:pathLst>
                <a:path extrusionOk="0" h="799" w="1382">
                  <a:moveTo>
                    <a:pt x="704" y="0"/>
                  </a:moveTo>
                  <a:lnTo>
                    <a:pt x="0" y="407"/>
                  </a:lnTo>
                  <a:lnTo>
                    <a:pt x="678" y="799"/>
                  </a:lnTo>
                  <a:lnTo>
                    <a:pt x="1382" y="392"/>
                  </a:lnTo>
                  <a:lnTo>
                    <a:pt x="704" y="0"/>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g23cc15a4463_0_17"/>
            <p:cNvSpPr/>
            <p:nvPr/>
          </p:nvSpPr>
          <p:spPr>
            <a:xfrm>
              <a:off x="8385426" y="4486099"/>
              <a:ext cx="69560" cy="40158"/>
            </a:xfrm>
            <a:custGeom>
              <a:rect b="b" l="l" r="r" t="t"/>
              <a:pathLst>
                <a:path extrusionOk="0" h="799" w="1384">
                  <a:moveTo>
                    <a:pt x="705" y="0"/>
                  </a:moveTo>
                  <a:lnTo>
                    <a:pt x="0" y="407"/>
                  </a:lnTo>
                  <a:lnTo>
                    <a:pt x="679" y="798"/>
                  </a:lnTo>
                  <a:lnTo>
                    <a:pt x="1383" y="392"/>
                  </a:lnTo>
                  <a:lnTo>
                    <a:pt x="705" y="0"/>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g23cc15a4463_0_17"/>
            <p:cNvSpPr/>
            <p:nvPr/>
          </p:nvSpPr>
          <p:spPr>
            <a:xfrm>
              <a:off x="8425986" y="4462628"/>
              <a:ext cx="69560" cy="40208"/>
            </a:xfrm>
            <a:custGeom>
              <a:rect b="b" l="l" r="r" t="t"/>
              <a:pathLst>
                <a:path extrusionOk="0" h="800" w="1384">
                  <a:moveTo>
                    <a:pt x="706" y="1"/>
                  </a:moveTo>
                  <a:lnTo>
                    <a:pt x="1" y="407"/>
                  </a:lnTo>
                  <a:lnTo>
                    <a:pt x="680" y="799"/>
                  </a:lnTo>
                  <a:lnTo>
                    <a:pt x="1383" y="393"/>
                  </a:lnTo>
                  <a:lnTo>
                    <a:pt x="706" y="1"/>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g23cc15a4463_0_17"/>
            <p:cNvSpPr/>
            <p:nvPr/>
          </p:nvSpPr>
          <p:spPr>
            <a:xfrm>
              <a:off x="8466596" y="4439207"/>
              <a:ext cx="69510" cy="40208"/>
            </a:xfrm>
            <a:custGeom>
              <a:rect b="b" l="l" r="r" t="t"/>
              <a:pathLst>
                <a:path extrusionOk="0" h="800" w="1383">
                  <a:moveTo>
                    <a:pt x="705" y="1"/>
                  </a:moveTo>
                  <a:lnTo>
                    <a:pt x="0" y="407"/>
                  </a:lnTo>
                  <a:lnTo>
                    <a:pt x="679" y="799"/>
                  </a:lnTo>
                  <a:lnTo>
                    <a:pt x="1383" y="393"/>
                  </a:lnTo>
                  <a:lnTo>
                    <a:pt x="705" y="1"/>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g23cc15a4463_0_17"/>
            <p:cNvSpPr/>
            <p:nvPr/>
          </p:nvSpPr>
          <p:spPr>
            <a:xfrm>
              <a:off x="8507156" y="4415786"/>
              <a:ext cx="69560" cy="40158"/>
            </a:xfrm>
            <a:custGeom>
              <a:rect b="b" l="l" r="r" t="t"/>
              <a:pathLst>
                <a:path extrusionOk="0" h="799" w="1384">
                  <a:moveTo>
                    <a:pt x="705" y="1"/>
                  </a:moveTo>
                  <a:lnTo>
                    <a:pt x="0" y="407"/>
                  </a:lnTo>
                  <a:lnTo>
                    <a:pt x="679" y="799"/>
                  </a:lnTo>
                  <a:lnTo>
                    <a:pt x="1383" y="392"/>
                  </a:lnTo>
                  <a:lnTo>
                    <a:pt x="705" y="1"/>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g23cc15a4463_0_17"/>
            <p:cNvSpPr/>
            <p:nvPr/>
          </p:nvSpPr>
          <p:spPr>
            <a:xfrm>
              <a:off x="8547715" y="4392364"/>
              <a:ext cx="69560" cy="40158"/>
            </a:xfrm>
            <a:custGeom>
              <a:rect b="b" l="l" r="r" t="t"/>
              <a:pathLst>
                <a:path extrusionOk="0" h="799" w="1384">
                  <a:moveTo>
                    <a:pt x="706" y="0"/>
                  </a:moveTo>
                  <a:lnTo>
                    <a:pt x="1" y="407"/>
                  </a:lnTo>
                  <a:lnTo>
                    <a:pt x="680" y="799"/>
                  </a:lnTo>
                  <a:lnTo>
                    <a:pt x="1384" y="392"/>
                  </a:lnTo>
                  <a:lnTo>
                    <a:pt x="706" y="0"/>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g23cc15a4463_0_17"/>
            <p:cNvSpPr/>
            <p:nvPr/>
          </p:nvSpPr>
          <p:spPr>
            <a:xfrm>
              <a:off x="8181270" y="4625872"/>
              <a:ext cx="110120" cy="63629"/>
            </a:xfrm>
            <a:custGeom>
              <a:rect b="b" l="l" r="r" t="t"/>
              <a:pathLst>
                <a:path extrusionOk="0" h="1266" w="2191">
                  <a:moveTo>
                    <a:pt x="1512" y="0"/>
                  </a:moveTo>
                  <a:lnTo>
                    <a:pt x="1" y="873"/>
                  </a:lnTo>
                  <a:lnTo>
                    <a:pt x="679" y="1265"/>
                  </a:lnTo>
                  <a:lnTo>
                    <a:pt x="1486" y="799"/>
                  </a:lnTo>
                  <a:lnTo>
                    <a:pt x="1761" y="640"/>
                  </a:lnTo>
                  <a:lnTo>
                    <a:pt x="2191" y="392"/>
                  </a:lnTo>
                  <a:lnTo>
                    <a:pt x="1512" y="0"/>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g23cc15a4463_0_17"/>
            <p:cNvSpPr/>
            <p:nvPr/>
          </p:nvSpPr>
          <p:spPr>
            <a:xfrm>
              <a:off x="8262440" y="4602451"/>
              <a:ext cx="69560" cy="40158"/>
            </a:xfrm>
            <a:custGeom>
              <a:rect b="b" l="l" r="r" t="t"/>
              <a:pathLst>
                <a:path extrusionOk="0" h="799" w="1384">
                  <a:moveTo>
                    <a:pt x="704" y="0"/>
                  </a:moveTo>
                  <a:lnTo>
                    <a:pt x="0" y="407"/>
                  </a:lnTo>
                  <a:lnTo>
                    <a:pt x="678" y="799"/>
                  </a:lnTo>
                  <a:lnTo>
                    <a:pt x="1383" y="392"/>
                  </a:lnTo>
                  <a:lnTo>
                    <a:pt x="704" y="0"/>
                  </a:lnTo>
                  <a:close/>
                </a:path>
              </a:pathLst>
            </a:custGeom>
            <a:solidFill>
              <a:srgbClr val="706F6F"/>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g23cc15a4463_0_17"/>
            <p:cNvSpPr/>
            <p:nvPr/>
          </p:nvSpPr>
          <p:spPr>
            <a:xfrm>
              <a:off x="8303000" y="4579030"/>
              <a:ext cx="69560" cy="40158"/>
            </a:xfrm>
            <a:custGeom>
              <a:rect b="b" l="l" r="r" t="t"/>
              <a:pathLst>
                <a:path extrusionOk="0" h="799" w="1384">
                  <a:moveTo>
                    <a:pt x="705" y="0"/>
                  </a:moveTo>
                  <a:lnTo>
                    <a:pt x="1" y="408"/>
                  </a:lnTo>
                  <a:lnTo>
                    <a:pt x="679" y="798"/>
                  </a:lnTo>
                  <a:lnTo>
                    <a:pt x="1384" y="392"/>
                  </a:lnTo>
                  <a:lnTo>
                    <a:pt x="705" y="0"/>
                  </a:lnTo>
                  <a:close/>
                </a:path>
              </a:pathLst>
            </a:custGeom>
            <a:solidFill>
              <a:srgbClr val="706F6F"/>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g23cc15a4463_0_17"/>
            <p:cNvSpPr/>
            <p:nvPr/>
          </p:nvSpPr>
          <p:spPr>
            <a:xfrm>
              <a:off x="8343610" y="4555659"/>
              <a:ext cx="69510" cy="40158"/>
            </a:xfrm>
            <a:custGeom>
              <a:rect b="b" l="l" r="r" t="t"/>
              <a:pathLst>
                <a:path extrusionOk="0" h="799" w="1383">
                  <a:moveTo>
                    <a:pt x="704" y="0"/>
                  </a:moveTo>
                  <a:lnTo>
                    <a:pt x="0" y="407"/>
                  </a:lnTo>
                  <a:lnTo>
                    <a:pt x="678" y="798"/>
                  </a:lnTo>
                  <a:lnTo>
                    <a:pt x="1383" y="391"/>
                  </a:lnTo>
                  <a:lnTo>
                    <a:pt x="704" y="0"/>
                  </a:lnTo>
                  <a:close/>
                </a:path>
              </a:pathLst>
            </a:custGeom>
            <a:solidFill>
              <a:srgbClr val="706F6F"/>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g23cc15a4463_0_17"/>
            <p:cNvSpPr/>
            <p:nvPr/>
          </p:nvSpPr>
          <p:spPr>
            <a:xfrm>
              <a:off x="8384169" y="4532188"/>
              <a:ext cx="69560" cy="40158"/>
            </a:xfrm>
            <a:custGeom>
              <a:rect b="b" l="l" r="r" t="t"/>
              <a:pathLst>
                <a:path extrusionOk="0" h="799" w="1384">
                  <a:moveTo>
                    <a:pt x="704" y="1"/>
                  </a:moveTo>
                  <a:lnTo>
                    <a:pt x="1" y="407"/>
                  </a:lnTo>
                  <a:lnTo>
                    <a:pt x="678" y="798"/>
                  </a:lnTo>
                  <a:lnTo>
                    <a:pt x="1383" y="393"/>
                  </a:lnTo>
                  <a:lnTo>
                    <a:pt x="704" y="1"/>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g23cc15a4463_0_17"/>
            <p:cNvSpPr/>
            <p:nvPr/>
          </p:nvSpPr>
          <p:spPr>
            <a:xfrm>
              <a:off x="8424729" y="4508767"/>
              <a:ext cx="69510" cy="40208"/>
            </a:xfrm>
            <a:custGeom>
              <a:rect b="b" l="l" r="r" t="t"/>
              <a:pathLst>
                <a:path extrusionOk="0" h="800" w="1383">
                  <a:moveTo>
                    <a:pt x="705" y="1"/>
                  </a:moveTo>
                  <a:lnTo>
                    <a:pt x="1" y="407"/>
                  </a:lnTo>
                  <a:lnTo>
                    <a:pt x="679" y="799"/>
                  </a:lnTo>
                  <a:lnTo>
                    <a:pt x="1383" y="391"/>
                  </a:lnTo>
                  <a:lnTo>
                    <a:pt x="705" y="1"/>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g23cc15a4463_0_17"/>
            <p:cNvSpPr/>
            <p:nvPr/>
          </p:nvSpPr>
          <p:spPr>
            <a:xfrm>
              <a:off x="8465289" y="4485345"/>
              <a:ext cx="69510" cy="40158"/>
            </a:xfrm>
            <a:custGeom>
              <a:rect b="b" l="l" r="r" t="t"/>
              <a:pathLst>
                <a:path extrusionOk="0" h="799" w="1383">
                  <a:moveTo>
                    <a:pt x="705" y="0"/>
                  </a:moveTo>
                  <a:lnTo>
                    <a:pt x="0" y="407"/>
                  </a:lnTo>
                  <a:lnTo>
                    <a:pt x="679" y="799"/>
                  </a:lnTo>
                  <a:lnTo>
                    <a:pt x="1383" y="392"/>
                  </a:lnTo>
                  <a:lnTo>
                    <a:pt x="705" y="0"/>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g23cc15a4463_0_17"/>
            <p:cNvSpPr/>
            <p:nvPr/>
          </p:nvSpPr>
          <p:spPr>
            <a:xfrm>
              <a:off x="8505849" y="4461924"/>
              <a:ext cx="69560" cy="40158"/>
            </a:xfrm>
            <a:custGeom>
              <a:rect b="b" l="l" r="r" t="t"/>
              <a:pathLst>
                <a:path extrusionOk="0" h="799" w="1384">
                  <a:moveTo>
                    <a:pt x="705" y="0"/>
                  </a:moveTo>
                  <a:lnTo>
                    <a:pt x="1" y="407"/>
                  </a:lnTo>
                  <a:lnTo>
                    <a:pt x="680" y="799"/>
                  </a:lnTo>
                  <a:lnTo>
                    <a:pt x="1383" y="392"/>
                  </a:lnTo>
                  <a:lnTo>
                    <a:pt x="705" y="0"/>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g23cc15a4463_0_17"/>
            <p:cNvSpPr/>
            <p:nvPr/>
          </p:nvSpPr>
          <p:spPr>
            <a:xfrm>
              <a:off x="8546409" y="4438503"/>
              <a:ext cx="69560" cy="40158"/>
            </a:xfrm>
            <a:custGeom>
              <a:rect b="b" l="l" r="r" t="t"/>
              <a:pathLst>
                <a:path extrusionOk="0" h="799" w="1384">
                  <a:moveTo>
                    <a:pt x="706" y="0"/>
                  </a:moveTo>
                  <a:lnTo>
                    <a:pt x="1" y="407"/>
                  </a:lnTo>
                  <a:lnTo>
                    <a:pt x="680" y="798"/>
                  </a:lnTo>
                  <a:lnTo>
                    <a:pt x="1384" y="392"/>
                  </a:lnTo>
                  <a:lnTo>
                    <a:pt x="706" y="0"/>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g23cc15a4463_0_17"/>
            <p:cNvSpPr/>
            <p:nvPr/>
          </p:nvSpPr>
          <p:spPr>
            <a:xfrm>
              <a:off x="8587019" y="4415032"/>
              <a:ext cx="69560" cy="40208"/>
            </a:xfrm>
            <a:custGeom>
              <a:rect b="b" l="l" r="r" t="t"/>
              <a:pathLst>
                <a:path extrusionOk="0" h="800" w="1384">
                  <a:moveTo>
                    <a:pt x="705" y="1"/>
                  </a:moveTo>
                  <a:lnTo>
                    <a:pt x="0" y="407"/>
                  </a:lnTo>
                  <a:lnTo>
                    <a:pt x="679" y="799"/>
                  </a:lnTo>
                  <a:lnTo>
                    <a:pt x="1383" y="393"/>
                  </a:lnTo>
                  <a:lnTo>
                    <a:pt x="705" y="1"/>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g23cc15a4463_0_17"/>
            <p:cNvSpPr/>
            <p:nvPr/>
          </p:nvSpPr>
          <p:spPr>
            <a:xfrm>
              <a:off x="8627579" y="4368189"/>
              <a:ext cx="110120" cy="63629"/>
            </a:xfrm>
            <a:custGeom>
              <a:rect b="b" l="l" r="r" t="t"/>
              <a:pathLst>
                <a:path extrusionOk="0" h="1266" w="2191">
                  <a:moveTo>
                    <a:pt x="1512" y="1"/>
                  </a:moveTo>
                  <a:lnTo>
                    <a:pt x="1" y="873"/>
                  </a:lnTo>
                  <a:lnTo>
                    <a:pt x="680" y="1265"/>
                  </a:lnTo>
                  <a:lnTo>
                    <a:pt x="2191" y="392"/>
                  </a:lnTo>
                  <a:lnTo>
                    <a:pt x="1512" y="1"/>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g23cc15a4463_0_17"/>
            <p:cNvSpPr/>
            <p:nvPr/>
          </p:nvSpPr>
          <p:spPr>
            <a:xfrm>
              <a:off x="8220573" y="4672011"/>
              <a:ext cx="69510" cy="40158"/>
            </a:xfrm>
            <a:custGeom>
              <a:rect b="b" l="l" r="r" t="t"/>
              <a:pathLst>
                <a:path extrusionOk="0" h="799" w="1383">
                  <a:moveTo>
                    <a:pt x="704" y="0"/>
                  </a:moveTo>
                  <a:lnTo>
                    <a:pt x="0" y="407"/>
                  </a:lnTo>
                  <a:lnTo>
                    <a:pt x="678" y="799"/>
                  </a:lnTo>
                  <a:lnTo>
                    <a:pt x="1383" y="392"/>
                  </a:lnTo>
                  <a:lnTo>
                    <a:pt x="704" y="0"/>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g23cc15a4463_0_17"/>
            <p:cNvSpPr/>
            <p:nvPr/>
          </p:nvSpPr>
          <p:spPr>
            <a:xfrm>
              <a:off x="8261133" y="4625118"/>
              <a:ext cx="110120" cy="63629"/>
            </a:xfrm>
            <a:custGeom>
              <a:rect b="b" l="l" r="r" t="t"/>
              <a:pathLst>
                <a:path extrusionOk="0" h="1266" w="2191">
                  <a:moveTo>
                    <a:pt x="1512" y="1"/>
                  </a:moveTo>
                  <a:lnTo>
                    <a:pt x="1066" y="259"/>
                  </a:lnTo>
                  <a:lnTo>
                    <a:pt x="808" y="407"/>
                  </a:lnTo>
                  <a:lnTo>
                    <a:pt x="0" y="874"/>
                  </a:lnTo>
                  <a:lnTo>
                    <a:pt x="678" y="1265"/>
                  </a:lnTo>
                  <a:lnTo>
                    <a:pt x="1486" y="799"/>
                  </a:lnTo>
                  <a:lnTo>
                    <a:pt x="1744" y="651"/>
                  </a:lnTo>
                  <a:lnTo>
                    <a:pt x="2191" y="393"/>
                  </a:lnTo>
                  <a:lnTo>
                    <a:pt x="1512" y="1"/>
                  </a:lnTo>
                  <a:close/>
                </a:path>
              </a:pathLst>
            </a:custGeom>
            <a:solidFill>
              <a:srgbClr val="706F6F"/>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g23cc15a4463_0_17"/>
            <p:cNvSpPr/>
            <p:nvPr/>
          </p:nvSpPr>
          <p:spPr>
            <a:xfrm>
              <a:off x="8342303" y="4484592"/>
              <a:ext cx="272359" cy="157264"/>
            </a:xfrm>
            <a:custGeom>
              <a:rect b="b" l="l" r="r" t="t"/>
              <a:pathLst>
                <a:path extrusionOk="0" h="3129" w="5419">
                  <a:moveTo>
                    <a:pt x="4741" y="1"/>
                  </a:moveTo>
                  <a:cubicBezTo>
                    <a:pt x="2506" y="1291"/>
                    <a:pt x="999" y="2161"/>
                    <a:pt x="0" y="2737"/>
                  </a:cubicBezTo>
                  <a:lnTo>
                    <a:pt x="678" y="3129"/>
                  </a:lnTo>
                  <a:cubicBezTo>
                    <a:pt x="1678" y="2552"/>
                    <a:pt x="3203" y="1672"/>
                    <a:pt x="5419" y="392"/>
                  </a:cubicBezTo>
                  <a:lnTo>
                    <a:pt x="4741" y="1"/>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g23cc15a4463_0_17"/>
            <p:cNvSpPr/>
            <p:nvPr/>
          </p:nvSpPr>
          <p:spPr>
            <a:xfrm>
              <a:off x="8585712" y="4461170"/>
              <a:ext cx="69560" cy="40158"/>
            </a:xfrm>
            <a:custGeom>
              <a:rect b="b" l="l" r="r" t="t"/>
              <a:pathLst>
                <a:path extrusionOk="0" h="799" w="1384">
                  <a:moveTo>
                    <a:pt x="705" y="1"/>
                  </a:moveTo>
                  <a:lnTo>
                    <a:pt x="0" y="407"/>
                  </a:lnTo>
                  <a:lnTo>
                    <a:pt x="679" y="799"/>
                  </a:lnTo>
                  <a:lnTo>
                    <a:pt x="1383" y="391"/>
                  </a:lnTo>
                  <a:lnTo>
                    <a:pt x="705" y="1"/>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g23cc15a4463_0_17"/>
            <p:cNvSpPr/>
            <p:nvPr/>
          </p:nvSpPr>
          <p:spPr>
            <a:xfrm>
              <a:off x="8626272" y="4437749"/>
              <a:ext cx="69560" cy="40158"/>
            </a:xfrm>
            <a:custGeom>
              <a:rect b="b" l="l" r="r" t="t"/>
              <a:pathLst>
                <a:path extrusionOk="0" h="799" w="1384">
                  <a:moveTo>
                    <a:pt x="706" y="0"/>
                  </a:moveTo>
                  <a:lnTo>
                    <a:pt x="1" y="407"/>
                  </a:lnTo>
                  <a:lnTo>
                    <a:pt x="680" y="799"/>
                  </a:lnTo>
                  <a:lnTo>
                    <a:pt x="1384" y="392"/>
                  </a:lnTo>
                  <a:lnTo>
                    <a:pt x="706" y="0"/>
                  </a:ln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g23cc15a4463_0_17"/>
            <p:cNvSpPr/>
            <p:nvPr/>
          </p:nvSpPr>
          <p:spPr>
            <a:xfrm>
              <a:off x="8666882" y="4414328"/>
              <a:ext cx="69510" cy="40158"/>
            </a:xfrm>
            <a:custGeom>
              <a:rect b="b" l="l" r="r" t="t"/>
              <a:pathLst>
                <a:path extrusionOk="0" h="799" w="1383">
                  <a:moveTo>
                    <a:pt x="705" y="0"/>
                  </a:moveTo>
                  <a:lnTo>
                    <a:pt x="0" y="407"/>
                  </a:lnTo>
                  <a:lnTo>
                    <a:pt x="679" y="799"/>
                  </a:lnTo>
                  <a:lnTo>
                    <a:pt x="1383" y="392"/>
                  </a:lnTo>
                  <a:lnTo>
                    <a:pt x="705" y="0"/>
                  </a:lnTo>
                  <a:close/>
                </a:path>
              </a:pathLst>
            </a:custGeom>
            <a:solidFill>
              <a:srgbClr val="706F6F"/>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g23cc15a4463_0_17"/>
            <p:cNvSpPr/>
            <p:nvPr/>
          </p:nvSpPr>
          <p:spPr>
            <a:xfrm>
              <a:off x="8707442" y="4390907"/>
              <a:ext cx="69560" cy="40158"/>
            </a:xfrm>
            <a:custGeom>
              <a:rect b="b" l="l" r="r" t="t"/>
              <a:pathLst>
                <a:path extrusionOk="0" h="799" w="1384">
                  <a:moveTo>
                    <a:pt x="705" y="0"/>
                  </a:moveTo>
                  <a:lnTo>
                    <a:pt x="1" y="407"/>
                  </a:lnTo>
                  <a:lnTo>
                    <a:pt x="680" y="798"/>
                  </a:lnTo>
                  <a:lnTo>
                    <a:pt x="1383" y="392"/>
                  </a:lnTo>
                  <a:lnTo>
                    <a:pt x="705" y="0"/>
                  </a:lnTo>
                  <a:close/>
                </a:path>
              </a:pathLst>
            </a:custGeom>
            <a:solidFill>
              <a:srgbClr val="706F6F"/>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g23cc15a4463_0_17"/>
            <p:cNvSpPr/>
            <p:nvPr/>
          </p:nvSpPr>
          <p:spPr>
            <a:xfrm>
              <a:off x="8474788" y="4538169"/>
              <a:ext cx="171738" cy="98660"/>
            </a:xfrm>
            <a:custGeom>
              <a:rect b="b" l="l" r="r" t="t"/>
              <a:pathLst>
                <a:path extrusionOk="0" h="1963" w="3417">
                  <a:moveTo>
                    <a:pt x="2464" y="1"/>
                  </a:moveTo>
                  <a:cubicBezTo>
                    <a:pt x="2414" y="1"/>
                    <a:pt x="2364" y="12"/>
                    <a:pt x="2327" y="34"/>
                  </a:cubicBezTo>
                  <a:lnTo>
                    <a:pt x="76" y="1333"/>
                  </a:lnTo>
                  <a:cubicBezTo>
                    <a:pt x="0" y="1377"/>
                    <a:pt x="0" y="1448"/>
                    <a:pt x="76" y="1492"/>
                  </a:cubicBezTo>
                  <a:lnTo>
                    <a:pt x="891" y="1963"/>
                  </a:lnTo>
                  <a:lnTo>
                    <a:pt x="3417" y="505"/>
                  </a:lnTo>
                  <a:lnTo>
                    <a:pt x="2600" y="34"/>
                  </a:lnTo>
                  <a:cubicBezTo>
                    <a:pt x="2563" y="12"/>
                    <a:pt x="2513" y="1"/>
                    <a:pt x="2464" y="1"/>
                  </a:cubicBezTo>
                  <a:close/>
                </a:path>
              </a:pathLst>
            </a:custGeom>
            <a:solidFill>
              <a:schemeClr val="dk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g23cc15a4463_0_17"/>
            <p:cNvSpPr/>
            <p:nvPr/>
          </p:nvSpPr>
          <p:spPr>
            <a:xfrm>
              <a:off x="8522988" y="4603306"/>
              <a:ext cx="84387" cy="46340"/>
            </a:xfrm>
            <a:custGeom>
              <a:rect b="b" l="l" r="r" t="t"/>
              <a:pathLst>
                <a:path extrusionOk="0" h="922" w="1679">
                  <a:moveTo>
                    <a:pt x="1225" y="0"/>
                  </a:moveTo>
                  <a:lnTo>
                    <a:pt x="1" y="706"/>
                  </a:lnTo>
                  <a:lnTo>
                    <a:pt x="318" y="890"/>
                  </a:lnTo>
                  <a:cubicBezTo>
                    <a:pt x="356" y="911"/>
                    <a:pt x="406" y="922"/>
                    <a:pt x="455" y="922"/>
                  </a:cubicBezTo>
                  <a:cubicBezTo>
                    <a:pt x="505" y="922"/>
                    <a:pt x="554" y="911"/>
                    <a:pt x="592" y="890"/>
                  </a:cubicBezTo>
                  <a:lnTo>
                    <a:pt x="1679" y="261"/>
                  </a:lnTo>
                  <a:lnTo>
                    <a:pt x="1225" y="0"/>
                  </a:lnTo>
                  <a:close/>
                </a:path>
              </a:pathLst>
            </a:custGeom>
            <a:solidFill>
              <a:schemeClr val="dk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g23cc15a4463_0_17"/>
            <p:cNvSpPr/>
            <p:nvPr/>
          </p:nvSpPr>
          <p:spPr>
            <a:xfrm>
              <a:off x="8588426" y="4565460"/>
              <a:ext cx="81270" cy="48802"/>
            </a:xfrm>
            <a:custGeom>
              <a:rect b="b" l="l" r="r" t="t"/>
              <a:pathLst>
                <a:path extrusionOk="0" h="971" w="1617">
                  <a:moveTo>
                    <a:pt x="1224" y="1"/>
                  </a:moveTo>
                  <a:lnTo>
                    <a:pt x="0" y="708"/>
                  </a:lnTo>
                  <a:lnTo>
                    <a:pt x="454" y="970"/>
                  </a:lnTo>
                  <a:lnTo>
                    <a:pt x="1541" y="342"/>
                  </a:lnTo>
                  <a:cubicBezTo>
                    <a:pt x="1616" y="299"/>
                    <a:pt x="1616" y="228"/>
                    <a:pt x="1541" y="185"/>
                  </a:cubicBezTo>
                  <a:lnTo>
                    <a:pt x="1224" y="1"/>
                  </a:lnTo>
                  <a:close/>
                </a:path>
              </a:pathLst>
            </a:custGeom>
            <a:solidFill>
              <a:schemeClr val="dk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g23cc15a4463_0_17"/>
            <p:cNvSpPr/>
            <p:nvPr/>
          </p:nvSpPr>
          <p:spPr>
            <a:xfrm>
              <a:off x="7817689" y="3755219"/>
              <a:ext cx="733595" cy="825470"/>
            </a:xfrm>
            <a:custGeom>
              <a:rect b="b" l="l" r="r" t="t"/>
              <a:pathLst>
                <a:path extrusionOk="0" h="16424" w="14596">
                  <a:moveTo>
                    <a:pt x="11877" y="0"/>
                  </a:moveTo>
                  <a:cubicBezTo>
                    <a:pt x="11848" y="0"/>
                    <a:pt x="11823" y="8"/>
                    <a:pt x="11802" y="23"/>
                  </a:cubicBezTo>
                  <a:cubicBezTo>
                    <a:pt x="11802" y="23"/>
                    <a:pt x="11802" y="23"/>
                    <a:pt x="11802" y="23"/>
                  </a:cubicBezTo>
                  <a:cubicBezTo>
                    <a:pt x="11799" y="23"/>
                    <a:pt x="95" y="6787"/>
                    <a:pt x="95" y="6787"/>
                  </a:cubicBezTo>
                  <a:cubicBezTo>
                    <a:pt x="28" y="6827"/>
                    <a:pt x="1" y="6933"/>
                    <a:pt x="36" y="7065"/>
                  </a:cubicBezTo>
                  <a:lnTo>
                    <a:pt x="2384" y="16071"/>
                  </a:lnTo>
                  <a:cubicBezTo>
                    <a:pt x="2431" y="16255"/>
                    <a:pt x="2652" y="16423"/>
                    <a:pt x="2829" y="16423"/>
                  </a:cubicBezTo>
                  <a:cubicBezTo>
                    <a:pt x="2858" y="16423"/>
                    <a:pt x="2886" y="16419"/>
                    <a:pt x="2912" y="16409"/>
                  </a:cubicBezTo>
                  <a:lnTo>
                    <a:pt x="2983" y="16369"/>
                  </a:lnTo>
                  <a:lnTo>
                    <a:pt x="1183" y="8746"/>
                  </a:lnTo>
                  <a:lnTo>
                    <a:pt x="12323" y="2306"/>
                  </a:lnTo>
                  <a:lnTo>
                    <a:pt x="12183" y="1524"/>
                  </a:lnTo>
                  <a:lnTo>
                    <a:pt x="14196" y="9245"/>
                  </a:lnTo>
                  <a:cubicBezTo>
                    <a:pt x="14244" y="9430"/>
                    <a:pt x="14393" y="9599"/>
                    <a:pt x="14529" y="9620"/>
                  </a:cubicBezTo>
                  <a:lnTo>
                    <a:pt x="14596" y="9503"/>
                  </a:lnTo>
                  <a:lnTo>
                    <a:pt x="12062" y="58"/>
                  </a:lnTo>
                  <a:lnTo>
                    <a:pt x="11905" y="2"/>
                  </a:lnTo>
                  <a:cubicBezTo>
                    <a:pt x="11896" y="1"/>
                    <a:pt x="11886" y="0"/>
                    <a:pt x="11877" y="0"/>
                  </a:cubicBezTo>
                  <a:close/>
                </a:path>
              </a:pathLst>
            </a:custGeom>
            <a:solidFill>
              <a:schemeClr val="dk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g23cc15a4463_0_17"/>
            <p:cNvSpPr/>
            <p:nvPr/>
          </p:nvSpPr>
          <p:spPr>
            <a:xfrm>
              <a:off x="7833320" y="3757631"/>
              <a:ext cx="718969" cy="822957"/>
            </a:xfrm>
            <a:custGeom>
              <a:rect b="b" l="l" r="r" t="t"/>
              <a:pathLst>
                <a:path extrusionOk="0" h="16374" w="14305">
                  <a:moveTo>
                    <a:pt x="11691" y="0"/>
                  </a:moveTo>
                  <a:cubicBezTo>
                    <a:pt x="11663" y="0"/>
                    <a:pt x="11635" y="7"/>
                    <a:pt x="11609" y="22"/>
                  </a:cubicBezTo>
                  <a:lnTo>
                    <a:pt x="117" y="6664"/>
                  </a:lnTo>
                  <a:cubicBezTo>
                    <a:pt x="39" y="6709"/>
                    <a:pt x="1" y="6800"/>
                    <a:pt x="23" y="6888"/>
                  </a:cubicBezTo>
                  <a:lnTo>
                    <a:pt x="2480" y="16312"/>
                  </a:lnTo>
                  <a:cubicBezTo>
                    <a:pt x="2490" y="16349"/>
                    <a:pt x="2524" y="16373"/>
                    <a:pt x="2560" y="16373"/>
                  </a:cubicBezTo>
                  <a:cubicBezTo>
                    <a:pt x="2574" y="16373"/>
                    <a:pt x="2588" y="16370"/>
                    <a:pt x="2601" y="16362"/>
                  </a:cubicBezTo>
                  <a:lnTo>
                    <a:pt x="14199" y="9659"/>
                  </a:lnTo>
                  <a:cubicBezTo>
                    <a:pt x="14270" y="9618"/>
                    <a:pt x="14305" y="9535"/>
                    <a:pt x="14285" y="9455"/>
                  </a:cubicBezTo>
                  <a:lnTo>
                    <a:pt x="11852" y="124"/>
                  </a:lnTo>
                  <a:cubicBezTo>
                    <a:pt x="11832" y="48"/>
                    <a:pt x="11763" y="0"/>
                    <a:pt x="11691" y="0"/>
                  </a:cubicBezTo>
                  <a:close/>
                </a:path>
              </a:pathLst>
            </a:custGeom>
            <a:solidFill>
              <a:schemeClr val="dk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g23cc15a4463_0_17"/>
            <p:cNvSpPr/>
            <p:nvPr/>
          </p:nvSpPr>
          <p:spPr>
            <a:xfrm>
              <a:off x="7860259" y="3789596"/>
              <a:ext cx="664990" cy="756815"/>
            </a:xfrm>
            <a:custGeom>
              <a:rect b="b" l="l" r="r" t="t"/>
              <a:pathLst>
                <a:path extrusionOk="0" h="15058" w="13231">
                  <a:moveTo>
                    <a:pt x="10957" y="1"/>
                  </a:moveTo>
                  <a:lnTo>
                    <a:pt x="10863" y="56"/>
                  </a:lnTo>
                  <a:lnTo>
                    <a:pt x="1" y="6336"/>
                  </a:lnTo>
                  <a:lnTo>
                    <a:pt x="2244" y="14941"/>
                  </a:lnTo>
                  <a:lnTo>
                    <a:pt x="2274" y="15057"/>
                  </a:lnTo>
                  <a:lnTo>
                    <a:pt x="13231" y="8721"/>
                  </a:lnTo>
                  <a:lnTo>
                    <a:pt x="10957" y="1"/>
                  </a:lnTo>
                  <a:close/>
                </a:path>
              </a:pathLst>
            </a:custGeom>
            <a:solidFill>
              <a:schemeClr val="dk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g23cc15a4463_0_17"/>
            <p:cNvSpPr/>
            <p:nvPr/>
          </p:nvSpPr>
          <p:spPr>
            <a:xfrm>
              <a:off x="7860259" y="3792411"/>
              <a:ext cx="658708" cy="748170"/>
            </a:xfrm>
            <a:custGeom>
              <a:rect b="b" l="l" r="r" t="t"/>
              <a:pathLst>
                <a:path extrusionOk="0" h="14886" w="13106">
                  <a:moveTo>
                    <a:pt x="10863" y="0"/>
                  </a:moveTo>
                  <a:lnTo>
                    <a:pt x="1" y="6280"/>
                  </a:lnTo>
                  <a:lnTo>
                    <a:pt x="2244" y="14885"/>
                  </a:lnTo>
                  <a:lnTo>
                    <a:pt x="13106" y="8605"/>
                  </a:lnTo>
                  <a:lnTo>
                    <a:pt x="10863" y="0"/>
                  </a:lnTo>
                  <a:close/>
                </a:path>
              </a:pathLst>
            </a:custGeom>
            <a:solidFill>
              <a:schemeClr val="accent6"/>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g23cc15a4463_0_17"/>
            <p:cNvSpPr/>
            <p:nvPr/>
          </p:nvSpPr>
          <p:spPr>
            <a:xfrm>
              <a:off x="8371655" y="4520779"/>
              <a:ext cx="165305" cy="158972"/>
            </a:xfrm>
            <a:custGeom>
              <a:rect b="b" l="l" r="r" t="t"/>
              <a:pathLst>
                <a:path extrusionOk="0" h="3163" w="3289">
                  <a:moveTo>
                    <a:pt x="238" y="1"/>
                  </a:moveTo>
                  <a:cubicBezTo>
                    <a:pt x="95" y="1"/>
                    <a:pt x="9" y="116"/>
                    <a:pt x="5" y="286"/>
                  </a:cubicBezTo>
                  <a:cubicBezTo>
                    <a:pt x="1" y="431"/>
                    <a:pt x="319" y="1015"/>
                    <a:pt x="445" y="1202"/>
                  </a:cubicBezTo>
                  <a:cubicBezTo>
                    <a:pt x="795" y="1720"/>
                    <a:pt x="1188" y="2432"/>
                    <a:pt x="2240" y="3162"/>
                  </a:cubicBezTo>
                  <a:cubicBezTo>
                    <a:pt x="3289" y="2853"/>
                    <a:pt x="3149" y="2232"/>
                    <a:pt x="1302" y="918"/>
                  </a:cubicBezTo>
                  <a:cubicBezTo>
                    <a:pt x="514" y="103"/>
                    <a:pt x="515" y="76"/>
                    <a:pt x="352" y="22"/>
                  </a:cubicBezTo>
                  <a:cubicBezTo>
                    <a:pt x="311" y="8"/>
                    <a:pt x="273" y="1"/>
                    <a:pt x="238" y="1"/>
                  </a:cubicBezTo>
                  <a:close/>
                </a:path>
              </a:pathLst>
            </a:custGeom>
            <a:solidFill>
              <a:schemeClr val="accent4"/>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g23cc15a4463_0_17"/>
            <p:cNvSpPr/>
            <p:nvPr/>
          </p:nvSpPr>
          <p:spPr>
            <a:xfrm>
              <a:off x="8231681" y="4539274"/>
              <a:ext cx="194456" cy="91222"/>
            </a:xfrm>
            <a:custGeom>
              <a:rect b="b" l="l" r="r" t="t"/>
              <a:pathLst>
                <a:path extrusionOk="0" h="1815" w="3869">
                  <a:moveTo>
                    <a:pt x="375" y="0"/>
                  </a:moveTo>
                  <a:cubicBezTo>
                    <a:pt x="244" y="0"/>
                    <a:pt x="148" y="63"/>
                    <a:pt x="101" y="156"/>
                  </a:cubicBezTo>
                  <a:cubicBezTo>
                    <a:pt x="1" y="349"/>
                    <a:pt x="121" y="668"/>
                    <a:pt x="604" y="790"/>
                  </a:cubicBezTo>
                  <a:lnTo>
                    <a:pt x="1553" y="943"/>
                  </a:lnTo>
                  <a:lnTo>
                    <a:pt x="2817" y="1399"/>
                  </a:lnTo>
                  <a:lnTo>
                    <a:pt x="2894" y="1430"/>
                  </a:lnTo>
                  <a:lnTo>
                    <a:pt x="3869" y="1815"/>
                  </a:lnTo>
                  <a:lnTo>
                    <a:pt x="3848" y="1695"/>
                  </a:lnTo>
                  <a:lnTo>
                    <a:pt x="3721" y="997"/>
                  </a:lnTo>
                  <a:lnTo>
                    <a:pt x="3658" y="647"/>
                  </a:lnTo>
                  <a:cubicBezTo>
                    <a:pt x="3584" y="548"/>
                    <a:pt x="2676" y="346"/>
                    <a:pt x="2676" y="346"/>
                  </a:cubicBezTo>
                  <a:lnTo>
                    <a:pt x="1549" y="82"/>
                  </a:lnTo>
                  <a:lnTo>
                    <a:pt x="388" y="1"/>
                  </a:lnTo>
                  <a:cubicBezTo>
                    <a:pt x="384" y="0"/>
                    <a:pt x="379" y="0"/>
                    <a:pt x="375" y="0"/>
                  </a:cubicBezTo>
                  <a:close/>
                </a:path>
              </a:pathLst>
            </a:custGeom>
            <a:solidFill>
              <a:schemeClr val="accent4"/>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g23cc15a4463_0_17"/>
            <p:cNvSpPr/>
            <p:nvPr/>
          </p:nvSpPr>
          <p:spPr>
            <a:xfrm>
              <a:off x="8231681" y="4547065"/>
              <a:ext cx="219485" cy="80969"/>
            </a:xfrm>
            <a:custGeom>
              <a:rect b="b" l="l" r="r" t="t"/>
              <a:pathLst>
                <a:path extrusionOk="0" h="1611" w="4367">
                  <a:moveTo>
                    <a:pt x="101" y="1"/>
                  </a:moveTo>
                  <a:lnTo>
                    <a:pt x="101" y="1"/>
                  </a:lnTo>
                  <a:cubicBezTo>
                    <a:pt x="1" y="194"/>
                    <a:pt x="121" y="513"/>
                    <a:pt x="604" y="635"/>
                  </a:cubicBezTo>
                  <a:lnTo>
                    <a:pt x="2894" y="1275"/>
                  </a:lnTo>
                  <a:lnTo>
                    <a:pt x="3848" y="1540"/>
                  </a:lnTo>
                  <a:lnTo>
                    <a:pt x="4100" y="1610"/>
                  </a:lnTo>
                  <a:lnTo>
                    <a:pt x="4367" y="991"/>
                  </a:lnTo>
                  <a:cubicBezTo>
                    <a:pt x="4146" y="938"/>
                    <a:pt x="3929" y="889"/>
                    <a:pt x="3721" y="842"/>
                  </a:cubicBezTo>
                  <a:cubicBezTo>
                    <a:pt x="3086" y="696"/>
                    <a:pt x="2546" y="563"/>
                    <a:pt x="2330" y="357"/>
                  </a:cubicBezTo>
                  <a:cubicBezTo>
                    <a:pt x="2309" y="357"/>
                    <a:pt x="2290" y="357"/>
                    <a:pt x="2270" y="357"/>
                  </a:cubicBezTo>
                  <a:cubicBezTo>
                    <a:pt x="1797" y="357"/>
                    <a:pt x="1557" y="303"/>
                    <a:pt x="1315" y="144"/>
                  </a:cubicBezTo>
                  <a:cubicBezTo>
                    <a:pt x="1226" y="158"/>
                    <a:pt x="1132" y="165"/>
                    <a:pt x="1034" y="165"/>
                  </a:cubicBezTo>
                  <a:cubicBezTo>
                    <a:pt x="713" y="165"/>
                    <a:pt x="362" y="95"/>
                    <a:pt x="101" y="1"/>
                  </a:cubicBezTo>
                  <a:close/>
                </a:path>
              </a:pathLst>
            </a:custGeom>
            <a:solidFill>
              <a:srgbClr val="878787">
                <a:alpha val="12940"/>
              </a:srgbClr>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g23cc15a4463_0_17"/>
            <p:cNvSpPr/>
            <p:nvPr/>
          </p:nvSpPr>
          <p:spPr>
            <a:xfrm>
              <a:off x="8191372" y="4558122"/>
              <a:ext cx="223104" cy="112582"/>
            </a:xfrm>
            <a:custGeom>
              <a:rect b="b" l="l" r="r" t="t"/>
              <a:pathLst>
                <a:path extrusionOk="0" h="2240" w="4439">
                  <a:moveTo>
                    <a:pt x="1645" y="1"/>
                  </a:moveTo>
                  <a:lnTo>
                    <a:pt x="340" y="10"/>
                  </a:lnTo>
                  <a:cubicBezTo>
                    <a:pt x="224" y="14"/>
                    <a:pt x="141" y="75"/>
                    <a:pt x="99" y="160"/>
                  </a:cubicBezTo>
                  <a:cubicBezTo>
                    <a:pt x="0" y="365"/>
                    <a:pt x="137" y="714"/>
                    <a:pt x="627" y="809"/>
                  </a:cubicBezTo>
                  <a:lnTo>
                    <a:pt x="1531" y="897"/>
                  </a:lnTo>
                  <a:lnTo>
                    <a:pt x="2767" y="1274"/>
                  </a:lnTo>
                  <a:lnTo>
                    <a:pt x="3643" y="1834"/>
                  </a:lnTo>
                  <a:lnTo>
                    <a:pt x="4276" y="2239"/>
                  </a:lnTo>
                  <a:lnTo>
                    <a:pt x="4297" y="2039"/>
                  </a:lnTo>
                  <a:lnTo>
                    <a:pt x="4380" y="1285"/>
                  </a:lnTo>
                  <a:lnTo>
                    <a:pt x="4439" y="753"/>
                  </a:lnTo>
                  <a:cubicBezTo>
                    <a:pt x="4359" y="656"/>
                    <a:pt x="3056" y="318"/>
                    <a:pt x="3052" y="318"/>
                  </a:cubicBezTo>
                  <a:cubicBezTo>
                    <a:pt x="3052" y="318"/>
                    <a:pt x="3052" y="318"/>
                    <a:pt x="3052" y="318"/>
                  </a:cubicBezTo>
                  <a:lnTo>
                    <a:pt x="1645" y="1"/>
                  </a:lnTo>
                  <a:close/>
                </a:path>
              </a:pathLst>
            </a:custGeom>
            <a:solidFill>
              <a:schemeClr val="accent4"/>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g23cc15a4463_0_17"/>
            <p:cNvSpPr/>
            <p:nvPr/>
          </p:nvSpPr>
          <p:spPr>
            <a:xfrm>
              <a:off x="8191372" y="4566163"/>
              <a:ext cx="231849" cy="95142"/>
            </a:xfrm>
            <a:custGeom>
              <a:rect b="b" l="l" r="r" t="t"/>
              <a:pathLst>
                <a:path extrusionOk="0" h="1893" w="4613">
                  <a:moveTo>
                    <a:pt x="99" y="0"/>
                  </a:moveTo>
                  <a:cubicBezTo>
                    <a:pt x="0" y="205"/>
                    <a:pt x="137" y="554"/>
                    <a:pt x="627" y="649"/>
                  </a:cubicBezTo>
                  <a:lnTo>
                    <a:pt x="1531" y="737"/>
                  </a:lnTo>
                  <a:lnTo>
                    <a:pt x="2767" y="1113"/>
                  </a:lnTo>
                  <a:lnTo>
                    <a:pt x="3643" y="1674"/>
                  </a:lnTo>
                  <a:lnTo>
                    <a:pt x="4297" y="1879"/>
                  </a:lnTo>
                  <a:lnTo>
                    <a:pt x="4342" y="1892"/>
                  </a:lnTo>
                  <a:lnTo>
                    <a:pt x="4612" y="1187"/>
                  </a:lnTo>
                  <a:cubicBezTo>
                    <a:pt x="4535" y="1166"/>
                    <a:pt x="4457" y="1146"/>
                    <a:pt x="4380" y="1125"/>
                  </a:cubicBezTo>
                  <a:cubicBezTo>
                    <a:pt x="3530" y="904"/>
                    <a:pt x="2752" y="732"/>
                    <a:pt x="2475" y="445"/>
                  </a:cubicBezTo>
                  <a:cubicBezTo>
                    <a:pt x="1938" y="445"/>
                    <a:pt x="1678" y="384"/>
                    <a:pt x="1412" y="193"/>
                  </a:cubicBezTo>
                  <a:cubicBezTo>
                    <a:pt x="1323" y="208"/>
                    <a:pt x="1227" y="215"/>
                    <a:pt x="1129" y="215"/>
                  </a:cubicBezTo>
                  <a:cubicBezTo>
                    <a:pt x="727" y="215"/>
                    <a:pt x="289" y="103"/>
                    <a:pt x="99" y="0"/>
                  </a:cubicBezTo>
                  <a:close/>
                </a:path>
              </a:pathLst>
            </a:custGeom>
            <a:solidFill>
              <a:srgbClr val="878787">
                <a:alpha val="12940"/>
              </a:srgbClr>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g23cc15a4463_0_17"/>
            <p:cNvSpPr/>
            <p:nvPr/>
          </p:nvSpPr>
          <p:spPr>
            <a:xfrm>
              <a:off x="8157497" y="4578628"/>
              <a:ext cx="209986" cy="109919"/>
            </a:xfrm>
            <a:custGeom>
              <a:rect b="b" l="l" r="r" t="t"/>
              <a:pathLst>
                <a:path extrusionOk="0" h="2187" w="4178">
                  <a:moveTo>
                    <a:pt x="1551" y="0"/>
                  </a:moveTo>
                  <a:lnTo>
                    <a:pt x="326" y="6"/>
                  </a:lnTo>
                  <a:cubicBezTo>
                    <a:pt x="91" y="16"/>
                    <a:pt x="1" y="275"/>
                    <a:pt x="137" y="496"/>
                  </a:cubicBezTo>
                  <a:cubicBezTo>
                    <a:pt x="212" y="622"/>
                    <a:pt x="362" y="736"/>
                    <a:pt x="600" y="784"/>
                  </a:cubicBezTo>
                  <a:lnTo>
                    <a:pt x="1449" y="873"/>
                  </a:lnTo>
                  <a:lnTo>
                    <a:pt x="2610" y="1243"/>
                  </a:lnTo>
                  <a:lnTo>
                    <a:pt x="3960" y="2140"/>
                  </a:lnTo>
                  <a:lnTo>
                    <a:pt x="4031" y="2187"/>
                  </a:lnTo>
                  <a:lnTo>
                    <a:pt x="4044" y="2052"/>
                  </a:lnTo>
                  <a:lnTo>
                    <a:pt x="4106" y="1440"/>
                  </a:lnTo>
                  <a:lnTo>
                    <a:pt x="4177" y="741"/>
                  </a:lnTo>
                  <a:cubicBezTo>
                    <a:pt x="4101" y="648"/>
                    <a:pt x="2872" y="314"/>
                    <a:pt x="2872" y="314"/>
                  </a:cubicBezTo>
                  <a:lnTo>
                    <a:pt x="1551" y="0"/>
                  </a:lnTo>
                  <a:close/>
                </a:path>
              </a:pathLst>
            </a:custGeom>
            <a:solidFill>
              <a:schemeClr val="accent4"/>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g23cc15a4463_0_17"/>
            <p:cNvSpPr/>
            <p:nvPr/>
          </p:nvSpPr>
          <p:spPr>
            <a:xfrm>
              <a:off x="8164332" y="4603507"/>
              <a:ext cx="220340" cy="82678"/>
            </a:xfrm>
            <a:custGeom>
              <a:rect b="b" l="l" r="r" t="t"/>
              <a:pathLst>
                <a:path extrusionOk="0" h="1645" w="4384">
                  <a:moveTo>
                    <a:pt x="1" y="1"/>
                  </a:moveTo>
                  <a:cubicBezTo>
                    <a:pt x="76" y="127"/>
                    <a:pt x="226" y="241"/>
                    <a:pt x="464" y="289"/>
                  </a:cubicBezTo>
                  <a:lnTo>
                    <a:pt x="1313" y="378"/>
                  </a:lnTo>
                  <a:lnTo>
                    <a:pt x="2474" y="748"/>
                  </a:lnTo>
                  <a:lnTo>
                    <a:pt x="3825" y="1645"/>
                  </a:lnTo>
                  <a:lnTo>
                    <a:pt x="3908" y="1557"/>
                  </a:lnTo>
                  <a:lnTo>
                    <a:pt x="4384" y="1060"/>
                  </a:lnTo>
                  <a:cubicBezTo>
                    <a:pt x="4245" y="1021"/>
                    <a:pt x="4107" y="983"/>
                    <a:pt x="3970" y="945"/>
                  </a:cubicBezTo>
                  <a:cubicBezTo>
                    <a:pt x="3269" y="753"/>
                    <a:pt x="2620" y="573"/>
                    <a:pt x="2389" y="326"/>
                  </a:cubicBezTo>
                  <a:cubicBezTo>
                    <a:pt x="1906" y="324"/>
                    <a:pt x="1455" y="255"/>
                    <a:pt x="1062" y="66"/>
                  </a:cubicBezTo>
                  <a:cubicBezTo>
                    <a:pt x="911" y="92"/>
                    <a:pt x="763" y="106"/>
                    <a:pt x="618" y="106"/>
                  </a:cubicBezTo>
                  <a:cubicBezTo>
                    <a:pt x="403" y="106"/>
                    <a:pt x="196" y="74"/>
                    <a:pt x="1" y="1"/>
                  </a:cubicBezTo>
                  <a:close/>
                </a:path>
              </a:pathLst>
            </a:custGeom>
            <a:solidFill>
              <a:srgbClr val="878787">
                <a:alpha val="12940"/>
              </a:srgbClr>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g23cc15a4463_0_17"/>
            <p:cNvSpPr/>
            <p:nvPr/>
          </p:nvSpPr>
          <p:spPr>
            <a:xfrm>
              <a:off x="8313856" y="4571742"/>
              <a:ext cx="338200" cy="264016"/>
            </a:xfrm>
            <a:custGeom>
              <a:rect b="b" l="l" r="r" t="t"/>
              <a:pathLst>
                <a:path extrusionOk="0" h="5253" w="6729">
                  <a:moveTo>
                    <a:pt x="2023" y="1"/>
                  </a:moveTo>
                  <a:cubicBezTo>
                    <a:pt x="1079" y="29"/>
                    <a:pt x="730" y="847"/>
                    <a:pt x="188" y="1406"/>
                  </a:cubicBezTo>
                  <a:cubicBezTo>
                    <a:pt x="185" y="1424"/>
                    <a:pt x="181" y="1443"/>
                    <a:pt x="177" y="1461"/>
                  </a:cubicBezTo>
                  <a:cubicBezTo>
                    <a:pt x="101" y="1860"/>
                    <a:pt x="58" y="2071"/>
                    <a:pt x="36" y="2191"/>
                  </a:cubicBezTo>
                  <a:cubicBezTo>
                    <a:pt x="1" y="2381"/>
                    <a:pt x="16" y="2360"/>
                    <a:pt x="27" y="2502"/>
                  </a:cubicBezTo>
                  <a:cubicBezTo>
                    <a:pt x="27" y="2502"/>
                    <a:pt x="1315" y="3761"/>
                    <a:pt x="2645" y="3761"/>
                  </a:cubicBezTo>
                  <a:cubicBezTo>
                    <a:pt x="2791" y="3761"/>
                    <a:pt x="2937" y="3746"/>
                    <a:pt x="3082" y="3712"/>
                  </a:cubicBezTo>
                  <a:lnTo>
                    <a:pt x="5412" y="5253"/>
                  </a:lnTo>
                  <a:cubicBezTo>
                    <a:pt x="5360" y="4983"/>
                    <a:pt x="5364" y="4711"/>
                    <a:pt x="5413" y="4459"/>
                  </a:cubicBezTo>
                  <a:cubicBezTo>
                    <a:pt x="5550" y="3713"/>
                    <a:pt x="6046" y="3119"/>
                    <a:pt x="6512" y="3119"/>
                  </a:cubicBezTo>
                  <a:cubicBezTo>
                    <a:pt x="6585" y="3119"/>
                    <a:pt x="6658" y="3134"/>
                    <a:pt x="6728" y="3165"/>
                  </a:cubicBezTo>
                  <a:lnTo>
                    <a:pt x="4611" y="2044"/>
                  </a:lnTo>
                  <a:cubicBezTo>
                    <a:pt x="4234" y="1330"/>
                    <a:pt x="3193" y="400"/>
                    <a:pt x="2023" y="1"/>
                  </a:cubicBezTo>
                  <a:close/>
                </a:path>
              </a:pathLst>
            </a:custGeom>
            <a:solidFill>
              <a:schemeClr val="accent4"/>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g23cc15a4463_0_17"/>
            <p:cNvSpPr/>
            <p:nvPr/>
          </p:nvSpPr>
          <p:spPr>
            <a:xfrm>
              <a:off x="8176194" y="4624113"/>
              <a:ext cx="176212" cy="93936"/>
            </a:xfrm>
            <a:custGeom>
              <a:rect b="b" l="l" r="r" t="t"/>
              <a:pathLst>
                <a:path extrusionOk="0" h="1869" w="3506">
                  <a:moveTo>
                    <a:pt x="1264" y="1"/>
                  </a:moveTo>
                  <a:lnTo>
                    <a:pt x="218" y="6"/>
                  </a:lnTo>
                  <a:cubicBezTo>
                    <a:pt x="80" y="12"/>
                    <a:pt x="1" y="115"/>
                    <a:pt x="0" y="240"/>
                  </a:cubicBezTo>
                  <a:cubicBezTo>
                    <a:pt x="0" y="272"/>
                    <a:pt x="6" y="305"/>
                    <a:pt x="15" y="338"/>
                  </a:cubicBezTo>
                  <a:cubicBezTo>
                    <a:pt x="58" y="478"/>
                    <a:pt x="195" y="619"/>
                    <a:pt x="451" y="669"/>
                  </a:cubicBezTo>
                  <a:lnTo>
                    <a:pt x="1176" y="745"/>
                  </a:lnTo>
                  <a:lnTo>
                    <a:pt x="2167" y="1062"/>
                  </a:lnTo>
                  <a:lnTo>
                    <a:pt x="2766" y="1460"/>
                  </a:lnTo>
                  <a:lnTo>
                    <a:pt x="3063" y="1657"/>
                  </a:lnTo>
                  <a:lnTo>
                    <a:pt x="3381" y="1869"/>
                  </a:lnTo>
                  <a:lnTo>
                    <a:pt x="3390" y="1775"/>
                  </a:lnTo>
                  <a:lnTo>
                    <a:pt x="3392" y="1740"/>
                  </a:lnTo>
                  <a:cubicBezTo>
                    <a:pt x="3392" y="1740"/>
                    <a:pt x="3409" y="1585"/>
                    <a:pt x="3409" y="1582"/>
                  </a:cubicBezTo>
                  <a:lnTo>
                    <a:pt x="3506" y="633"/>
                  </a:lnTo>
                  <a:cubicBezTo>
                    <a:pt x="3473" y="593"/>
                    <a:pt x="3189" y="501"/>
                    <a:pt x="2916" y="419"/>
                  </a:cubicBezTo>
                  <a:cubicBezTo>
                    <a:pt x="2649" y="338"/>
                    <a:pt x="2391" y="269"/>
                    <a:pt x="2391" y="269"/>
                  </a:cubicBezTo>
                  <a:lnTo>
                    <a:pt x="1264" y="1"/>
                  </a:lnTo>
                  <a:close/>
                </a:path>
              </a:pathLst>
            </a:custGeom>
            <a:solidFill>
              <a:schemeClr val="accent4"/>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g23cc15a4463_0_17"/>
            <p:cNvSpPr/>
            <p:nvPr/>
          </p:nvSpPr>
          <p:spPr>
            <a:xfrm>
              <a:off x="8176897" y="4641101"/>
              <a:ext cx="409016" cy="194657"/>
            </a:xfrm>
            <a:custGeom>
              <a:rect b="b" l="l" r="r" t="t"/>
              <a:pathLst>
                <a:path extrusionOk="0" h="3873" w="8138">
                  <a:moveTo>
                    <a:pt x="1" y="0"/>
                  </a:moveTo>
                  <a:lnTo>
                    <a:pt x="1" y="0"/>
                  </a:lnTo>
                  <a:cubicBezTo>
                    <a:pt x="44" y="140"/>
                    <a:pt x="181" y="281"/>
                    <a:pt x="437" y="331"/>
                  </a:cubicBezTo>
                  <a:lnTo>
                    <a:pt x="1162" y="408"/>
                  </a:lnTo>
                  <a:lnTo>
                    <a:pt x="2153" y="724"/>
                  </a:lnTo>
                  <a:lnTo>
                    <a:pt x="2752" y="1122"/>
                  </a:lnTo>
                  <a:cubicBezTo>
                    <a:pt x="2752" y="1122"/>
                    <a:pt x="4040" y="2381"/>
                    <a:pt x="5370" y="2381"/>
                  </a:cubicBezTo>
                  <a:cubicBezTo>
                    <a:pt x="5516" y="2381"/>
                    <a:pt x="5662" y="2366"/>
                    <a:pt x="5807" y="2332"/>
                  </a:cubicBezTo>
                  <a:lnTo>
                    <a:pt x="8137" y="3873"/>
                  </a:lnTo>
                  <a:cubicBezTo>
                    <a:pt x="8085" y="3603"/>
                    <a:pt x="8089" y="3331"/>
                    <a:pt x="8138" y="3079"/>
                  </a:cubicBezTo>
                  <a:lnTo>
                    <a:pt x="8138" y="3079"/>
                  </a:lnTo>
                  <a:cubicBezTo>
                    <a:pt x="8074" y="3087"/>
                    <a:pt x="8010" y="3090"/>
                    <a:pt x="7946" y="3090"/>
                  </a:cubicBezTo>
                  <a:cubicBezTo>
                    <a:pt x="7082" y="3090"/>
                    <a:pt x="6213" y="2409"/>
                    <a:pt x="6016" y="1771"/>
                  </a:cubicBezTo>
                  <a:cubicBezTo>
                    <a:pt x="5807" y="1818"/>
                    <a:pt x="5595" y="1840"/>
                    <a:pt x="5381" y="1840"/>
                  </a:cubicBezTo>
                  <a:cubicBezTo>
                    <a:pt x="4720" y="1840"/>
                    <a:pt x="4042" y="1624"/>
                    <a:pt x="3395" y="1244"/>
                  </a:cubicBezTo>
                  <a:cubicBezTo>
                    <a:pt x="3180" y="1116"/>
                    <a:pt x="2967" y="973"/>
                    <a:pt x="2761" y="812"/>
                  </a:cubicBezTo>
                  <a:cubicBezTo>
                    <a:pt x="2630" y="711"/>
                    <a:pt x="2503" y="604"/>
                    <a:pt x="2377" y="490"/>
                  </a:cubicBezTo>
                  <a:cubicBezTo>
                    <a:pt x="2293" y="501"/>
                    <a:pt x="2209" y="507"/>
                    <a:pt x="2125" y="507"/>
                  </a:cubicBezTo>
                  <a:cubicBezTo>
                    <a:pt x="1772" y="507"/>
                    <a:pt x="1423" y="407"/>
                    <a:pt x="1158" y="192"/>
                  </a:cubicBezTo>
                  <a:cubicBezTo>
                    <a:pt x="1039" y="242"/>
                    <a:pt x="891" y="268"/>
                    <a:pt x="738" y="268"/>
                  </a:cubicBezTo>
                  <a:cubicBezTo>
                    <a:pt x="463" y="268"/>
                    <a:pt x="171" y="183"/>
                    <a:pt x="1" y="0"/>
                  </a:cubicBezTo>
                  <a:close/>
                </a:path>
              </a:pathLst>
            </a:custGeom>
            <a:solidFill>
              <a:srgbClr val="878787">
                <a:alpha val="12940"/>
              </a:srgbClr>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g23cc15a4463_0_17"/>
            <p:cNvSpPr/>
            <p:nvPr/>
          </p:nvSpPr>
          <p:spPr>
            <a:xfrm>
              <a:off x="8710156" y="4275610"/>
              <a:ext cx="133641" cy="86497"/>
            </a:xfrm>
            <a:custGeom>
              <a:rect b="b" l="l" r="r" t="t"/>
              <a:pathLst>
                <a:path extrusionOk="0" h="1721" w="2659">
                  <a:moveTo>
                    <a:pt x="284" y="0"/>
                  </a:moveTo>
                  <a:cubicBezTo>
                    <a:pt x="201" y="0"/>
                    <a:pt x="134" y="42"/>
                    <a:pt x="94" y="107"/>
                  </a:cubicBezTo>
                  <a:cubicBezTo>
                    <a:pt x="1" y="256"/>
                    <a:pt x="56" y="524"/>
                    <a:pt x="394" y="657"/>
                  </a:cubicBezTo>
                  <a:lnTo>
                    <a:pt x="1067" y="849"/>
                  </a:lnTo>
                  <a:lnTo>
                    <a:pt x="1939" y="1309"/>
                  </a:lnTo>
                  <a:lnTo>
                    <a:pt x="1990" y="1339"/>
                  </a:lnTo>
                  <a:lnTo>
                    <a:pt x="2658" y="1721"/>
                  </a:lnTo>
                  <a:lnTo>
                    <a:pt x="2656" y="1623"/>
                  </a:lnTo>
                  <a:lnTo>
                    <a:pt x="2637" y="1049"/>
                  </a:lnTo>
                  <a:lnTo>
                    <a:pt x="2628" y="762"/>
                  </a:lnTo>
                  <a:cubicBezTo>
                    <a:pt x="2585" y="675"/>
                    <a:pt x="1946" y="447"/>
                    <a:pt x="1946" y="447"/>
                  </a:cubicBezTo>
                  <a:lnTo>
                    <a:pt x="1155" y="151"/>
                  </a:lnTo>
                  <a:lnTo>
                    <a:pt x="319" y="3"/>
                  </a:lnTo>
                  <a:cubicBezTo>
                    <a:pt x="307" y="1"/>
                    <a:pt x="296" y="0"/>
                    <a:pt x="284" y="0"/>
                  </a:cubicBezTo>
                  <a:close/>
                </a:path>
              </a:pathLst>
            </a:custGeom>
            <a:solidFill>
              <a:schemeClr val="accent4"/>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g23cc15a4463_0_17"/>
            <p:cNvSpPr/>
            <p:nvPr/>
          </p:nvSpPr>
          <p:spPr>
            <a:xfrm>
              <a:off x="8710156" y="4280988"/>
              <a:ext cx="155303" cy="80014"/>
            </a:xfrm>
            <a:custGeom>
              <a:rect b="b" l="l" r="r" t="t"/>
              <a:pathLst>
                <a:path extrusionOk="0" h="1592" w="3090">
                  <a:moveTo>
                    <a:pt x="94" y="0"/>
                  </a:moveTo>
                  <a:cubicBezTo>
                    <a:pt x="1" y="149"/>
                    <a:pt x="55" y="416"/>
                    <a:pt x="394" y="550"/>
                  </a:cubicBezTo>
                  <a:lnTo>
                    <a:pt x="1989" y="1232"/>
                  </a:lnTo>
                  <a:lnTo>
                    <a:pt x="2656" y="1516"/>
                  </a:lnTo>
                  <a:lnTo>
                    <a:pt x="2830" y="1591"/>
                  </a:lnTo>
                  <a:lnTo>
                    <a:pt x="3089" y="1108"/>
                  </a:lnTo>
                  <a:cubicBezTo>
                    <a:pt x="2936" y="1051"/>
                    <a:pt x="2783" y="996"/>
                    <a:pt x="2637" y="942"/>
                  </a:cubicBezTo>
                  <a:cubicBezTo>
                    <a:pt x="2191" y="777"/>
                    <a:pt x="1811" y="631"/>
                    <a:pt x="1676" y="450"/>
                  </a:cubicBezTo>
                  <a:cubicBezTo>
                    <a:pt x="1302" y="415"/>
                    <a:pt x="1127" y="356"/>
                    <a:pt x="961" y="203"/>
                  </a:cubicBezTo>
                  <a:cubicBezTo>
                    <a:pt x="935" y="205"/>
                    <a:pt x="909" y="206"/>
                    <a:pt x="882" y="206"/>
                  </a:cubicBezTo>
                  <a:cubicBezTo>
                    <a:pt x="616" y="206"/>
                    <a:pt x="307" y="113"/>
                    <a:pt x="94" y="0"/>
                  </a:cubicBezTo>
                  <a:close/>
                </a:path>
              </a:pathLst>
            </a:custGeom>
            <a:solidFill>
              <a:srgbClr val="878787">
                <a:alpha val="12940"/>
              </a:srgbClr>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g23cc15a4463_0_17"/>
            <p:cNvSpPr/>
            <p:nvPr/>
          </p:nvSpPr>
          <p:spPr>
            <a:xfrm>
              <a:off x="8653462" y="4282044"/>
              <a:ext cx="179127" cy="107205"/>
            </a:xfrm>
            <a:custGeom>
              <a:rect b="b" l="l" r="r" t="t"/>
              <a:pathLst>
                <a:path extrusionOk="0" h="2133" w="3564">
                  <a:moveTo>
                    <a:pt x="306" y="0"/>
                  </a:moveTo>
                  <a:cubicBezTo>
                    <a:pt x="217" y="0"/>
                    <a:pt x="147" y="43"/>
                    <a:pt x="105" y="109"/>
                  </a:cubicBezTo>
                  <a:cubicBezTo>
                    <a:pt x="0" y="270"/>
                    <a:pt x="72" y="568"/>
                    <a:pt x="459" y="682"/>
                  </a:cubicBezTo>
                  <a:lnTo>
                    <a:pt x="1183" y="822"/>
                  </a:lnTo>
                  <a:lnTo>
                    <a:pt x="2142" y="1224"/>
                  </a:lnTo>
                  <a:lnTo>
                    <a:pt x="2788" y="1751"/>
                  </a:lnTo>
                  <a:lnTo>
                    <a:pt x="3256" y="2132"/>
                  </a:lnTo>
                  <a:lnTo>
                    <a:pt x="3297" y="1968"/>
                  </a:lnTo>
                  <a:lnTo>
                    <a:pt x="3453" y="1352"/>
                  </a:lnTo>
                  <a:lnTo>
                    <a:pt x="3563" y="916"/>
                  </a:lnTo>
                  <a:cubicBezTo>
                    <a:pt x="3509" y="831"/>
                    <a:pt x="2490" y="456"/>
                    <a:pt x="2487" y="456"/>
                  </a:cubicBezTo>
                  <a:cubicBezTo>
                    <a:pt x="2487" y="456"/>
                    <a:pt x="2487" y="456"/>
                    <a:pt x="2487" y="456"/>
                  </a:cubicBezTo>
                  <a:lnTo>
                    <a:pt x="1381" y="90"/>
                  </a:lnTo>
                  <a:lnTo>
                    <a:pt x="319" y="1"/>
                  </a:lnTo>
                  <a:cubicBezTo>
                    <a:pt x="315" y="0"/>
                    <a:pt x="310" y="0"/>
                    <a:pt x="306" y="0"/>
                  </a:cubicBezTo>
                  <a:close/>
                </a:path>
              </a:pathLst>
            </a:custGeom>
            <a:solidFill>
              <a:schemeClr val="accent4"/>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g23cc15a4463_0_17"/>
            <p:cNvSpPr/>
            <p:nvPr/>
          </p:nvSpPr>
          <p:spPr>
            <a:xfrm>
              <a:off x="8653462" y="4287472"/>
              <a:ext cx="182695" cy="94238"/>
            </a:xfrm>
            <a:custGeom>
              <a:rect b="b" l="l" r="r" t="t"/>
              <a:pathLst>
                <a:path extrusionOk="0" h="1875" w="3635">
                  <a:moveTo>
                    <a:pt x="105" y="1"/>
                  </a:moveTo>
                  <a:cubicBezTo>
                    <a:pt x="0" y="162"/>
                    <a:pt x="72" y="460"/>
                    <a:pt x="459" y="574"/>
                  </a:cubicBezTo>
                  <a:lnTo>
                    <a:pt x="1183" y="714"/>
                  </a:lnTo>
                  <a:lnTo>
                    <a:pt x="2142" y="1116"/>
                  </a:lnTo>
                  <a:lnTo>
                    <a:pt x="2788" y="1643"/>
                  </a:lnTo>
                  <a:lnTo>
                    <a:pt x="3297" y="1860"/>
                  </a:lnTo>
                  <a:lnTo>
                    <a:pt x="3331" y="1875"/>
                  </a:lnTo>
                  <a:lnTo>
                    <a:pt x="3634" y="1313"/>
                  </a:lnTo>
                  <a:cubicBezTo>
                    <a:pt x="3573" y="1289"/>
                    <a:pt x="3512" y="1266"/>
                    <a:pt x="3453" y="1244"/>
                  </a:cubicBezTo>
                  <a:cubicBezTo>
                    <a:pt x="2788" y="998"/>
                    <a:pt x="2176" y="800"/>
                    <a:pt x="1984" y="542"/>
                  </a:cubicBezTo>
                  <a:cubicBezTo>
                    <a:pt x="1549" y="503"/>
                    <a:pt x="1344" y="433"/>
                    <a:pt x="1150" y="255"/>
                  </a:cubicBezTo>
                  <a:cubicBezTo>
                    <a:pt x="1119" y="258"/>
                    <a:pt x="1086" y="259"/>
                    <a:pt x="1054" y="259"/>
                  </a:cubicBezTo>
                  <a:cubicBezTo>
                    <a:pt x="691" y="259"/>
                    <a:pt x="268" y="112"/>
                    <a:pt x="105" y="1"/>
                  </a:cubicBezTo>
                  <a:close/>
                </a:path>
              </a:pathLst>
            </a:custGeom>
            <a:solidFill>
              <a:srgbClr val="878787">
                <a:alpha val="12940"/>
              </a:srgbClr>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g23cc15a4463_0_17"/>
            <p:cNvSpPr/>
            <p:nvPr/>
          </p:nvSpPr>
          <p:spPr>
            <a:xfrm>
              <a:off x="8596970" y="4290739"/>
              <a:ext cx="186063" cy="111477"/>
            </a:xfrm>
            <a:custGeom>
              <a:rect b="b" l="l" r="r" t="t"/>
              <a:pathLst>
                <a:path extrusionOk="0" h="2218" w="3702">
                  <a:moveTo>
                    <a:pt x="312" y="1"/>
                  </a:moveTo>
                  <a:cubicBezTo>
                    <a:pt x="108" y="1"/>
                    <a:pt x="0" y="217"/>
                    <a:pt x="92" y="418"/>
                  </a:cubicBezTo>
                  <a:cubicBezTo>
                    <a:pt x="143" y="536"/>
                    <a:pt x="263" y="647"/>
                    <a:pt x="471" y="709"/>
                  </a:cubicBezTo>
                  <a:lnTo>
                    <a:pt x="1226" y="853"/>
                  </a:lnTo>
                  <a:lnTo>
                    <a:pt x="2223" y="1272"/>
                  </a:lnTo>
                  <a:lnTo>
                    <a:pt x="3325" y="2171"/>
                  </a:lnTo>
                  <a:lnTo>
                    <a:pt x="3382" y="2217"/>
                  </a:lnTo>
                  <a:lnTo>
                    <a:pt x="3411" y="2100"/>
                  </a:lnTo>
                  <a:lnTo>
                    <a:pt x="3546" y="1565"/>
                  </a:lnTo>
                  <a:lnTo>
                    <a:pt x="3702" y="953"/>
                  </a:lnTo>
                  <a:cubicBezTo>
                    <a:pt x="3646" y="864"/>
                    <a:pt x="2581" y="473"/>
                    <a:pt x="2581" y="473"/>
                  </a:cubicBezTo>
                  <a:lnTo>
                    <a:pt x="1432" y="92"/>
                  </a:lnTo>
                  <a:lnTo>
                    <a:pt x="326" y="1"/>
                  </a:lnTo>
                  <a:cubicBezTo>
                    <a:pt x="321" y="1"/>
                    <a:pt x="317" y="1"/>
                    <a:pt x="312" y="1"/>
                  </a:cubicBezTo>
                  <a:close/>
                </a:path>
              </a:pathLst>
            </a:custGeom>
            <a:solidFill>
              <a:schemeClr val="accent4"/>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g23cc15a4463_0_17"/>
            <p:cNvSpPr/>
            <p:nvPr/>
          </p:nvSpPr>
          <p:spPr>
            <a:xfrm>
              <a:off x="8601544" y="4311697"/>
              <a:ext cx="191692" cy="88156"/>
            </a:xfrm>
            <a:custGeom>
              <a:rect b="b" l="l" r="r" t="t"/>
              <a:pathLst>
                <a:path extrusionOk="0" h="1754" w="3814">
                  <a:moveTo>
                    <a:pt x="1" y="1"/>
                  </a:moveTo>
                  <a:lnTo>
                    <a:pt x="1" y="1"/>
                  </a:lnTo>
                  <a:cubicBezTo>
                    <a:pt x="52" y="119"/>
                    <a:pt x="172" y="230"/>
                    <a:pt x="380" y="291"/>
                  </a:cubicBezTo>
                  <a:lnTo>
                    <a:pt x="1135" y="436"/>
                  </a:lnTo>
                  <a:lnTo>
                    <a:pt x="2132" y="855"/>
                  </a:lnTo>
                  <a:lnTo>
                    <a:pt x="3234" y="1754"/>
                  </a:lnTo>
                  <a:lnTo>
                    <a:pt x="3320" y="1683"/>
                  </a:lnTo>
                  <a:lnTo>
                    <a:pt x="3814" y="1281"/>
                  </a:lnTo>
                  <a:cubicBezTo>
                    <a:pt x="3694" y="1236"/>
                    <a:pt x="3574" y="1191"/>
                    <a:pt x="3455" y="1147"/>
                  </a:cubicBezTo>
                  <a:cubicBezTo>
                    <a:pt x="2848" y="922"/>
                    <a:pt x="2288" y="711"/>
                    <a:pt x="2112" y="476"/>
                  </a:cubicBezTo>
                  <a:cubicBezTo>
                    <a:pt x="1676" y="436"/>
                    <a:pt x="1279" y="340"/>
                    <a:pt x="949" y="143"/>
                  </a:cubicBezTo>
                  <a:cubicBezTo>
                    <a:pt x="877" y="148"/>
                    <a:pt x="807" y="151"/>
                    <a:pt x="738" y="151"/>
                  </a:cubicBezTo>
                  <a:cubicBezTo>
                    <a:pt x="471" y="151"/>
                    <a:pt x="223" y="107"/>
                    <a:pt x="1" y="1"/>
                  </a:cubicBezTo>
                  <a:close/>
                </a:path>
              </a:pathLst>
            </a:custGeom>
            <a:solidFill>
              <a:srgbClr val="878787">
                <a:alpha val="12940"/>
              </a:srgbClr>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g23cc15a4463_0_17"/>
            <p:cNvSpPr/>
            <p:nvPr/>
          </p:nvSpPr>
          <p:spPr>
            <a:xfrm>
              <a:off x="8731969" y="4313858"/>
              <a:ext cx="306335" cy="250496"/>
            </a:xfrm>
            <a:custGeom>
              <a:rect b="b" l="l" r="r" t="t"/>
              <a:pathLst>
                <a:path extrusionOk="0" h="4984" w="6095">
                  <a:moveTo>
                    <a:pt x="2194" y="1"/>
                  </a:moveTo>
                  <a:cubicBezTo>
                    <a:pt x="1340" y="76"/>
                    <a:pt x="680" y="641"/>
                    <a:pt x="190" y="1168"/>
                  </a:cubicBezTo>
                  <a:lnTo>
                    <a:pt x="32" y="1997"/>
                  </a:lnTo>
                  <a:lnTo>
                    <a:pt x="0" y="2164"/>
                  </a:lnTo>
                  <a:lnTo>
                    <a:pt x="241" y="3153"/>
                  </a:lnTo>
                  <a:lnTo>
                    <a:pt x="304" y="3414"/>
                  </a:lnTo>
                  <a:cubicBezTo>
                    <a:pt x="830" y="3727"/>
                    <a:pt x="1391" y="3874"/>
                    <a:pt x="1984" y="3874"/>
                  </a:cubicBezTo>
                  <a:cubicBezTo>
                    <a:pt x="2148" y="3874"/>
                    <a:pt x="2314" y="3863"/>
                    <a:pt x="2483" y="3840"/>
                  </a:cubicBezTo>
                  <a:lnTo>
                    <a:pt x="4571" y="4983"/>
                  </a:lnTo>
                  <a:cubicBezTo>
                    <a:pt x="4509" y="4662"/>
                    <a:pt x="4564" y="4325"/>
                    <a:pt x="4696" y="4015"/>
                  </a:cubicBezTo>
                  <a:cubicBezTo>
                    <a:pt x="4950" y="3418"/>
                    <a:pt x="5490" y="2937"/>
                    <a:pt x="6017" y="2937"/>
                  </a:cubicBezTo>
                  <a:cubicBezTo>
                    <a:pt x="6043" y="2937"/>
                    <a:pt x="6068" y="2938"/>
                    <a:pt x="6094" y="2941"/>
                  </a:cubicBezTo>
                  <a:lnTo>
                    <a:pt x="4079" y="1923"/>
                  </a:lnTo>
                  <a:cubicBezTo>
                    <a:pt x="3739" y="1307"/>
                    <a:pt x="2998" y="683"/>
                    <a:pt x="2194" y="1"/>
                  </a:cubicBezTo>
                  <a:close/>
                </a:path>
              </a:pathLst>
            </a:custGeom>
            <a:solidFill>
              <a:schemeClr val="accent4"/>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g23cc15a4463_0_17"/>
            <p:cNvSpPr/>
            <p:nvPr/>
          </p:nvSpPr>
          <p:spPr>
            <a:xfrm>
              <a:off x="8572192" y="4320342"/>
              <a:ext cx="184303" cy="111477"/>
            </a:xfrm>
            <a:custGeom>
              <a:rect b="b" l="l" r="r" t="t"/>
              <a:pathLst>
                <a:path extrusionOk="0" h="2218" w="3667">
                  <a:moveTo>
                    <a:pt x="277" y="1"/>
                  </a:moveTo>
                  <a:cubicBezTo>
                    <a:pt x="139" y="1"/>
                    <a:pt x="46" y="99"/>
                    <a:pt x="27" y="224"/>
                  </a:cubicBezTo>
                  <a:cubicBezTo>
                    <a:pt x="0" y="394"/>
                    <a:pt x="112" y="614"/>
                    <a:pt x="436" y="709"/>
                  </a:cubicBezTo>
                  <a:lnTo>
                    <a:pt x="1191" y="855"/>
                  </a:lnTo>
                  <a:lnTo>
                    <a:pt x="2188" y="1272"/>
                  </a:lnTo>
                  <a:lnTo>
                    <a:pt x="2759" y="1739"/>
                  </a:lnTo>
                  <a:lnTo>
                    <a:pt x="3043" y="1970"/>
                  </a:lnTo>
                  <a:lnTo>
                    <a:pt x="3346" y="2217"/>
                  </a:lnTo>
                  <a:lnTo>
                    <a:pt x="3371" y="2121"/>
                  </a:lnTo>
                  <a:lnTo>
                    <a:pt x="3380" y="2086"/>
                  </a:lnTo>
                  <a:lnTo>
                    <a:pt x="3420" y="1928"/>
                  </a:lnTo>
                  <a:lnTo>
                    <a:pt x="3667" y="953"/>
                  </a:lnTo>
                  <a:cubicBezTo>
                    <a:pt x="3610" y="864"/>
                    <a:pt x="2546" y="473"/>
                    <a:pt x="2546" y="473"/>
                  </a:cubicBezTo>
                  <a:lnTo>
                    <a:pt x="1395" y="92"/>
                  </a:lnTo>
                  <a:lnTo>
                    <a:pt x="291" y="1"/>
                  </a:lnTo>
                  <a:cubicBezTo>
                    <a:pt x="286" y="1"/>
                    <a:pt x="282" y="1"/>
                    <a:pt x="277" y="1"/>
                  </a:cubicBezTo>
                  <a:close/>
                </a:path>
              </a:pathLst>
            </a:custGeom>
            <a:solidFill>
              <a:schemeClr val="accent4"/>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g23cc15a4463_0_17"/>
            <p:cNvSpPr/>
            <p:nvPr/>
          </p:nvSpPr>
          <p:spPr>
            <a:xfrm>
              <a:off x="8601845" y="4393973"/>
              <a:ext cx="173146" cy="91473"/>
            </a:xfrm>
            <a:custGeom>
              <a:rect b="b" l="l" r="r" t="t"/>
              <a:pathLst>
                <a:path extrusionOk="0" h="1820" w="3445">
                  <a:moveTo>
                    <a:pt x="696" y="0"/>
                  </a:moveTo>
                  <a:cubicBezTo>
                    <a:pt x="656" y="0"/>
                    <a:pt x="619" y="2"/>
                    <a:pt x="587" y="6"/>
                  </a:cubicBezTo>
                  <a:cubicBezTo>
                    <a:pt x="392" y="29"/>
                    <a:pt x="240" y="100"/>
                    <a:pt x="148" y="190"/>
                  </a:cubicBezTo>
                  <a:cubicBezTo>
                    <a:pt x="9" y="320"/>
                    <a:pt x="0" y="487"/>
                    <a:pt x="168" y="592"/>
                  </a:cubicBezTo>
                  <a:cubicBezTo>
                    <a:pt x="211" y="620"/>
                    <a:pt x="267" y="643"/>
                    <a:pt x="335" y="660"/>
                  </a:cubicBezTo>
                  <a:lnTo>
                    <a:pt x="1367" y="910"/>
                  </a:lnTo>
                  <a:cubicBezTo>
                    <a:pt x="1394" y="935"/>
                    <a:pt x="2114" y="1430"/>
                    <a:pt x="2893" y="1820"/>
                  </a:cubicBezTo>
                  <a:cubicBezTo>
                    <a:pt x="2961" y="1757"/>
                    <a:pt x="3022" y="1695"/>
                    <a:pt x="3077" y="1634"/>
                  </a:cubicBezTo>
                  <a:cubicBezTo>
                    <a:pt x="3346" y="1330"/>
                    <a:pt x="3445" y="1028"/>
                    <a:pt x="3259" y="585"/>
                  </a:cubicBezTo>
                  <a:lnTo>
                    <a:pt x="2830" y="463"/>
                  </a:lnTo>
                  <a:lnTo>
                    <a:pt x="2621" y="403"/>
                  </a:lnTo>
                  <a:lnTo>
                    <a:pt x="2439" y="351"/>
                  </a:lnTo>
                  <a:lnTo>
                    <a:pt x="2169" y="274"/>
                  </a:lnTo>
                  <a:lnTo>
                    <a:pt x="1783" y="163"/>
                  </a:lnTo>
                  <a:cubicBezTo>
                    <a:pt x="1506" y="97"/>
                    <a:pt x="1001" y="0"/>
                    <a:pt x="696" y="0"/>
                  </a:cubicBezTo>
                  <a:close/>
                </a:path>
              </a:pathLst>
            </a:custGeom>
            <a:solidFill>
              <a:schemeClr val="accent4"/>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g23cc15a4463_0_17"/>
            <p:cNvSpPr/>
            <p:nvPr/>
          </p:nvSpPr>
          <p:spPr>
            <a:xfrm>
              <a:off x="8572192" y="4331550"/>
              <a:ext cx="178926" cy="100319"/>
            </a:xfrm>
            <a:custGeom>
              <a:rect b="b" l="l" r="r" t="t"/>
              <a:pathLst>
                <a:path extrusionOk="0" h="1996" w="3560">
                  <a:moveTo>
                    <a:pt x="26" y="1"/>
                  </a:moveTo>
                  <a:lnTo>
                    <a:pt x="26" y="1"/>
                  </a:lnTo>
                  <a:cubicBezTo>
                    <a:pt x="0" y="171"/>
                    <a:pt x="112" y="391"/>
                    <a:pt x="436" y="486"/>
                  </a:cubicBezTo>
                  <a:lnTo>
                    <a:pt x="1191" y="632"/>
                  </a:lnTo>
                  <a:lnTo>
                    <a:pt x="2188" y="1050"/>
                  </a:lnTo>
                  <a:lnTo>
                    <a:pt x="2759" y="1516"/>
                  </a:lnTo>
                  <a:lnTo>
                    <a:pt x="2373" y="1405"/>
                  </a:lnTo>
                  <a:cubicBezTo>
                    <a:pt x="2096" y="1339"/>
                    <a:pt x="1591" y="1242"/>
                    <a:pt x="1286" y="1242"/>
                  </a:cubicBezTo>
                  <a:cubicBezTo>
                    <a:pt x="1246" y="1242"/>
                    <a:pt x="1209" y="1244"/>
                    <a:pt x="1177" y="1248"/>
                  </a:cubicBezTo>
                  <a:cubicBezTo>
                    <a:pt x="982" y="1271"/>
                    <a:pt x="830" y="1342"/>
                    <a:pt x="738" y="1432"/>
                  </a:cubicBezTo>
                  <a:cubicBezTo>
                    <a:pt x="924" y="1398"/>
                    <a:pt x="1105" y="1378"/>
                    <a:pt x="1281" y="1378"/>
                  </a:cubicBezTo>
                  <a:cubicBezTo>
                    <a:pt x="1478" y="1378"/>
                    <a:pt x="1667" y="1403"/>
                    <a:pt x="1845" y="1461"/>
                  </a:cubicBezTo>
                  <a:cubicBezTo>
                    <a:pt x="1863" y="1461"/>
                    <a:pt x="1881" y="1461"/>
                    <a:pt x="1899" y="1461"/>
                  </a:cubicBezTo>
                  <a:cubicBezTo>
                    <a:pt x="2252" y="1461"/>
                    <a:pt x="2638" y="1573"/>
                    <a:pt x="3043" y="1747"/>
                  </a:cubicBezTo>
                  <a:cubicBezTo>
                    <a:pt x="3151" y="1794"/>
                    <a:pt x="3260" y="1844"/>
                    <a:pt x="3371" y="1899"/>
                  </a:cubicBezTo>
                  <a:cubicBezTo>
                    <a:pt x="3434" y="1930"/>
                    <a:pt x="3497" y="1961"/>
                    <a:pt x="3560" y="1995"/>
                  </a:cubicBezTo>
                  <a:cubicBezTo>
                    <a:pt x="3499" y="1951"/>
                    <a:pt x="3438" y="1907"/>
                    <a:pt x="3378" y="1863"/>
                  </a:cubicBezTo>
                  <a:cubicBezTo>
                    <a:pt x="3257" y="1773"/>
                    <a:pt x="3140" y="1683"/>
                    <a:pt x="3029" y="1593"/>
                  </a:cubicBezTo>
                  <a:cubicBezTo>
                    <a:pt x="2697" y="1322"/>
                    <a:pt x="2427" y="1052"/>
                    <a:pt x="2288" y="784"/>
                  </a:cubicBezTo>
                  <a:cubicBezTo>
                    <a:pt x="1791" y="759"/>
                    <a:pt x="1397" y="688"/>
                    <a:pt x="1160" y="440"/>
                  </a:cubicBezTo>
                  <a:cubicBezTo>
                    <a:pt x="1130" y="441"/>
                    <a:pt x="1101" y="441"/>
                    <a:pt x="1072" y="441"/>
                  </a:cubicBezTo>
                  <a:cubicBezTo>
                    <a:pt x="628" y="441"/>
                    <a:pt x="250" y="348"/>
                    <a:pt x="26" y="1"/>
                  </a:cubicBezTo>
                  <a:close/>
                </a:path>
              </a:pathLst>
            </a:custGeom>
            <a:solidFill>
              <a:srgbClr val="878787">
                <a:alpha val="12940"/>
              </a:srgbClr>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g23cc15a4463_0_17"/>
            <p:cNvSpPr/>
            <p:nvPr/>
          </p:nvSpPr>
          <p:spPr>
            <a:xfrm>
              <a:off x="8610189" y="4423727"/>
              <a:ext cx="357801" cy="140627"/>
            </a:xfrm>
            <a:custGeom>
              <a:rect b="b" l="l" r="r" t="t"/>
              <a:pathLst>
                <a:path extrusionOk="0" h="2798" w="7119">
                  <a:moveTo>
                    <a:pt x="1" y="0"/>
                  </a:moveTo>
                  <a:lnTo>
                    <a:pt x="1" y="0"/>
                  </a:lnTo>
                  <a:cubicBezTo>
                    <a:pt x="45" y="28"/>
                    <a:pt x="101" y="51"/>
                    <a:pt x="169" y="68"/>
                  </a:cubicBezTo>
                  <a:lnTo>
                    <a:pt x="1201" y="318"/>
                  </a:lnTo>
                  <a:cubicBezTo>
                    <a:pt x="1228" y="344"/>
                    <a:pt x="1948" y="838"/>
                    <a:pt x="2727" y="1228"/>
                  </a:cubicBezTo>
                  <a:cubicBezTo>
                    <a:pt x="3253" y="1541"/>
                    <a:pt x="3814" y="1688"/>
                    <a:pt x="4407" y="1688"/>
                  </a:cubicBezTo>
                  <a:cubicBezTo>
                    <a:pt x="4571" y="1688"/>
                    <a:pt x="4737" y="1677"/>
                    <a:pt x="4906" y="1654"/>
                  </a:cubicBezTo>
                  <a:lnTo>
                    <a:pt x="6994" y="2797"/>
                  </a:lnTo>
                  <a:cubicBezTo>
                    <a:pt x="6932" y="2476"/>
                    <a:pt x="6987" y="2139"/>
                    <a:pt x="7119" y="1829"/>
                  </a:cubicBezTo>
                  <a:lnTo>
                    <a:pt x="7119" y="1829"/>
                  </a:lnTo>
                  <a:cubicBezTo>
                    <a:pt x="6954" y="1863"/>
                    <a:pt x="6780" y="1881"/>
                    <a:pt x="6604" y="1881"/>
                  </a:cubicBezTo>
                  <a:cubicBezTo>
                    <a:pt x="5988" y="1881"/>
                    <a:pt x="5357" y="1658"/>
                    <a:pt x="5074" y="1131"/>
                  </a:cubicBezTo>
                  <a:cubicBezTo>
                    <a:pt x="4827" y="1274"/>
                    <a:pt x="4448" y="1360"/>
                    <a:pt x="4055" y="1360"/>
                  </a:cubicBezTo>
                  <a:cubicBezTo>
                    <a:pt x="3641" y="1360"/>
                    <a:pt x="3213" y="1264"/>
                    <a:pt x="2910" y="1042"/>
                  </a:cubicBezTo>
                  <a:cubicBezTo>
                    <a:pt x="2826" y="1018"/>
                    <a:pt x="2744" y="993"/>
                    <a:pt x="2664" y="967"/>
                  </a:cubicBezTo>
                  <a:cubicBezTo>
                    <a:pt x="2140" y="794"/>
                    <a:pt x="1698" y="544"/>
                    <a:pt x="1402" y="161"/>
                  </a:cubicBezTo>
                  <a:cubicBezTo>
                    <a:pt x="1340" y="170"/>
                    <a:pt x="1272" y="174"/>
                    <a:pt x="1197" y="174"/>
                  </a:cubicBezTo>
                  <a:cubicBezTo>
                    <a:pt x="884" y="174"/>
                    <a:pt x="462" y="101"/>
                    <a:pt x="1" y="0"/>
                  </a:cubicBezTo>
                  <a:close/>
                </a:path>
              </a:pathLst>
            </a:custGeom>
            <a:solidFill>
              <a:srgbClr val="878787">
                <a:alpha val="12940"/>
              </a:srgbClr>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g23cc15a4463_0_17"/>
            <p:cNvSpPr/>
            <p:nvPr/>
          </p:nvSpPr>
          <p:spPr>
            <a:xfrm>
              <a:off x="8869530" y="4413021"/>
              <a:ext cx="117608" cy="142437"/>
            </a:xfrm>
            <a:custGeom>
              <a:rect b="b" l="l" r="r" t="t"/>
              <a:pathLst>
                <a:path extrusionOk="0" h="2834" w="2340">
                  <a:moveTo>
                    <a:pt x="1726" y="0"/>
                  </a:moveTo>
                  <a:cubicBezTo>
                    <a:pt x="1561" y="0"/>
                    <a:pt x="1372" y="55"/>
                    <a:pt x="1171" y="172"/>
                  </a:cubicBezTo>
                  <a:cubicBezTo>
                    <a:pt x="524" y="544"/>
                    <a:pt x="1" y="1403"/>
                    <a:pt x="1" y="2091"/>
                  </a:cubicBezTo>
                  <a:cubicBezTo>
                    <a:pt x="1" y="2565"/>
                    <a:pt x="249" y="2834"/>
                    <a:pt x="614" y="2834"/>
                  </a:cubicBezTo>
                  <a:cubicBezTo>
                    <a:pt x="779" y="2834"/>
                    <a:pt x="969" y="2779"/>
                    <a:pt x="1171" y="2662"/>
                  </a:cubicBezTo>
                  <a:cubicBezTo>
                    <a:pt x="1816" y="2290"/>
                    <a:pt x="2339" y="1430"/>
                    <a:pt x="2339" y="742"/>
                  </a:cubicBezTo>
                  <a:cubicBezTo>
                    <a:pt x="2339" y="269"/>
                    <a:pt x="2091" y="0"/>
                    <a:pt x="1726" y="0"/>
                  </a:cubicBezTo>
                  <a:close/>
                </a:path>
              </a:pathLst>
            </a:custGeom>
            <a:solidFill>
              <a:schemeClr val="accen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g23cc15a4463_0_17"/>
            <p:cNvSpPr/>
            <p:nvPr/>
          </p:nvSpPr>
          <p:spPr>
            <a:xfrm>
              <a:off x="8883000" y="4419455"/>
              <a:ext cx="261000" cy="305279"/>
            </a:xfrm>
            <a:custGeom>
              <a:rect b="b" l="l" r="r" t="t"/>
              <a:pathLst>
                <a:path extrusionOk="0" h="6074" w="5193">
                  <a:moveTo>
                    <a:pt x="1836" y="1"/>
                  </a:moveTo>
                  <a:lnTo>
                    <a:pt x="1156" y="964"/>
                  </a:lnTo>
                  <a:lnTo>
                    <a:pt x="1" y="2602"/>
                  </a:lnTo>
                  <a:lnTo>
                    <a:pt x="5193" y="6074"/>
                  </a:lnTo>
                  <a:lnTo>
                    <a:pt x="5193" y="1939"/>
                  </a:lnTo>
                  <a:lnTo>
                    <a:pt x="1836" y="1"/>
                  </a:lnTo>
                  <a:close/>
                </a:path>
              </a:pathLst>
            </a:custGeom>
            <a:solidFill>
              <a:schemeClr val="accen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g23cc15a4463_0_17"/>
            <p:cNvSpPr/>
            <p:nvPr/>
          </p:nvSpPr>
          <p:spPr>
            <a:xfrm>
              <a:off x="8457398" y="4664271"/>
              <a:ext cx="131581" cy="142437"/>
            </a:xfrm>
            <a:custGeom>
              <a:rect b="b" l="l" r="r" t="t"/>
              <a:pathLst>
                <a:path extrusionOk="0" h="2834" w="2618">
                  <a:moveTo>
                    <a:pt x="1866" y="0"/>
                  </a:moveTo>
                  <a:cubicBezTo>
                    <a:pt x="1454" y="0"/>
                    <a:pt x="929" y="344"/>
                    <a:pt x="551" y="906"/>
                  </a:cubicBezTo>
                  <a:cubicBezTo>
                    <a:pt x="59" y="1636"/>
                    <a:pt x="1" y="2456"/>
                    <a:pt x="420" y="2738"/>
                  </a:cubicBezTo>
                  <a:cubicBezTo>
                    <a:pt x="516" y="2803"/>
                    <a:pt x="629" y="2834"/>
                    <a:pt x="752" y="2834"/>
                  </a:cubicBezTo>
                  <a:cubicBezTo>
                    <a:pt x="1164" y="2834"/>
                    <a:pt x="1689" y="2490"/>
                    <a:pt x="2067" y="1928"/>
                  </a:cubicBezTo>
                  <a:cubicBezTo>
                    <a:pt x="2558" y="1198"/>
                    <a:pt x="2618" y="377"/>
                    <a:pt x="2199" y="96"/>
                  </a:cubicBezTo>
                  <a:cubicBezTo>
                    <a:pt x="2102" y="31"/>
                    <a:pt x="1989" y="0"/>
                    <a:pt x="1866" y="0"/>
                  </a:cubicBezTo>
                  <a:close/>
                </a:path>
              </a:pathLst>
            </a:custGeom>
            <a:solidFill>
              <a:schemeClr val="accen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g23cc15a4463_0_17"/>
            <p:cNvSpPr/>
            <p:nvPr/>
          </p:nvSpPr>
          <p:spPr>
            <a:xfrm>
              <a:off x="8476698" y="4670453"/>
              <a:ext cx="667302" cy="473047"/>
            </a:xfrm>
            <a:custGeom>
              <a:rect b="b" l="l" r="r" t="t"/>
              <a:pathLst>
                <a:path extrusionOk="0" h="9412" w="13277">
                  <a:moveTo>
                    <a:pt x="1865" y="1"/>
                  </a:moveTo>
                  <a:lnTo>
                    <a:pt x="1233" y="877"/>
                  </a:lnTo>
                  <a:lnTo>
                    <a:pt x="1" y="2581"/>
                  </a:lnTo>
                  <a:lnTo>
                    <a:pt x="10504" y="9411"/>
                  </a:lnTo>
                  <a:lnTo>
                    <a:pt x="13277" y="9411"/>
                  </a:lnTo>
                  <a:lnTo>
                    <a:pt x="13277" y="6619"/>
                  </a:lnTo>
                  <a:lnTo>
                    <a:pt x="1865" y="1"/>
                  </a:lnTo>
                  <a:close/>
                </a:path>
              </a:pathLst>
            </a:custGeom>
            <a:solidFill>
              <a:schemeClr val="accen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g23cc15a4463_0_17"/>
            <p:cNvSpPr/>
            <p:nvPr/>
          </p:nvSpPr>
          <p:spPr>
            <a:xfrm>
              <a:off x="8035415" y="4035569"/>
              <a:ext cx="43425" cy="70263"/>
            </a:xfrm>
            <a:custGeom>
              <a:rect b="b" l="l" r="r" t="t"/>
              <a:pathLst>
                <a:path extrusionOk="0" h="1398" w="864">
                  <a:moveTo>
                    <a:pt x="514" y="514"/>
                  </a:moveTo>
                  <a:lnTo>
                    <a:pt x="522" y="755"/>
                  </a:lnTo>
                  <a:lnTo>
                    <a:pt x="349" y="856"/>
                  </a:lnTo>
                  <a:lnTo>
                    <a:pt x="340" y="617"/>
                  </a:lnTo>
                  <a:lnTo>
                    <a:pt x="514" y="514"/>
                  </a:lnTo>
                  <a:close/>
                  <a:moveTo>
                    <a:pt x="606" y="0"/>
                  </a:moveTo>
                  <a:cubicBezTo>
                    <a:pt x="592" y="0"/>
                    <a:pt x="576" y="5"/>
                    <a:pt x="560" y="14"/>
                  </a:cubicBezTo>
                  <a:cubicBezTo>
                    <a:pt x="546" y="23"/>
                    <a:pt x="532" y="34"/>
                    <a:pt x="520" y="48"/>
                  </a:cubicBezTo>
                  <a:cubicBezTo>
                    <a:pt x="509" y="63"/>
                    <a:pt x="502" y="76"/>
                    <a:pt x="503" y="89"/>
                  </a:cubicBezTo>
                  <a:lnTo>
                    <a:pt x="512" y="373"/>
                  </a:lnTo>
                  <a:lnTo>
                    <a:pt x="336" y="476"/>
                  </a:lnTo>
                  <a:lnTo>
                    <a:pt x="327" y="225"/>
                  </a:lnTo>
                  <a:cubicBezTo>
                    <a:pt x="323" y="201"/>
                    <a:pt x="312" y="189"/>
                    <a:pt x="295" y="186"/>
                  </a:cubicBezTo>
                  <a:cubicBezTo>
                    <a:pt x="292" y="186"/>
                    <a:pt x="289" y="186"/>
                    <a:pt x="286" y="186"/>
                  </a:cubicBezTo>
                  <a:cubicBezTo>
                    <a:pt x="272" y="186"/>
                    <a:pt x="256" y="191"/>
                    <a:pt x="240" y="201"/>
                  </a:cubicBezTo>
                  <a:cubicBezTo>
                    <a:pt x="225" y="210"/>
                    <a:pt x="211" y="221"/>
                    <a:pt x="199" y="235"/>
                  </a:cubicBezTo>
                  <a:cubicBezTo>
                    <a:pt x="188" y="248"/>
                    <a:pt x="182" y="262"/>
                    <a:pt x="182" y="275"/>
                  </a:cubicBezTo>
                  <a:lnTo>
                    <a:pt x="193" y="559"/>
                  </a:lnTo>
                  <a:lnTo>
                    <a:pt x="37" y="649"/>
                  </a:lnTo>
                  <a:cubicBezTo>
                    <a:pt x="23" y="658"/>
                    <a:pt x="13" y="671"/>
                    <a:pt x="8" y="688"/>
                  </a:cubicBezTo>
                  <a:cubicBezTo>
                    <a:pt x="2" y="704"/>
                    <a:pt x="1" y="722"/>
                    <a:pt x="4" y="741"/>
                  </a:cubicBezTo>
                  <a:cubicBezTo>
                    <a:pt x="9" y="760"/>
                    <a:pt x="15" y="772"/>
                    <a:pt x="26" y="779"/>
                  </a:cubicBezTo>
                  <a:cubicBezTo>
                    <a:pt x="30" y="782"/>
                    <a:pt x="35" y="783"/>
                    <a:pt x="40" y="783"/>
                  </a:cubicBezTo>
                  <a:cubicBezTo>
                    <a:pt x="48" y="783"/>
                    <a:pt x="56" y="780"/>
                    <a:pt x="66" y="774"/>
                  </a:cubicBezTo>
                  <a:lnTo>
                    <a:pt x="194" y="700"/>
                  </a:lnTo>
                  <a:lnTo>
                    <a:pt x="203" y="940"/>
                  </a:lnTo>
                  <a:lnTo>
                    <a:pt x="49" y="1030"/>
                  </a:lnTo>
                  <a:cubicBezTo>
                    <a:pt x="36" y="1038"/>
                    <a:pt x="26" y="1050"/>
                    <a:pt x="20" y="1068"/>
                  </a:cubicBezTo>
                  <a:cubicBezTo>
                    <a:pt x="14" y="1086"/>
                    <a:pt x="13" y="1104"/>
                    <a:pt x="17" y="1122"/>
                  </a:cubicBezTo>
                  <a:cubicBezTo>
                    <a:pt x="20" y="1140"/>
                    <a:pt x="28" y="1153"/>
                    <a:pt x="38" y="1159"/>
                  </a:cubicBezTo>
                  <a:cubicBezTo>
                    <a:pt x="43" y="1163"/>
                    <a:pt x="49" y="1165"/>
                    <a:pt x="54" y="1165"/>
                  </a:cubicBezTo>
                  <a:cubicBezTo>
                    <a:pt x="62" y="1165"/>
                    <a:pt x="69" y="1162"/>
                    <a:pt x="77" y="1157"/>
                  </a:cubicBezTo>
                  <a:lnTo>
                    <a:pt x="205" y="1083"/>
                  </a:lnTo>
                  <a:lnTo>
                    <a:pt x="218" y="1362"/>
                  </a:lnTo>
                  <a:cubicBezTo>
                    <a:pt x="221" y="1383"/>
                    <a:pt x="233" y="1395"/>
                    <a:pt x="251" y="1397"/>
                  </a:cubicBezTo>
                  <a:cubicBezTo>
                    <a:pt x="254" y="1397"/>
                    <a:pt x="257" y="1398"/>
                    <a:pt x="260" y="1398"/>
                  </a:cubicBezTo>
                  <a:cubicBezTo>
                    <a:pt x="275" y="1398"/>
                    <a:pt x="291" y="1393"/>
                    <a:pt x="308" y="1383"/>
                  </a:cubicBezTo>
                  <a:cubicBezTo>
                    <a:pt x="319" y="1376"/>
                    <a:pt x="332" y="1364"/>
                    <a:pt x="344" y="1349"/>
                  </a:cubicBezTo>
                  <a:cubicBezTo>
                    <a:pt x="357" y="1333"/>
                    <a:pt x="362" y="1317"/>
                    <a:pt x="361" y="1304"/>
                  </a:cubicBezTo>
                  <a:lnTo>
                    <a:pt x="351" y="997"/>
                  </a:lnTo>
                  <a:lnTo>
                    <a:pt x="524" y="896"/>
                  </a:lnTo>
                  <a:lnTo>
                    <a:pt x="536" y="1177"/>
                  </a:lnTo>
                  <a:cubicBezTo>
                    <a:pt x="539" y="1199"/>
                    <a:pt x="550" y="1210"/>
                    <a:pt x="568" y="1212"/>
                  </a:cubicBezTo>
                  <a:cubicBezTo>
                    <a:pt x="571" y="1213"/>
                    <a:pt x="574" y="1213"/>
                    <a:pt x="577" y="1213"/>
                  </a:cubicBezTo>
                  <a:cubicBezTo>
                    <a:pt x="593" y="1213"/>
                    <a:pt x="609" y="1208"/>
                    <a:pt x="626" y="1198"/>
                  </a:cubicBezTo>
                  <a:cubicBezTo>
                    <a:pt x="639" y="1190"/>
                    <a:pt x="653" y="1177"/>
                    <a:pt x="664" y="1163"/>
                  </a:cubicBezTo>
                  <a:cubicBezTo>
                    <a:pt x="675" y="1147"/>
                    <a:pt x="681" y="1132"/>
                    <a:pt x="681" y="1120"/>
                  </a:cubicBezTo>
                  <a:lnTo>
                    <a:pt x="670" y="811"/>
                  </a:lnTo>
                  <a:lnTo>
                    <a:pt x="824" y="722"/>
                  </a:lnTo>
                  <a:cubicBezTo>
                    <a:pt x="836" y="716"/>
                    <a:pt x="846" y="702"/>
                    <a:pt x="854" y="684"/>
                  </a:cubicBezTo>
                  <a:cubicBezTo>
                    <a:pt x="861" y="666"/>
                    <a:pt x="863" y="648"/>
                    <a:pt x="860" y="630"/>
                  </a:cubicBezTo>
                  <a:cubicBezTo>
                    <a:pt x="857" y="612"/>
                    <a:pt x="848" y="600"/>
                    <a:pt x="835" y="593"/>
                  </a:cubicBezTo>
                  <a:cubicBezTo>
                    <a:pt x="829" y="590"/>
                    <a:pt x="823" y="589"/>
                    <a:pt x="817" y="589"/>
                  </a:cubicBezTo>
                  <a:cubicBezTo>
                    <a:pt x="810" y="589"/>
                    <a:pt x="803" y="591"/>
                    <a:pt x="796" y="595"/>
                  </a:cubicBezTo>
                  <a:lnTo>
                    <a:pt x="667" y="671"/>
                  </a:lnTo>
                  <a:lnTo>
                    <a:pt x="660" y="430"/>
                  </a:lnTo>
                  <a:lnTo>
                    <a:pt x="813" y="341"/>
                  </a:lnTo>
                  <a:cubicBezTo>
                    <a:pt x="825" y="333"/>
                    <a:pt x="834" y="320"/>
                    <a:pt x="841" y="302"/>
                  </a:cubicBezTo>
                  <a:cubicBezTo>
                    <a:pt x="849" y="286"/>
                    <a:pt x="850" y="268"/>
                    <a:pt x="846" y="248"/>
                  </a:cubicBezTo>
                  <a:cubicBezTo>
                    <a:pt x="843" y="230"/>
                    <a:pt x="835" y="218"/>
                    <a:pt x="823" y="212"/>
                  </a:cubicBezTo>
                  <a:cubicBezTo>
                    <a:pt x="818" y="210"/>
                    <a:pt x="812" y="209"/>
                    <a:pt x="807" y="209"/>
                  </a:cubicBezTo>
                  <a:cubicBezTo>
                    <a:pt x="799" y="209"/>
                    <a:pt x="792" y="211"/>
                    <a:pt x="785" y="216"/>
                  </a:cubicBezTo>
                  <a:lnTo>
                    <a:pt x="656" y="290"/>
                  </a:lnTo>
                  <a:lnTo>
                    <a:pt x="648" y="38"/>
                  </a:lnTo>
                  <a:cubicBezTo>
                    <a:pt x="643" y="15"/>
                    <a:pt x="631" y="3"/>
                    <a:pt x="614" y="1"/>
                  </a:cubicBezTo>
                  <a:cubicBezTo>
                    <a:pt x="612" y="0"/>
                    <a:pt x="609" y="0"/>
                    <a:pt x="606" y="0"/>
                  </a:cubicBezTo>
                  <a:close/>
                </a:path>
              </a:pathLst>
            </a:custGeom>
            <a:solidFill>
              <a:schemeClr val="l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g23cc15a4463_0_17"/>
            <p:cNvSpPr/>
            <p:nvPr/>
          </p:nvSpPr>
          <p:spPr>
            <a:xfrm>
              <a:off x="8094873" y="3999733"/>
              <a:ext cx="51215" cy="65388"/>
            </a:xfrm>
            <a:custGeom>
              <a:rect b="b" l="l" r="r" t="t"/>
              <a:pathLst>
                <a:path extrusionOk="0" h="1301" w="1019">
                  <a:moveTo>
                    <a:pt x="633" y="603"/>
                  </a:moveTo>
                  <a:lnTo>
                    <a:pt x="646" y="669"/>
                  </a:lnTo>
                  <a:cubicBezTo>
                    <a:pt x="649" y="684"/>
                    <a:pt x="649" y="702"/>
                    <a:pt x="644" y="723"/>
                  </a:cubicBezTo>
                  <a:cubicBezTo>
                    <a:pt x="640" y="743"/>
                    <a:pt x="632" y="762"/>
                    <a:pt x="622" y="782"/>
                  </a:cubicBezTo>
                  <a:cubicBezTo>
                    <a:pt x="610" y="803"/>
                    <a:pt x="597" y="821"/>
                    <a:pt x="581" y="839"/>
                  </a:cubicBezTo>
                  <a:cubicBezTo>
                    <a:pt x="565" y="857"/>
                    <a:pt x="547" y="871"/>
                    <a:pt x="527" y="884"/>
                  </a:cubicBezTo>
                  <a:cubicBezTo>
                    <a:pt x="508" y="895"/>
                    <a:pt x="491" y="900"/>
                    <a:pt x="475" y="900"/>
                  </a:cubicBezTo>
                  <a:cubicBezTo>
                    <a:pt x="470" y="900"/>
                    <a:pt x="465" y="899"/>
                    <a:pt x="461" y="898"/>
                  </a:cubicBezTo>
                  <a:cubicBezTo>
                    <a:pt x="442" y="894"/>
                    <a:pt x="429" y="877"/>
                    <a:pt x="424" y="847"/>
                  </a:cubicBezTo>
                  <a:cubicBezTo>
                    <a:pt x="415" y="804"/>
                    <a:pt x="426" y="765"/>
                    <a:pt x="456" y="731"/>
                  </a:cubicBezTo>
                  <a:cubicBezTo>
                    <a:pt x="487" y="697"/>
                    <a:pt x="531" y="663"/>
                    <a:pt x="588" y="629"/>
                  </a:cubicBezTo>
                  <a:lnTo>
                    <a:pt x="633" y="603"/>
                  </a:lnTo>
                  <a:close/>
                  <a:moveTo>
                    <a:pt x="691" y="1"/>
                  </a:moveTo>
                  <a:cubicBezTo>
                    <a:pt x="610" y="1"/>
                    <a:pt x="516" y="31"/>
                    <a:pt x="410" y="93"/>
                  </a:cubicBezTo>
                  <a:cubicBezTo>
                    <a:pt x="323" y="143"/>
                    <a:pt x="251" y="201"/>
                    <a:pt x="194" y="268"/>
                  </a:cubicBezTo>
                  <a:cubicBezTo>
                    <a:pt x="136" y="334"/>
                    <a:pt x="91" y="405"/>
                    <a:pt x="61" y="479"/>
                  </a:cubicBezTo>
                  <a:cubicBezTo>
                    <a:pt x="31" y="554"/>
                    <a:pt x="13" y="631"/>
                    <a:pt x="6" y="713"/>
                  </a:cubicBezTo>
                  <a:cubicBezTo>
                    <a:pt x="0" y="793"/>
                    <a:pt x="5" y="872"/>
                    <a:pt x="20" y="952"/>
                  </a:cubicBezTo>
                  <a:cubicBezTo>
                    <a:pt x="40" y="1045"/>
                    <a:pt x="68" y="1117"/>
                    <a:pt x="105" y="1170"/>
                  </a:cubicBezTo>
                  <a:cubicBezTo>
                    <a:pt x="142" y="1223"/>
                    <a:pt x="186" y="1259"/>
                    <a:pt x="234" y="1279"/>
                  </a:cubicBezTo>
                  <a:cubicBezTo>
                    <a:pt x="269" y="1293"/>
                    <a:pt x="306" y="1301"/>
                    <a:pt x="345" y="1301"/>
                  </a:cubicBezTo>
                  <a:cubicBezTo>
                    <a:pt x="361" y="1301"/>
                    <a:pt x="377" y="1300"/>
                    <a:pt x="393" y="1297"/>
                  </a:cubicBezTo>
                  <a:cubicBezTo>
                    <a:pt x="449" y="1287"/>
                    <a:pt x="507" y="1267"/>
                    <a:pt x="563" y="1234"/>
                  </a:cubicBezTo>
                  <a:cubicBezTo>
                    <a:pt x="589" y="1218"/>
                    <a:pt x="617" y="1199"/>
                    <a:pt x="646" y="1178"/>
                  </a:cubicBezTo>
                  <a:cubicBezTo>
                    <a:pt x="677" y="1155"/>
                    <a:pt x="704" y="1133"/>
                    <a:pt x="730" y="1108"/>
                  </a:cubicBezTo>
                  <a:cubicBezTo>
                    <a:pt x="755" y="1084"/>
                    <a:pt x="775" y="1061"/>
                    <a:pt x="791" y="1038"/>
                  </a:cubicBezTo>
                  <a:cubicBezTo>
                    <a:pt x="806" y="1015"/>
                    <a:pt x="813" y="997"/>
                    <a:pt x="810" y="982"/>
                  </a:cubicBezTo>
                  <a:cubicBezTo>
                    <a:pt x="808" y="974"/>
                    <a:pt x="802" y="965"/>
                    <a:pt x="793" y="957"/>
                  </a:cubicBezTo>
                  <a:cubicBezTo>
                    <a:pt x="788" y="953"/>
                    <a:pt x="782" y="951"/>
                    <a:pt x="776" y="951"/>
                  </a:cubicBezTo>
                  <a:cubicBezTo>
                    <a:pt x="771" y="951"/>
                    <a:pt x="765" y="953"/>
                    <a:pt x="759" y="956"/>
                  </a:cubicBezTo>
                  <a:cubicBezTo>
                    <a:pt x="751" y="960"/>
                    <a:pt x="742" y="968"/>
                    <a:pt x="732" y="978"/>
                  </a:cubicBezTo>
                  <a:cubicBezTo>
                    <a:pt x="723" y="988"/>
                    <a:pt x="710" y="1002"/>
                    <a:pt x="695" y="1018"/>
                  </a:cubicBezTo>
                  <a:cubicBezTo>
                    <a:pt x="680" y="1032"/>
                    <a:pt x="662" y="1049"/>
                    <a:pt x="640" y="1066"/>
                  </a:cubicBezTo>
                  <a:cubicBezTo>
                    <a:pt x="618" y="1084"/>
                    <a:pt x="591" y="1101"/>
                    <a:pt x="561" y="1120"/>
                  </a:cubicBezTo>
                  <a:cubicBezTo>
                    <a:pt x="493" y="1158"/>
                    <a:pt x="436" y="1179"/>
                    <a:pt x="387" y="1181"/>
                  </a:cubicBezTo>
                  <a:cubicBezTo>
                    <a:pt x="383" y="1181"/>
                    <a:pt x="379" y="1181"/>
                    <a:pt x="375" y="1181"/>
                  </a:cubicBezTo>
                  <a:cubicBezTo>
                    <a:pt x="331" y="1181"/>
                    <a:pt x="293" y="1170"/>
                    <a:pt x="261" y="1147"/>
                  </a:cubicBezTo>
                  <a:cubicBezTo>
                    <a:pt x="226" y="1124"/>
                    <a:pt x="198" y="1088"/>
                    <a:pt x="177" y="1041"/>
                  </a:cubicBezTo>
                  <a:cubicBezTo>
                    <a:pt x="156" y="996"/>
                    <a:pt x="139" y="945"/>
                    <a:pt x="127" y="888"/>
                  </a:cubicBezTo>
                  <a:cubicBezTo>
                    <a:pt x="116" y="826"/>
                    <a:pt x="110" y="764"/>
                    <a:pt x="112" y="701"/>
                  </a:cubicBezTo>
                  <a:cubicBezTo>
                    <a:pt x="114" y="638"/>
                    <a:pt x="125" y="577"/>
                    <a:pt x="147" y="517"/>
                  </a:cubicBezTo>
                  <a:cubicBezTo>
                    <a:pt x="169" y="456"/>
                    <a:pt x="202" y="398"/>
                    <a:pt x="248" y="344"/>
                  </a:cubicBezTo>
                  <a:cubicBezTo>
                    <a:pt x="293" y="289"/>
                    <a:pt x="354" y="241"/>
                    <a:pt x="429" y="197"/>
                  </a:cubicBezTo>
                  <a:cubicBezTo>
                    <a:pt x="515" y="146"/>
                    <a:pt x="589" y="121"/>
                    <a:pt x="652" y="121"/>
                  </a:cubicBezTo>
                  <a:cubicBezTo>
                    <a:pt x="685" y="121"/>
                    <a:pt x="715" y="129"/>
                    <a:pt x="742" y="143"/>
                  </a:cubicBezTo>
                  <a:cubicBezTo>
                    <a:pt x="819" y="184"/>
                    <a:pt x="872" y="277"/>
                    <a:pt x="901" y="420"/>
                  </a:cubicBezTo>
                  <a:cubicBezTo>
                    <a:pt x="905" y="442"/>
                    <a:pt x="909" y="468"/>
                    <a:pt x="912" y="496"/>
                  </a:cubicBezTo>
                  <a:cubicBezTo>
                    <a:pt x="916" y="526"/>
                    <a:pt x="917" y="554"/>
                    <a:pt x="914" y="581"/>
                  </a:cubicBezTo>
                  <a:cubicBezTo>
                    <a:pt x="913" y="609"/>
                    <a:pt x="908" y="635"/>
                    <a:pt x="899" y="657"/>
                  </a:cubicBezTo>
                  <a:cubicBezTo>
                    <a:pt x="890" y="681"/>
                    <a:pt x="875" y="698"/>
                    <a:pt x="855" y="710"/>
                  </a:cubicBezTo>
                  <a:cubicBezTo>
                    <a:pt x="845" y="716"/>
                    <a:pt x="835" y="719"/>
                    <a:pt x="825" y="719"/>
                  </a:cubicBezTo>
                  <a:cubicBezTo>
                    <a:pt x="820" y="719"/>
                    <a:pt x="814" y="718"/>
                    <a:pt x="809" y="716"/>
                  </a:cubicBezTo>
                  <a:cubicBezTo>
                    <a:pt x="794" y="709"/>
                    <a:pt x="783" y="695"/>
                    <a:pt x="773" y="670"/>
                  </a:cubicBezTo>
                  <a:lnTo>
                    <a:pt x="720" y="401"/>
                  </a:lnTo>
                  <a:cubicBezTo>
                    <a:pt x="713" y="366"/>
                    <a:pt x="701" y="339"/>
                    <a:pt x="683" y="320"/>
                  </a:cubicBezTo>
                  <a:cubicBezTo>
                    <a:pt x="666" y="300"/>
                    <a:pt x="645" y="288"/>
                    <a:pt x="621" y="282"/>
                  </a:cubicBezTo>
                  <a:cubicBezTo>
                    <a:pt x="611" y="280"/>
                    <a:pt x="600" y="279"/>
                    <a:pt x="589" y="279"/>
                  </a:cubicBezTo>
                  <a:cubicBezTo>
                    <a:pt x="574" y="279"/>
                    <a:pt x="557" y="281"/>
                    <a:pt x="540" y="286"/>
                  </a:cubicBezTo>
                  <a:cubicBezTo>
                    <a:pt x="509" y="293"/>
                    <a:pt x="478" y="306"/>
                    <a:pt x="445" y="325"/>
                  </a:cubicBezTo>
                  <a:cubicBezTo>
                    <a:pt x="420" y="340"/>
                    <a:pt x="397" y="357"/>
                    <a:pt x="373" y="376"/>
                  </a:cubicBezTo>
                  <a:cubicBezTo>
                    <a:pt x="349" y="395"/>
                    <a:pt x="328" y="414"/>
                    <a:pt x="310" y="434"/>
                  </a:cubicBezTo>
                  <a:cubicBezTo>
                    <a:pt x="292" y="454"/>
                    <a:pt x="278" y="474"/>
                    <a:pt x="268" y="492"/>
                  </a:cubicBezTo>
                  <a:cubicBezTo>
                    <a:pt x="259" y="511"/>
                    <a:pt x="255" y="527"/>
                    <a:pt x="258" y="540"/>
                  </a:cubicBezTo>
                  <a:cubicBezTo>
                    <a:pt x="260" y="552"/>
                    <a:pt x="267" y="563"/>
                    <a:pt x="277" y="575"/>
                  </a:cubicBezTo>
                  <a:cubicBezTo>
                    <a:pt x="284" y="582"/>
                    <a:pt x="291" y="586"/>
                    <a:pt x="299" y="586"/>
                  </a:cubicBezTo>
                  <a:cubicBezTo>
                    <a:pt x="303" y="586"/>
                    <a:pt x="307" y="584"/>
                    <a:pt x="312" y="582"/>
                  </a:cubicBezTo>
                  <a:cubicBezTo>
                    <a:pt x="318" y="579"/>
                    <a:pt x="324" y="572"/>
                    <a:pt x="331" y="564"/>
                  </a:cubicBezTo>
                  <a:cubicBezTo>
                    <a:pt x="337" y="555"/>
                    <a:pt x="346" y="545"/>
                    <a:pt x="355" y="534"/>
                  </a:cubicBezTo>
                  <a:cubicBezTo>
                    <a:pt x="365" y="522"/>
                    <a:pt x="377" y="509"/>
                    <a:pt x="392" y="495"/>
                  </a:cubicBezTo>
                  <a:cubicBezTo>
                    <a:pt x="408" y="482"/>
                    <a:pt x="427" y="468"/>
                    <a:pt x="449" y="455"/>
                  </a:cubicBezTo>
                  <a:cubicBezTo>
                    <a:pt x="484" y="434"/>
                    <a:pt x="514" y="424"/>
                    <a:pt x="537" y="424"/>
                  </a:cubicBezTo>
                  <a:cubicBezTo>
                    <a:pt x="574" y="424"/>
                    <a:pt x="597" y="449"/>
                    <a:pt x="607" y="497"/>
                  </a:cubicBezTo>
                  <a:lnTo>
                    <a:pt x="613" y="525"/>
                  </a:lnTo>
                  <a:lnTo>
                    <a:pt x="556" y="557"/>
                  </a:lnTo>
                  <a:cubicBezTo>
                    <a:pt x="512" y="583"/>
                    <a:pt x="472" y="610"/>
                    <a:pt x="436" y="637"/>
                  </a:cubicBezTo>
                  <a:cubicBezTo>
                    <a:pt x="401" y="664"/>
                    <a:pt x="371" y="693"/>
                    <a:pt x="347" y="723"/>
                  </a:cubicBezTo>
                  <a:cubicBezTo>
                    <a:pt x="323" y="753"/>
                    <a:pt x="306" y="785"/>
                    <a:pt x="297" y="817"/>
                  </a:cubicBezTo>
                  <a:cubicBezTo>
                    <a:pt x="287" y="851"/>
                    <a:pt x="286" y="886"/>
                    <a:pt x="294" y="924"/>
                  </a:cubicBezTo>
                  <a:cubicBezTo>
                    <a:pt x="300" y="956"/>
                    <a:pt x="311" y="981"/>
                    <a:pt x="326" y="997"/>
                  </a:cubicBezTo>
                  <a:cubicBezTo>
                    <a:pt x="341" y="1014"/>
                    <a:pt x="359" y="1024"/>
                    <a:pt x="380" y="1029"/>
                  </a:cubicBezTo>
                  <a:cubicBezTo>
                    <a:pt x="387" y="1030"/>
                    <a:pt x="395" y="1031"/>
                    <a:pt x="403" y="1031"/>
                  </a:cubicBezTo>
                  <a:cubicBezTo>
                    <a:pt x="417" y="1031"/>
                    <a:pt x="432" y="1029"/>
                    <a:pt x="448" y="1024"/>
                  </a:cubicBezTo>
                  <a:cubicBezTo>
                    <a:pt x="472" y="1019"/>
                    <a:pt x="496" y="1009"/>
                    <a:pt x="520" y="994"/>
                  </a:cubicBezTo>
                  <a:cubicBezTo>
                    <a:pt x="563" y="970"/>
                    <a:pt x="596" y="940"/>
                    <a:pt x="621" y="905"/>
                  </a:cubicBezTo>
                  <a:cubicBezTo>
                    <a:pt x="645" y="871"/>
                    <a:pt x="668" y="831"/>
                    <a:pt x="688" y="785"/>
                  </a:cubicBezTo>
                  <a:cubicBezTo>
                    <a:pt x="699" y="812"/>
                    <a:pt x="722" y="829"/>
                    <a:pt x="753" y="834"/>
                  </a:cubicBezTo>
                  <a:cubicBezTo>
                    <a:pt x="760" y="836"/>
                    <a:pt x="767" y="836"/>
                    <a:pt x="775" y="836"/>
                  </a:cubicBezTo>
                  <a:cubicBezTo>
                    <a:pt x="801" y="836"/>
                    <a:pt x="831" y="827"/>
                    <a:pt x="864" y="807"/>
                  </a:cubicBezTo>
                  <a:cubicBezTo>
                    <a:pt x="902" y="785"/>
                    <a:pt x="931" y="758"/>
                    <a:pt x="954" y="723"/>
                  </a:cubicBezTo>
                  <a:cubicBezTo>
                    <a:pt x="976" y="689"/>
                    <a:pt x="993" y="652"/>
                    <a:pt x="1003" y="610"/>
                  </a:cubicBezTo>
                  <a:cubicBezTo>
                    <a:pt x="1014" y="567"/>
                    <a:pt x="1018" y="523"/>
                    <a:pt x="1017" y="477"/>
                  </a:cubicBezTo>
                  <a:cubicBezTo>
                    <a:pt x="1016" y="430"/>
                    <a:pt x="1011" y="384"/>
                    <a:pt x="1002" y="336"/>
                  </a:cubicBezTo>
                  <a:cubicBezTo>
                    <a:pt x="969" y="170"/>
                    <a:pt x="901" y="64"/>
                    <a:pt x="799" y="21"/>
                  </a:cubicBezTo>
                  <a:cubicBezTo>
                    <a:pt x="766" y="7"/>
                    <a:pt x="730" y="1"/>
                    <a:pt x="691" y="1"/>
                  </a:cubicBezTo>
                  <a:close/>
                </a:path>
              </a:pathLst>
            </a:custGeom>
            <a:solidFill>
              <a:schemeClr val="l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g23cc15a4463_0_17"/>
            <p:cNvSpPr/>
            <p:nvPr/>
          </p:nvSpPr>
          <p:spPr>
            <a:xfrm>
              <a:off x="8156994" y="3953544"/>
              <a:ext cx="63076" cy="82024"/>
            </a:xfrm>
            <a:custGeom>
              <a:rect b="b" l="l" r="r" t="t"/>
              <a:pathLst>
                <a:path extrusionOk="0" h="1632" w="1255">
                  <a:moveTo>
                    <a:pt x="260" y="511"/>
                  </a:moveTo>
                  <a:cubicBezTo>
                    <a:pt x="265" y="511"/>
                    <a:pt x="270" y="511"/>
                    <a:pt x="274" y="512"/>
                  </a:cubicBezTo>
                  <a:cubicBezTo>
                    <a:pt x="294" y="518"/>
                    <a:pt x="308" y="537"/>
                    <a:pt x="314" y="570"/>
                  </a:cubicBezTo>
                  <a:lnTo>
                    <a:pt x="361" y="807"/>
                  </a:lnTo>
                  <a:cubicBezTo>
                    <a:pt x="368" y="841"/>
                    <a:pt x="364" y="870"/>
                    <a:pt x="350" y="895"/>
                  </a:cubicBezTo>
                  <a:cubicBezTo>
                    <a:pt x="336" y="920"/>
                    <a:pt x="314" y="941"/>
                    <a:pt x="284" y="958"/>
                  </a:cubicBezTo>
                  <a:cubicBezTo>
                    <a:pt x="263" y="971"/>
                    <a:pt x="244" y="977"/>
                    <a:pt x="227" y="977"/>
                  </a:cubicBezTo>
                  <a:cubicBezTo>
                    <a:pt x="222" y="977"/>
                    <a:pt x="216" y="976"/>
                    <a:pt x="211" y="975"/>
                  </a:cubicBezTo>
                  <a:cubicBezTo>
                    <a:pt x="192" y="971"/>
                    <a:pt x="178" y="950"/>
                    <a:pt x="172" y="918"/>
                  </a:cubicBezTo>
                  <a:lnTo>
                    <a:pt x="124" y="680"/>
                  </a:lnTo>
                  <a:cubicBezTo>
                    <a:pt x="119" y="646"/>
                    <a:pt x="122" y="618"/>
                    <a:pt x="136" y="593"/>
                  </a:cubicBezTo>
                  <a:cubicBezTo>
                    <a:pt x="149" y="569"/>
                    <a:pt x="171" y="547"/>
                    <a:pt x="200" y="530"/>
                  </a:cubicBezTo>
                  <a:cubicBezTo>
                    <a:pt x="223" y="517"/>
                    <a:pt x="243" y="511"/>
                    <a:pt x="260" y="511"/>
                  </a:cubicBezTo>
                  <a:close/>
                  <a:moveTo>
                    <a:pt x="308" y="385"/>
                  </a:moveTo>
                  <a:cubicBezTo>
                    <a:pt x="294" y="385"/>
                    <a:pt x="278" y="387"/>
                    <a:pt x="262" y="392"/>
                  </a:cubicBezTo>
                  <a:cubicBezTo>
                    <a:pt x="235" y="400"/>
                    <a:pt x="208" y="411"/>
                    <a:pt x="180" y="428"/>
                  </a:cubicBezTo>
                  <a:cubicBezTo>
                    <a:pt x="121" y="462"/>
                    <a:pt x="75" y="506"/>
                    <a:pt x="42" y="557"/>
                  </a:cubicBezTo>
                  <a:cubicBezTo>
                    <a:pt x="10" y="610"/>
                    <a:pt x="1" y="672"/>
                    <a:pt x="15" y="744"/>
                  </a:cubicBezTo>
                  <a:lnTo>
                    <a:pt x="62" y="982"/>
                  </a:lnTo>
                  <a:cubicBezTo>
                    <a:pt x="69" y="1018"/>
                    <a:pt x="80" y="1046"/>
                    <a:pt x="96" y="1065"/>
                  </a:cubicBezTo>
                  <a:cubicBezTo>
                    <a:pt x="112" y="1084"/>
                    <a:pt x="130" y="1096"/>
                    <a:pt x="151" y="1101"/>
                  </a:cubicBezTo>
                  <a:cubicBezTo>
                    <a:pt x="160" y="1103"/>
                    <a:pt x="169" y="1104"/>
                    <a:pt x="178" y="1104"/>
                  </a:cubicBezTo>
                  <a:cubicBezTo>
                    <a:pt x="192" y="1104"/>
                    <a:pt x="207" y="1102"/>
                    <a:pt x="222" y="1098"/>
                  </a:cubicBezTo>
                  <a:cubicBezTo>
                    <a:pt x="248" y="1090"/>
                    <a:pt x="276" y="1078"/>
                    <a:pt x="306" y="1061"/>
                  </a:cubicBezTo>
                  <a:cubicBezTo>
                    <a:pt x="334" y="1044"/>
                    <a:pt x="360" y="1025"/>
                    <a:pt x="383" y="1003"/>
                  </a:cubicBezTo>
                  <a:cubicBezTo>
                    <a:pt x="407" y="982"/>
                    <a:pt x="426" y="958"/>
                    <a:pt x="442" y="932"/>
                  </a:cubicBezTo>
                  <a:cubicBezTo>
                    <a:pt x="457" y="906"/>
                    <a:pt x="467" y="877"/>
                    <a:pt x="472" y="846"/>
                  </a:cubicBezTo>
                  <a:cubicBezTo>
                    <a:pt x="478" y="815"/>
                    <a:pt x="477" y="780"/>
                    <a:pt x="470" y="744"/>
                  </a:cubicBezTo>
                  <a:lnTo>
                    <a:pt x="423" y="507"/>
                  </a:lnTo>
                  <a:cubicBezTo>
                    <a:pt x="416" y="471"/>
                    <a:pt x="405" y="442"/>
                    <a:pt x="389" y="423"/>
                  </a:cubicBezTo>
                  <a:cubicBezTo>
                    <a:pt x="373" y="404"/>
                    <a:pt x="355" y="393"/>
                    <a:pt x="334" y="387"/>
                  </a:cubicBezTo>
                  <a:cubicBezTo>
                    <a:pt x="326" y="386"/>
                    <a:pt x="317" y="385"/>
                    <a:pt x="308" y="385"/>
                  </a:cubicBezTo>
                  <a:close/>
                  <a:moveTo>
                    <a:pt x="1036" y="668"/>
                  </a:moveTo>
                  <a:cubicBezTo>
                    <a:pt x="1041" y="668"/>
                    <a:pt x="1046" y="669"/>
                    <a:pt x="1051" y="670"/>
                  </a:cubicBezTo>
                  <a:cubicBezTo>
                    <a:pt x="1071" y="674"/>
                    <a:pt x="1085" y="694"/>
                    <a:pt x="1091" y="727"/>
                  </a:cubicBezTo>
                  <a:lnTo>
                    <a:pt x="1138" y="965"/>
                  </a:lnTo>
                  <a:cubicBezTo>
                    <a:pt x="1145" y="998"/>
                    <a:pt x="1141" y="1027"/>
                    <a:pt x="1127" y="1052"/>
                  </a:cubicBezTo>
                  <a:cubicBezTo>
                    <a:pt x="1113" y="1076"/>
                    <a:pt x="1092" y="1098"/>
                    <a:pt x="1062" y="1115"/>
                  </a:cubicBezTo>
                  <a:cubicBezTo>
                    <a:pt x="1040" y="1128"/>
                    <a:pt x="1019" y="1134"/>
                    <a:pt x="1002" y="1134"/>
                  </a:cubicBezTo>
                  <a:cubicBezTo>
                    <a:pt x="997" y="1134"/>
                    <a:pt x="993" y="1134"/>
                    <a:pt x="988" y="1133"/>
                  </a:cubicBezTo>
                  <a:cubicBezTo>
                    <a:pt x="969" y="1127"/>
                    <a:pt x="955" y="1108"/>
                    <a:pt x="950" y="1074"/>
                  </a:cubicBezTo>
                  <a:lnTo>
                    <a:pt x="903" y="837"/>
                  </a:lnTo>
                  <a:cubicBezTo>
                    <a:pt x="896" y="804"/>
                    <a:pt x="899" y="775"/>
                    <a:pt x="913" y="750"/>
                  </a:cubicBezTo>
                  <a:cubicBezTo>
                    <a:pt x="926" y="725"/>
                    <a:pt x="948" y="705"/>
                    <a:pt x="977" y="688"/>
                  </a:cubicBezTo>
                  <a:cubicBezTo>
                    <a:pt x="999" y="675"/>
                    <a:pt x="1019" y="668"/>
                    <a:pt x="1036" y="668"/>
                  </a:cubicBezTo>
                  <a:close/>
                  <a:moveTo>
                    <a:pt x="1085" y="542"/>
                  </a:moveTo>
                  <a:cubicBezTo>
                    <a:pt x="1070" y="542"/>
                    <a:pt x="1055" y="544"/>
                    <a:pt x="1039" y="548"/>
                  </a:cubicBezTo>
                  <a:cubicBezTo>
                    <a:pt x="1012" y="556"/>
                    <a:pt x="985" y="569"/>
                    <a:pt x="957" y="584"/>
                  </a:cubicBezTo>
                  <a:cubicBezTo>
                    <a:pt x="898" y="619"/>
                    <a:pt x="853" y="662"/>
                    <a:pt x="819" y="715"/>
                  </a:cubicBezTo>
                  <a:cubicBezTo>
                    <a:pt x="787" y="768"/>
                    <a:pt x="778" y="830"/>
                    <a:pt x="792" y="901"/>
                  </a:cubicBezTo>
                  <a:lnTo>
                    <a:pt x="839" y="1138"/>
                  </a:lnTo>
                  <a:cubicBezTo>
                    <a:pt x="846" y="1176"/>
                    <a:pt x="857" y="1203"/>
                    <a:pt x="873" y="1222"/>
                  </a:cubicBezTo>
                  <a:cubicBezTo>
                    <a:pt x="889" y="1241"/>
                    <a:pt x="907" y="1253"/>
                    <a:pt x="928" y="1258"/>
                  </a:cubicBezTo>
                  <a:cubicBezTo>
                    <a:pt x="937" y="1260"/>
                    <a:pt x="947" y="1261"/>
                    <a:pt x="956" y="1261"/>
                  </a:cubicBezTo>
                  <a:cubicBezTo>
                    <a:pt x="970" y="1261"/>
                    <a:pt x="984" y="1259"/>
                    <a:pt x="999" y="1254"/>
                  </a:cubicBezTo>
                  <a:cubicBezTo>
                    <a:pt x="1025" y="1246"/>
                    <a:pt x="1053" y="1235"/>
                    <a:pt x="1083" y="1217"/>
                  </a:cubicBezTo>
                  <a:cubicBezTo>
                    <a:pt x="1111" y="1201"/>
                    <a:pt x="1137" y="1182"/>
                    <a:pt x="1160" y="1161"/>
                  </a:cubicBezTo>
                  <a:cubicBezTo>
                    <a:pt x="1184" y="1139"/>
                    <a:pt x="1204" y="1115"/>
                    <a:pt x="1219" y="1089"/>
                  </a:cubicBezTo>
                  <a:cubicBezTo>
                    <a:pt x="1234" y="1063"/>
                    <a:pt x="1245" y="1035"/>
                    <a:pt x="1250" y="1003"/>
                  </a:cubicBezTo>
                  <a:cubicBezTo>
                    <a:pt x="1255" y="972"/>
                    <a:pt x="1255" y="938"/>
                    <a:pt x="1247" y="901"/>
                  </a:cubicBezTo>
                  <a:lnTo>
                    <a:pt x="1200" y="663"/>
                  </a:lnTo>
                  <a:cubicBezTo>
                    <a:pt x="1193" y="627"/>
                    <a:pt x="1182" y="599"/>
                    <a:pt x="1166" y="581"/>
                  </a:cubicBezTo>
                  <a:cubicBezTo>
                    <a:pt x="1150" y="562"/>
                    <a:pt x="1132" y="549"/>
                    <a:pt x="1111" y="545"/>
                  </a:cubicBezTo>
                  <a:cubicBezTo>
                    <a:pt x="1102" y="543"/>
                    <a:pt x="1094" y="542"/>
                    <a:pt x="1085" y="542"/>
                  </a:cubicBezTo>
                  <a:close/>
                  <a:moveTo>
                    <a:pt x="809" y="1"/>
                  </a:moveTo>
                  <a:cubicBezTo>
                    <a:pt x="798" y="1"/>
                    <a:pt x="787" y="4"/>
                    <a:pt x="776" y="10"/>
                  </a:cubicBezTo>
                  <a:cubicBezTo>
                    <a:pt x="767" y="16"/>
                    <a:pt x="760" y="22"/>
                    <a:pt x="752" y="31"/>
                  </a:cubicBezTo>
                  <a:cubicBezTo>
                    <a:pt x="745" y="40"/>
                    <a:pt x="740" y="52"/>
                    <a:pt x="737" y="65"/>
                  </a:cubicBezTo>
                  <a:lnTo>
                    <a:pt x="416" y="1570"/>
                  </a:lnTo>
                  <a:cubicBezTo>
                    <a:pt x="414" y="1580"/>
                    <a:pt x="414" y="1589"/>
                    <a:pt x="415" y="1597"/>
                  </a:cubicBezTo>
                  <a:cubicBezTo>
                    <a:pt x="418" y="1612"/>
                    <a:pt x="426" y="1623"/>
                    <a:pt x="440" y="1628"/>
                  </a:cubicBezTo>
                  <a:cubicBezTo>
                    <a:pt x="445" y="1630"/>
                    <a:pt x="450" y="1631"/>
                    <a:pt x="455" y="1631"/>
                  </a:cubicBezTo>
                  <a:cubicBezTo>
                    <a:pt x="465" y="1631"/>
                    <a:pt x="475" y="1628"/>
                    <a:pt x="486" y="1623"/>
                  </a:cubicBezTo>
                  <a:cubicBezTo>
                    <a:pt x="497" y="1616"/>
                    <a:pt x="507" y="1607"/>
                    <a:pt x="515" y="1597"/>
                  </a:cubicBezTo>
                  <a:cubicBezTo>
                    <a:pt x="523" y="1585"/>
                    <a:pt x="529" y="1574"/>
                    <a:pt x="532" y="1562"/>
                  </a:cubicBezTo>
                  <a:lnTo>
                    <a:pt x="853" y="63"/>
                  </a:lnTo>
                  <a:cubicBezTo>
                    <a:pt x="854" y="54"/>
                    <a:pt x="854" y="44"/>
                    <a:pt x="852" y="35"/>
                  </a:cubicBezTo>
                  <a:cubicBezTo>
                    <a:pt x="848" y="17"/>
                    <a:pt x="838" y="6"/>
                    <a:pt x="823" y="2"/>
                  </a:cubicBezTo>
                  <a:cubicBezTo>
                    <a:pt x="818" y="1"/>
                    <a:pt x="813" y="1"/>
                    <a:pt x="809" y="1"/>
                  </a:cubicBezTo>
                  <a:close/>
                </a:path>
              </a:pathLst>
            </a:custGeom>
            <a:solidFill>
              <a:schemeClr val="l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g23cc15a4463_0_17"/>
            <p:cNvSpPr/>
            <p:nvPr/>
          </p:nvSpPr>
          <p:spPr>
            <a:xfrm>
              <a:off x="8219266" y="3940175"/>
              <a:ext cx="21461" cy="16033"/>
            </a:xfrm>
            <a:custGeom>
              <a:rect b="b" l="l" r="r" t="t"/>
              <a:pathLst>
                <a:path extrusionOk="0" h="319" w="427">
                  <a:moveTo>
                    <a:pt x="385" y="0"/>
                  </a:moveTo>
                  <a:lnTo>
                    <a:pt x="211" y="2"/>
                  </a:lnTo>
                  <a:cubicBezTo>
                    <a:pt x="202" y="2"/>
                    <a:pt x="192" y="5"/>
                    <a:pt x="183" y="10"/>
                  </a:cubicBezTo>
                  <a:cubicBezTo>
                    <a:pt x="176" y="14"/>
                    <a:pt x="168" y="22"/>
                    <a:pt x="159" y="33"/>
                  </a:cubicBezTo>
                  <a:lnTo>
                    <a:pt x="19" y="214"/>
                  </a:lnTo>
                  <a:cubicBezTo>
                    <a:pt x="10" y="225"/>
                    <a:pt x="5" y="237"/>
                    <a:pt x="2" y="248"/>
                  </a:cubicBezTo>
                  <a:cubicBezTo>
                    <a:pt x="0" y="260"/>
                    <a:pt x="0" y="270"/>
                    <a:pt x="2" y="281"/>
                  </a:cubicBezTo>
                  <a:cubicBezTo>
                    <a:pt x="5" y="295"/>
                    <a:pt x="11" y="306"/>
                    <a:pt x="22" y="313"/>
                  </a:cubicBezTo>
                  <a:cubicBezTo>
                    <a:pt x="27" y="317"/>
                    <a:pt x="32" y="318"/>
                    <a:pt x="37" y="318"/>
                  </a:cubicBezTo>
                  <a:cubicBezTo>
                    <a:pt x="42" y="318"/>
                    <a:pt x="47" y="317"/>
                    <a:pt x="53" y="313"/>
                  </a:cubicBezTo>
                  <a:cubicBezTo>
                    <a:pt x="57" y="311"/>
                    <a:pt x="61" y="306"/>
                    <a:pt x="66" y="301"/>
                  </a:cubicBezTo>
                  <a:lnTo>
                    <a:pt x="205" y="118"/>
                  </a:lnTo>
                  <a:lnTo>
                    <a:pt x="380" y="117"/>
                  </a:lnTo>
                  <a:cubicBezTo>
                    <a:pt x="383" y="117"/>
                    <a:pt x="386" y="116"/>
                    <a:pt x="389" y="116"/>
                  </a:cubicBezTo>
                  <a:cubicBezTo>
                    <a:pt x="392" y="115"/>
                    <a:pt x="394" y="115"/>
                    <a:pt x="397" y="114"/>
                  </a:cubicBezTo>
                  <a:cubicBezTo>
                    <a:pt x="407" y="107"/>
                    <a:pt x="416" y="96"/>
                    <a:pt x="420" y="80"/>
                  </a:cubicBezTo>
                  <a:cubicBezTo>
                    <a:pt x="426" y="64"/>
                    <a:pt x="427" y="50"/>
                    <a:pt x="425" y="36"/>
                  </a:cubicBezTo>
                  <a:cubicBezTo>
                    <a:pt x="420" y="14"/>
                    <a:pt x="407" y="1"/>
                    <a:pt x="385" y="0"/>
                  </a:cubicBezTo>
                  <a:close/>
                </a:path>
              </a:pathLst>
            </a:custGeom>
            <a:solidFill>
              <a:schemeClr val="l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g23cc15a4463_0_17"/>
            <p:cNvSpPr/>
            <p:nvPr/>
          </p:nvSpPr>
          <p:spPr>
            <a:xfrm>
              <a:off x="8252287" y="3912934"/>
              <a:ext cx="49958" cy="67952"/>
            </a:xfrm>
            <a:custGeom>
              <a:rect b="b" l="l" r="r" t="t"/>
              <a:pathLst>
                <a:path extrusionOk="0" h="1352" w="994">
                  <a:moveTo>
                    <a:pt x="285" y="761"/>
                  </a:moveTo>
                  <a:lnTo>
                    <a:pt x="642" y="919"/>
                  </a:lnTo>
                  <a:cubicBezTo>
                    <a:pt x="627" y="959"/>
                    <a:pt x="606" y="996"/>
                    <a:pt x="578" y="1032"/>
                  </a:cubicBezTo>
                  <a:cubicBezTo>
                    <a:pt x="551" y="1067"/>
                    <a:pt x="515" y="1098"/>
                    <a:pt x="470" y="1124"/>
                  </a:cubicBezTo>
                  <a:cubicBezTo>
                    <a:pt x="433" y="1146"/>
                    <a:pt x="401" y="1159"/>
                    <a:pt x="369" y="1164"/>
                  </a:cubicBezTo>
                  <a:cubicBezTo>
                    <a:pt x="357" y="1166"/>
                    <a:pt x="345" y="1167"/>
                    <a:pt x="334" y="1167"/>
                  </a:cubicBezTo>
                  <a:cubicBezTo>
                    <a:pt x="318" y="1167"/>
                    <a:pt x="304" y="1165"/>
                    <a:pt x="290" y="1159"/>
                  </a:cubicBezTo>
                  <a:cubicBezTo>
                    <a:pt x="268" y="1151"/>
                    <a:pt x="249" y="1137"/>
                    <a:pt x="234" y="1116"/>
                  </a:cubicBezTo>
                  <a:cubicBezTo>
                    <a:pt x="218" y="1096"/>
                    <a:pt x="208" y="1071"/>
                    <a:pt x="202" y="1042"/>
                  </a:cubicBezTo>
                  <a:cubicBezTo>
                    <a:pt x="197" y="1015"/>
                    <a:pt x="196" y="989"/>
                    <a:pt x="199" y="963"/>
                  </a:cubicBezTo>
                  <a:cubicBezTo>
                    <a:pt x="202" y="937"/>
                    <a:pt x="208" y="913"/>
                    <a:pt x="217" y="889"/>
                  </a:cubicBezTo>
                  <a:cubicBezTo>
                    <a:pt x="226" y="865"/>
                    <a:pt x="236" y="843"/>
                    <a:pt x="249" y="821"/>
                  </a:cubicBezTo>
                  <a:cubicBezTo>
                    <a:pt x="261" y="800"/>
                    <a:pt x="272" y="780"/>
                    <a:pt x="285" y="761"/>
                  </a:cubicBezTo>
                  <a:close/>
                  <a:moveTo>
                    <a:pt x="442" y="0"/>
                  </a:moveTo>
                  <a:cubicBezTo>
                    <a:pt x="422" y="0"/>
                    <a:pt x="400" y="3"/>
                    <a:pt x="376" y="8"/>
                  </a:cubicBezTo>
                  <a:cubicBezTo>
                    <a:pt x="340" y="15"/>
                    <a:pt x="299" y="32"/>
                    <a:pt x="254" y="58"/>
                  </a:cubicBezTo>
                  <a:cubicBezTo>
                    <a:pt x="214" y="82"/>
                    <a:pt x="175" y="111"/>
                    <a:pt x="142" y="145"/>
                  </a:cubicBezTo>
                  <a:cubicBezTo>
                    <a:pt x="108" y="178"/>
                    <a:pt x="80" y="216"/>
                    <a:pt x="57" y="256"/>
                  </a:cubicBezTo>
                  <a:cubicBezTo>
                    <a:pt x="36" y="296"/>
                    <a:pt x="20" y="338"/>
                    <a:pt x="10" y="383"/>
                  </a:cubicBezTo>
                  <a:cubicBezTo>
                    <a:pt x="1" y="427"/>
                    <a:pt x="1" y="472"/>
                    <a:pt x="10" y="517"/>
                  </a:cubicBezTo>
                  <a:cubicBezTo>
                    <a:pt x="21" y="575"/>
                    <a:pt x="42" y="616"/>
                    <a:pt x="73" y="644"/>
                  </a:cubicBezTo>
                  <a:cubicBezTo>
                    <a:pt x="103" y="671"/>
                    <a:pt x="137" y="693"/>
                    <a:pt x="173" y="712"/>
                  </a:cubicBezTo>
                  <a:cubicBezTo>
                    <a:pt x="152" y="741"/>
                    <a:pt x="130" y="773"/>
                    <a:pt x="111" y="808"/>
                  </a:cubicBezTo>
                  <a:cubicBezTo>
                    <a:pt x="92" y="844"/>
                    <a:pt x="75" y="880"/>
                    <a:pt x="63" y="918"/>
                  </a:cubicBezTo>
                  <a:cubicBezTo>
                    <a:pt x="50" y="955"/>
                    <a:pt x="41" y="994"/>
                    <a:pt x="38" y="1033"/>
                  </a:cubicBezTo>
                  <a:cubicBezTo>
                    <a:pt x="33" y="1073"/>
                    <a:pt x="36" y="1112"/>
                    <a:pt x="44" y="1150"/>
                  </a:cubicBezTo>
                  <a:cubicBezTo>
                    <a:pt x="53" y="1196"/>
                    <a:pt x="70" y="1236"/>
                    <a:pt x="94" y="1268"/>
                  </a:cubicBezTo>
                  <a:cubicBezTo>
                    <a:pt x="119" y="1301"/>
                    <a:pt x="151" y="1324"/>
                    <a:pt x="189" y="1338"/>
                  </a:cubicBezTo>
                  <a:cubicBezTo>
                    <a:pt x="214" y="1347"/>
                    <a:pt x="240" y="1351"/>
                    <a:pt x="269" y="1351"/>
                  </a:cubicBezTo>
                  <a:cubicBezTo>
                    <a:pt x="286" y="1351"/>
                    <a:pt x="302" y="1350"/>
                    <a:pt x="319" y="1347"/>
                  </a:cubicBezTo>
                  <a:cubicBezTo>
                    <a:pt x="369" y="1339"/>
                    <a:pt x="422" y="1319"/>
                    <a:pt x="479" y="1285"/>
                  </a:cubicBezTo>
                  <a:cubicBezTo>
                    <a:pt x="548" y="1246"/>
                    <a:pt x="606" y="1198"/>
                    <a:pt x="649" y="1142"/>
                  </a:cubicBezTo>
                  <a:cubicBezTo>
                    <a:pt x="694" y="1087"/>
                    <a:pt x="731" y="1029"/>
                    <a:pt x="758" y="968"/>
                  </a:cubicBezTo>
                  <a:lnTo>
                    <a:pt x="885" y="1023"/>
                  </a:lnTo>
                  <a:cubicBezTo>
                    <a:pt x="893" y="1026"/>
                    <a:pt x="900" y="1028"/>
                    <a:pt x="906" y="1028"/>
                  </a:cubicBezTo>
                  <a:cubicBezTo>
                    <a:pt x="907" y="1028"/>
                    <a:pt x="908" y="1028"/>
                    <a:pt x="910" y="1027"/>
                  </a:cubicBezTo>
                  <a:cubicBezTo>
                    <a:pt x="916" y="1026"/>
                    <a:pt x="923" y="1024"/>
                    <a:pt x="930" y="1020"/>
                  </a:cubicBezTo>
                  <a:cubicBezTo>
                    <a:pt x="949" y="1008"/>
                    <a:pt x="965" y="991"/>
                    <a:pt x="977" y="969"/>
                  </a:cubicBezTo>
                  <a:cubicBezTo>
                    <a:pt x="989" y="946"/>
                    <a:pt x="994" y="926"/>
                    <a:pt x="991" y="907"/>
                  </a:cubicBezTo>
                  <a:cubicBezTo>
                    <a:pt x="988" y="896"/>
                    <a:pt x="983" y="888"/>
                    <a:pt x="974" y="883"/>
                  </a:cubicBezTo>
                  <a:lnTo>
                    <a:pt x="816" y="814"/>
                  </a:lnTo>
                  <a:cubicBezTo>
                    <a:pt x="826" y="775"/>
                    <a:pt x="833" y="738"/>
                    <a:pt x="837" y="701"/>
                  </a:cubicBezTo>
                  <a:cubicBezTo>
                    <a:pt x="841" y="664"/>
                    <a:pt x="844" y="629"/>
                    <a:pt x="844" y="596"/>
                  </a:cubicBezTo>
                  <a:cubicBezTo>
                    <a:pt x="844" y="565"/>
                    <a:pt x="843" y="534"/>
                    <a:pt x="841" y="508"/>
                  </a:cubicBezTo>
                  <a:cubicBezTo>
                    <a:pt x="839" y="481"/>
                    <a:pt x="835" y="459"/>
                    <a:pt x="832" y="441"/>
                  </a:cubicBezTo>
                  <a:cubicBezTo>
                    <a:pt x="826" y="414"/>
                    <a:pt x="818" y="396"/>
                    <a:pt x="807" y="387"/>
                  </a:cubicBezTo>
                  <a:cubicBezTo>
                    <a:pt x="803" y="384"/>
                    <a:pt x="798" y="383"/>
                    <a:pt x="792" y="383"/>
                  </a:cubicBezTo>
                  <a:cubicBezTo>
                    <a:pt x="781" y="383"/>
                    <a:pt x="766" y="388"/>
                    <a:pt x="749" y="398"/>
                  </a:cubicBezTo>
                  <a:cubicBezTo>
                    <a:pt x="721" y="414"/>
                    <a:pt x="705" y="428"/>
                    <a:pt x="697" y="444"/>
                  </a:cubicBezTo>
                  <a:cubicBezTo>
                    <a:pt x="689" y="459"/>
                    <a:pt x="685" y="477"/>
                    <a:pt x="688" y="496"/>
                  </a:cubicBezTo>
                  <a:cubicBezTo>
                    <a:pt x="691" y="529"/>
                    <a:pt x="697" y="567"/>
                    <a:pt x="702" y="611"/>
                  </a:cubicBezTo>
                  <a:cubicBezTo>
                    <a:pt x="707" y="656"/>
                    <a:pt x="706" y="707"/>
                    <a:pt x="697" y="763"/>
                  </a:cubicBezTo>
                  <a:lnTo>
                    <a:pt x="368" y="613"/>
                  </a:lnTo>
                  <a:cubicBezTo>
                    <a:pt x="349" y="605"/>
                    <a:pt x="327" y="595"/>
                    <a:pt x="306" y="585"/>
                  </a:cubicBezTo>
                  <a:cubicBezTo>
                    <a:pt x="285" y="574"/>
                    <a:pt x="263" y="561"/>
                    <a:pt x="244" y="548"/>
                  </a:cubicBezTo>
                  <a:cubicBezTo>
                    <a:pt x="225" y="534"/>
                    <a:pt x="209" y="517"/>
                    <a:pt x="194" y="499"/>
                  </a:cubicBezTo>
                  <a:cubicBezTo>
                    <a:pt x="180" y="482"/>
                    <a:pt x="171" y="461"/>
                    <a:pt x="166" y="436"/>
                  </a:cubicBezTo>
                  <a:cubicBezTo>
                    <a:pt x="156" y="388"/>
                    <a:pt x="162" y="342"/>
                    <a:pt x="184" y="299"/>
                  </a:cubicBezTo>
                  <a:cubicBezTo>
                    <a:pt x="206" y="256"/>
                    <a:pt x="240" y="221"/>
                    <a:pt x="285" y="194"/>
                  </a:cubicBezTo>
                  <a:cubicBezTo>
                    <a:pt x="315" y="177"/>
                    <a:pt x="341" y="168"/>
                    <a:pt x="362" y="168"/>
                  </a:cubicBezTo>
                  <a:cubicBezTo>
                    <a:pt x="363" y="168"/>
                    <a:pt x="364" y="168"/>
                    <a:pt x="366" y="168"/>
                  </a:cubicBezTo>
                  <a:cubicBezTo>
                    <a:pt x="387" y="169"/>
                    <a:pt x="406" y="173"/>
                    <a:pt x="423" y="180"/>
                  </a:cubicBezTo>
                  <a:cubicBezTo>
                    <a:pt x="439" y="186"/>
                    <a:pt x="455" y="192"/>
                    <a:pt x="467" y="198"/>
                  </a:cubicBezTo>
                  <a:cubicBezTo>
                    <a:pt x="473" y="200"/>
                    <a:pt x="478" y="201"/>
                    <a:pt x="484" y="201"/>
                  </a:cubicBezTo>
                  <a:cubicBezTo>
                    <a:pt x="492" y="201"/>
                    <a:pt x="500" y="199"/>
                    <a:pt x="508" y="194"/>
                  </a:cubicBezTo>
                  <a:cubicBezTo>
                    <a:pt x="527" y="183"/>
                    <a:pt x="542" y="165"/>
                    <a:pt x="555" y="140"/>
                  </a:cubicBezTo>
                  <a:cubicBezTo>
                    <a:pt x="567" y="114"/>
                    <a:pt x="572" y="92"/>
                    <a:pt x="567" y="71"/>
                  </a:cubicBezTo>
                  <a:cubicBezTo>
                    <a:pt x="565" y="56"/>
                    <a:pt x="555" y="41"/>
                    <a:pt x="538" y="28"/>
                  </a:cubicBezTo>
                  <a:cubicBezTo>
                    <a:pt x="521" y="15"/>
                    <a:pt x="500" y="6"/>
                    <a:pt x="473" y="3"/>
                  </a:cubicBezTo>
                  <a:cubicBezTo>
                    <a:pt x="463" y="1"/>
                    <a:pt x="453" y="0"/>
                    <a:pt x="442" y="0"/>
                  </a:cubicBezTo>
                  <a:close/>
                </a:path>
              </a:pathLst>
            </a:custGeom>
            <a:solidFill>
              <a:schemeClr val="l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g23cc15a4463_0_17"/>
            <p:cNvSpPr/>
            <p:nvPr/>
          </p:nvSpPr>
          <p:spPr>
            <a:xfrm>
              <a:off x="8049187" y="4121413"/>
              <a:ext cx="28849" cy="67449"/>
            </a:xfrm>
            <a:custGeom>
              <a:rect b="b" l="l" r="r" t="t"/>
              <a:pathLst>
                <a:path extrusionOk="0" h="1342" w="574">
                  <a:moveTo>
                    <a:pt x="305" y="1"/>
                  </a:moveTo>
                  <a:cubicBezTo>
                    <a:pt x="292" y="1"/>
                    <a:pt x="275" y="7"/>
                    <a:pt x="254" y="19"/>
                  </a:cubicBezTo>
                  <a:cubicBezTo>
                    <a:pt x="215" y="40"/>
                    <a:pt x="179" y="71"/>
                    <a:pt x="146" y="108"/>
                  </a:cubicBezTo>
                  <a:cubicBezTo>
                    <a:pt x="112" y="144"/>
                    <a:pt x="84" y="184"/>
                    <a:pt x="60" y="228"/>
                  </a:cubicBezTo>
                  <a:cubicBezTo>
                    <a:pt x="36" y="272"/>
                    <a:pt x="21" y="320"/>
                    <a:pt x="11" y="368"/>
                  </a:cubicBezTo>
                  <a:cubicBezTo>
                    <a:pt x="0" y="416"/>
                    <a:pt x="0" y="464"/>
                    <a:pt x="8" y="509"/>
                  </a:cubicBezTo>
                  <a:lnTo>
                    <a:pt x="141" y="1173"/>
                  </a:lnTo>
                  <a:cubicBezTo>
                    <a:pt x="151" y="1223"/>
                    <a:pt x="168" y="1261"/>
                    <a:pt x="192" y="1287"/>
                  </a:cubicBezTo>
                  <a:cubicBezTo>
                    <a:pt x="217" y="1314"/>
                    <a:pt x="245" y="1331"/>
                    <a:pt x="279" y="1338"/>
                  </a:cubicBezTo>
                  <a:cubicBezTo>
                    <a:pt x="293" y="1340"/>
                    <a:pt x="307" y="1342"/>
                    <a:pt x="322" y="1342"/>
                  </a:cubicBezTo>
                  <a:cubicBezTo>
                    <a:pt x="343" y="1342"/>
                    <a:pt x="364" y="1339"/>
                    <a:pt x="386" y="1334"/>
                  </a:cubicBezTo>
                  <a:cubicBezTo>
                    <a:pt x="424" y="1325"/>
                    <a:pt x="463" y="1309"/>
                    <a:pt x="502" y="1287"/>
                  </a:cubicBezTo>
                  <a:cubicBezTo>
                    <a:pt x="534" y="1268"/>
                    <a:pt x="556" y="1247"/>
                    <a:pt x="563" y="1227"/>
                  </a:cubicBezTo>
                  <a:cubicBezTo>
                    <a:pt x="571" y="1207"/>
                    <a:pt x="574" y="1186"/>
                    <a:pt x="569" y="1164"/>
                  </a:cubicBezTo>
                  <a:cubicBezTo>
                    <a:pt x="566" y="1146"/>
                    <a:pt x="559" y="1131"/>
                    <a:pt x="549" y="1119"/>
                  </a:cubicBezTo>
                  <a:cubicBezTo>
                    <a:pt x="544" y="1114"/>
                    <a:pt x="538" y="1111"/>
                    <a:pt x="530" y="1111"/>
                  </a:cubicBezTo>
                  <a:cubicBezTo>
                    <a:pt x="522" y="1111"/>
                    <a:pt x="512" y="1114"/>
                    <a:pt x="502" y="1120"/>
                  </a:cubicBezTo>
                  <a:cubicBezTo>
                    <a:pt x="482" y="1131"/>
                    <a:pt x="462" y="1140"/>
                    <a:pt x="441" y="1148"/>
                  </a:cubicBezTo>
                  <a:cubicBezTo>
                    <a:pt x="420" y="1156"/>
                    <a:pt x="400" y="1160"/>
                    <a:pt x="381" y="1160"/>
                  </a:cubicBezTo>
                  <a:cubicBezTo>
                    <a:pt x="362" y="1159"/>
                    <a:pt x="345" y="1153"/>
                    <a:pt x="330" y="1142"/>
                  </a:cubicBezTo>
                  <a:cubicBezTo>
                    <a:pt x="316" y="1130"/>
                    <a:pt x="306" y="1110"/>
                    <a:pt x="300" y="1082"/>
                  </a:cubicBezTo>
                  <a:lnTo>
                    <a:pt x="167" y="416"/>
                  </a:lnTo>
                  <a:cubicBezTo>
                    <a:pt x="164" y="397"/>
                    <a:pt x="164" y="376"/>
                    <a:pt x="167" y="351"/>
                  </a:cubicBezTo>
                  <a:cubicBezTo>
                    <a:pt x="170" y="327"/>
                    <a:pt x="178" y="303"/>
                    <a:pt x="191" y="279"/>
                  </a:cubicBezTo>
                  <a:cubicBezTo>
                    <a:pt x="203" y="255"/>
                    <a:pt x="219" y="233"/>
                    <a:pt x="239" y="210"/>
                  </a:cubicBezTo>
                  <a:cubicBezTo>
                    <a:pt x="258" y="188"/>
                    <a:pt x="282" y="169"/>
                    <a:pt x="309" y="153"/>
                  </a:cubicBezTo>
                  <a:cubicBezTo>
                    <a:pt x="325" y="144"/>
                    <a:pt x="336" y="130"/>
                    <a:pt x="343" y="110"/>
                  </a:cubicBezTo>
                  <a:cubicBezTo>
                    <a:pt x="351" y="90"/>
                    <a:pt x="352" y="70"/>
                    <a:pt x="347" y="47"/>
                  </a:cubicBezTo>
                  <a:cubicBezTo>
                    <a:pt x="343" y="27"/>
                    <a:pt x="334" y="12"/>
                    <a:pt x="320" y="4"/>
                  </a:cubicBezTo>
                  <a:cubicBezTo>
                    <a:pt x="316" y="2"/>
                    <a:pt x="311" y="1"/>
                    <a:pt x="305" y="1"/>
                  </a:cubicBezTo>
                  <a:close/>
                </a:path>
              </a:pathLst>
            </a:custGeom>
            <a:solidFill>
              <a:schemeClr val="l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g23cc15a4463_0_17"/>
            <p:cNvSpPr/>
            <p:nvPr/>
          </p:nvSpPr>
          <p:spPr>
            <a:xfrm>
              <a:off x="8074367" y="4110758"/>
              <a:ext cx="29151" cy="66946"/>
            </a:xfrm>
            <a:custGeom>
              <a:rect b="b" l="l" r="r" t="t"/>
              <a:pathLst>
                <a:path extrusionOk="0" h="1332" w="580">
                  <a:moveTo>
                    <a:pt x="229" y="1"/>
                  </a:moveTo>
                  <a:cubicBezTo>
                    <a:pt x="215" y="1"/>
                    <a:pt x="200" y="2"/>
                    <a:pt x="185" y="5"/>
                  </a:cubicBezTo>
                  <a:cubicBezTo>
                    <a:pt x="145" y="10"/>
                    <a:pt x="105" y="25"/>
                    <a:pt x="67" y="47"/>
                  </a:cubicBezTo>
                  <a:cubicBezTo>
                    <a:pt x="38" y="64"/>
                    <a:pt x="20" y="83"/>
                    <a:pt x="11" y="104"/>
                  </a:cubicBezTo>
                  <a:cubicBezTo>
                    <a:pt x="3" y="125"/>
                    <a:pt x="1" y="145"/>
                    <a:pt x="5" y="166"/>
                  </a:cubicBezTo>
                  <a:cubicBezTo>
                    <a:pt x="10" y="188"/>
                    <a:pt x="17" y="204"/>
                    <a:pt x="30" y="212"/>
                  </a:cubicBezTo>
                  <a:cubicBezTo>
                    <a:pt x="36" y="216"/>
                    <a:pt x="42" y="219"/>
                    <a:pt x="49" y="219"/>
                  </a:cubicBezTo>
                  <a:cubicBezTo>
                    <a:pt x="56" y="219"/>
                    <a:pt x="64" y="216"/>
                    <a:pt x="71" y="212"/>
                  </a:cubicBezTo>
                  <a:cubicBezTo>
                    <a:pt x="98" y="196"/>
                    <a:pt x="124" y="186"/>
                    <a:pt x="147" y="184"/>
                  </a:cubicBezTo>
                  <a:cubicBezTo>
                    <a:pt x="156" y="182"/>
                    <a:pt x="164" y="182"/>
                    <a:pt x="172" y="182"/>
                  </a:cubicBezTo>
                  <a:cubicBezTo>
                    <a:pt x="186" y="182"/>
                    <a:pt x="198" y="184"/>
                    <a:pt x="210" y="188"/>
                  </a:cubicBezTo>
                  <a:cubicBezTo>
                    <a:pt x="228" y="195"/>
                    <a:pt x="243" y="205"/>
                    <a:pt x="254" y="221"/>
                  </a:cubicBezTo>
                  <a:cubicBezTo>
                    <a:pt x="266" y="235"/>
                    <a:pt x="273" y="253"/>
                    <a:pt x="278" y="273"/>
                  </a:cubicBezTo>
                  <a:lnTo>
                    <a:pt x="409" y="937"/>
                  </a:lnTo>
                  <a:cubicBezTo>
                    <a:pt x="415" y="966"/>
                    <a:pt x="415" y="993"/>
                    <a:pt x="407" y="1017"/>
                  </a:cubicBezTo>
                  <a:cubicBezTo>
                    <a:pt x="399" y="1042"/>
                    <a:pt x="388" y="1063"/>
                    <a:pt x="373" y="1084"/>
                  </a:cubicBezTo>
                  <a:cubicBezTo>
                    <a:pt x="359" y="1105"/>
                    <a:pt x="341" y="1123"/>
                    <a:pt x="321" y="1139"/>
                  </a:cubicBezTo>
                  <a:cubicBezTo>
                    <a:pt x="302" y="1154"/>
                    <a:pt x="283" y="1168"/>
                    <a:pt x="264" y="1179"/>
                  </a:cubicBezTo>
                  <a:cubicBezTo>
                    <a:pt x="243" y="1191"/>
                    <a:pt x="230" y="1207"/>
                    <a:pt x="227" y="1226"/>
                  </a:cubicBezTo>
                  <a:cubicBezTo>
                    <a:pt x="223" y="1247"/>
                    <a:pt x="223" y="1266"/>
                    <a:pt x="227" y="1284"/>
                  </a:cubicBezTo>
                  <a:cubicBezTo>
                    <a:pt x="231" y="1305"/>
                    <a:pt x="240" y="1320"/>
                    <a:pt x="254" y="1328"/>
                  </a:cubicBezTo>
                  <a:cubicBezTo>
                    <a:pt x="258" y="1330"/>
                    <a:pt x="263" y="1331"/>
                    <a:pt x="268" y="1331"/>
                  </a:cubicBezTo>
                  <a:cubicBezTo>
                    <a:pt x="281" y="1331"/>
                    <a:pt x="300" y="1324"/>
                    <a:pt x="324" y="1311"/>
                  </a:cubicBezTo>
                  <a:cubicBezTo>
                    <a:pt x="362" y="1288"/>
                    <a:pt x="398" y="1260"/>
                    <a:pt x="432" y="1227"/>
                  </a:cubicBezTo>
                  <a:cubicBezTo>
                    <a:pt x="466" y="1195"/>
                    <a:pt x="495" y="1158"/>
                    <a:pt x="518" y="1117"/>
                  </a:cubicBezTo>
                  <a:cubicBezTo>
                    <a:pt x="543" y="1078"/>
                    <a:pt x="560" y="1034"/>
                    <a:pt x="570" y="988"/>
                  </a:cubicBezTo>
                  <a:cubicBezTo>
                    <a:pt x="579" y="941"/>
                    <a:pt x="579" y="893"/>
                    <a:pt x="570" y="845"/>
                  </a:cubicBezTo>
                  <a:lnTo>
                    <a:pt x="437" y="179"/>
                  </a:lnTo>
                  <a:cubicBezTo>
                    <a:pt x="428" y="134"/>
                    <a:pt x="412" y="98"/>
                    <a:pt x="387" y="69"/>
                  </a:cubicBezTo>
                  <a:cubicBezTo>
                    <a:pt x="361" y="41"/>
                    <a:pt x="332" y="21"/>
                    <a:pt x="297" y="11"/>
                  </a:cubicBezTo>
                  <a:cubicBezTo>
                    <a:pt x="276" y="4"/>
                    <a:pt x="253" y="1"/>
                    <a:pt x="229" y="1"/>
                  </a:cubicBezTo>
                  <a:close/>
                </a:path>
              </a:pathLst>
            </a:custGeom>
            <a:solidFill>
              <a:schemeClr val="l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g23cc15a4463_0_17"/>
            <p:cNvSpPr/>
            <p:nvPr/>
          </p:nvSpPr>
          <p:spPr>
            <a:xfrm>
              <a:off x="8105227" y="4082361"/>
              <a:ext cx="36087" cy="72827"/>
            </a:xfrm>
            <a:custGeom>
              <a:rect b="b" l="l" r="r" t="t"/>
              <a:pathLst>
                <a:path extrusionOk="0" h="1449" w="718">
                  <a:moveTo>
                    <a:pt x="638" y="1"/>
                  </a:moveTo>
                  <a:cubicBezTo>
                    <a:pt x="625" y="1"/>
                    <a:pt x="612" y="5"/>
                    <a:pt x="599" y="12"/>
                  </a:cubicBezTo>
                  <a:lnTo>
                    <a:pt x="62" y="324"/>
                  </a:lnTo>
                  <a:cubicBezTo>
                    <a:pt x="45" y="334"/>
                    <a:pt x="31" y="350"/>
                    <a:pt x="18" y="370"/>
                  </a:cubicBezTo>
                  <a:cubicBezTo>
                    <a:pt x="5" y="391"/>
                    <a:pt x="0" y="407"/>
                    <a:pt x="2" y="422"/>
                  </a:cubicBezTo>
                  <a:lnTo>
                    <a:pt x="52" y="668"/>
                  </a:lnTo>
                  <a:cubicBezTo>
                    <a:pt x="55" y="683"/>
                    <a:pt x="66" y="692"/>
                    <a:pt x="84" y="693"/>
                  </a:cubicBezTo>
                  <a:cubicBezTo>
                    <a:pt x="86" y="694"/>
                    <a:pt x="88" y="694"/>
                    <a:pt x="91" y="694"/>
                  </a:cubicBezTo>
                  <a:cubicBezTo>
                    <a:pt x="106" y="694"/>
                    <a:pt x="124" y="688"/>
                    <a:pt x="141" y="678"/>
                  </a:cubicBezTo>
                  <a:cubicBezTo>
                    <a:pt x="162" y="665"/>
                    <a:pt x="180" y="650"/>
                    <a:pt x="195" y="629"/>
                  </a:cubicBezTo>
                  <a:cubicBezTo>
                    <a:pt x="210" y="609"/>
                    <a:pt x="215" y="590"/>
                    <a:pt x="212" y="574"/>
                  </a:cubicBezTo>
                  <a:lnTo>
                    <a:pt x="181" y="423"/>
                  </a:lnTo>
                  <a:lnTo>
                    <a:pt x="541" y="215"/>
                  </a:lnTo>
                  <a:lnTo>
                    <a:pt x="560" y="314"/>
                  </a:lnTo>
                  <a:lnTo>
                    <a:pt x="305" y="1369"/>
                  </a:lnTo>
                  <a:cubicBezTo>
                    <a:pt x="303" y="1381"/>
                    <a:pt x="302" y="1394"/>
                    <a:pt x="304" y="1405"/>
                  </a:cubicBezTo>
                  <a:cubicBezTo>
                    <a:pt x="310" y="1430"/>
                    <a:pt x="323" y="1445"/>
                    <a:pt x="347" y="1448"/>
                  </a:cubicBezTo>
                  <a:cubicBezTo>
                    <a:pt x="352" y="1449"/>
                    <a:pt x="356" y="1449"/>
                    <a:pt x="361" y="1449"/>
                  </a:cubicBezTo>
                  <a:cubicBezTo>
                    <a:pt x="381" y="1449"/>
                    <a:pt x="400" y="1443"/>
                    <a:pt x="421" y="1431"/>
                  </a:cubicBezTo>
                  <a:cubicBezTo>
                    <a:pt x="444" y="1418"/>
                    <a:pt x="459" y="1399"/>
                    <a:pt x="464" y="1377"/>
                  </a:cubicBezTo>
                  <a:lnTo>
                    <a:pt x="705" y="304"/>
                  </a:lnTo>
                  <a:cubicBezTo>
                    <a:pt x="710" y="284"/>
                    <a:pt x="713" y="263"/>
                    <a:pt x="715" y="243"/>
                  </a:cubicBezTo>
                  <a:cubicBezTo>
                    <a:pt x="718" y="223"/>
                    <a:pt x="718" y="206"/>
                    <a:pt x="714" y="192"/>
                  </a:cubicBezTo>
                  <a:lnTo>
                    <a:pt x="681" y="27"/>
                  </a:lnTo>
                  <a:cubicBezTo>
                    <a:pt x="679" y="12"/>
                    <a:pt x="669" y="4"/>
                    <a:pt x="651" y="2"/>
                  </a:cubicBezTo>
                  <a:cubicBezTo>
                    <a:pt x="647" y="1"/>
                    <a:pt x="642" y="1"/>
                    <a:pt x="638" y="1"/>
                  </a:cubicBezTo>
                  <a:close/>
                </a:path>
              </a:pathLst>
            </a:custGeom>
            <a:solidFill>
              <a:schemeClr val="l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g23cc15a4463_0_17"/>
            <p:cNvSpPr/>
            <p:nvPr/>
          </p:nvSpPr>
          <p:spPr>
            <a:xfrm>
              <a:off x="8151968" y="4062207"/>
              <a:ext cx="39454" cy="66444"/>
            </a:xfrm>
            <a:custGeom>
              <a:rect b="b" l="l" r="r" t="t"/>
              <a:pathLst>
                <a:path extrusionOk="0" h="1322" w="785">
                  <a:moveTo>
                    <a:pt x="384" y="177"/>
                  </a:moveTo>
                  <a:cubicBezTo>
                    <a:pt x="393" y="177"/>
                    <a:pt x="401" y="179"/>
                    <a:pt x="409" y="181"/>
                  </a:cubicBezTo>
                  <a:cubicBezTo>
                    <a:pt x="441" y="190"/>
                    <a:pt x="462" y="224"/>
                    <a:pt x="473" y="281"/>
                  </a:cubicBezTo>
                  <a:cubicBezTo>
                    <a:pt x="485" y="340"/>
                    <a:pt x="480" y="388"/>
                    <a:pt x="459" y="429"/>
                  </a:cubicBezTo>
                  <a:cubicBezTo>
                    <a:pt x="437" y="470"/>
                    <a:pt x="402" y="503"/>
                    <a:pt x="354" y="531"/>
                  </a:cubicBezTo>
                  <a:cubicBezTo>
                    <a:pt x="319" y="552"/>
                    <a:pt x="287" y="563"/>
                    <a:pt x="261" y="563"/>
                  </a:cubicBezTo>
                  <a:cubicBezTo>
                    <a:pt x="252" y="563"/>
                    <a:pt x="243" y="562"/>
                    <a:pt x="236" y="560"/>
                  </a:cubicBezTo>
                  <a:cubicBezTo>
                    <a:pt x="204" y="549"/>
                    <a:pt x="183" y="516"/>
                    <a:pt x="170" y="458"/>
                  </a:cubicBezTo>
                  <a:cubicBezTo>
                    <a:pt x="159" y="400"/>
                    <a:pt x="165" y="351"/>
                    <a:pt x="186" y="311"/>
                  </a:cubicBezTo>
                  <a:cubicBezTo>
                    <a:pt x="208" y="271"/>
                    <a:pt x="242" y="238"/>
                    <a:pt x="291" y="209"/>
                  </a:cubicBezTo>
                  <a:cubicBezTo>
                    <a:pt x="326" y="188"/>
                    <a:pt x="358" y="177"/>
                    <a:pt x="384" y="177"/>
                  </a:cubicBezTo>
                  <a:close/>
                  <a:moveTo>
                    <a:pt x="487" y="639"/>
                  </a:moveTo>
                  <a:cubicBezTo>
                    <a:pt x="500" y="639"/>
                    <a:pt x="512" y="641"/>
                    <a:pt x="524" y="645"/>
                  </a:cubicBezTo>
                  <a:cubicBezTo>
                    <a:pt x="561" y="659"/>
                    <a:pt x="587" y="700"/>
                    <a:pt x="601" y="770"/>
                  </a:cubicBezTo>
                  <a:lnTo>
                    <a:pt x="607" y="799"/>
                  </a:lnTo>
                  <a:cubicBezTo>
                    <a:pt x="621" y="869"/>
                    <a:pt x="615" y="931"/>
                    <a:pt x="592" y="982"/>
                  </a:cubicBezTo>
                  <a:cubicBezTo>
                    <a:pt x="568" y="1034"/>
                    <a:pt x="527" y="1076"/>
                    <a:pt x="470" y="1110"/>
                  </a:cubicBezTo>
                  <a:cubicBezTo>
                    <a:pt x="430" y="1132"/>
                    <a:pt x="395" y="1143"/>
                    <a:pt x="365" y="1143"/>
                  </a:cubicBezTo>
                  <a:cubicBezTo>
                    <a:pt x="352" y="1143"/>
                    <a:pt x="339" y="1141"/>
                    <a:pt x="328" y="1137"/>
                  </a:cubicBezTo>
                  <a:cubicBezTo>
                    <a:pt x="289" y="1123"/>
                    <a:pt x="263" y="1080"/>
                    <a:pt x="248" y="1008"/>
                  </a:cubicBezTo>
                  <a:lnTo>
                    <a:pt x="242" y="978"/>
                  </a:lnTo>
                  <a:cubicBezTo>
                    <a:pt x="229" y="910"/>
                    <a:pt x="235" y="849"/>
                    <a:pt x="259" y="798"/>
                  </a:cubicBezTo>
                  <a:cubicBezTo>
                    <a:pt x="285" y="748"/>
                    <a:pt x="326" y="706"/>
                    <a:pt x="382" y="673"/>
                  </a:cubicBezTo>
                  <a:cubicBezTo>
                    <a:pt x="422" y="650"/>
                    <a:pt x="457" y="639"/>
                    <a:pt x="487" y="639"/>
                  </a:cubicBezTo>
                  <a:close/>
                  <a:moveTo>
                    <a:pt x="458" y="1"/>
                  </a:moveTo>
                  <a:cubicBezTo>
                    <a:pt x="436" y="1"/>
                    <a:pt x="413" y="4"/>
                    <a:pt x="388" y="12"/>
                  </a:cubicBezTo>
                  <a:cubicBezTo>
                    <a:pt x="348" y="24"/>
                    <a:pt x="307" y="42"/>
                    <a:pt x="263" y="67"/>
                  </a:cubicBezTo>
                  <a:cubicBezTo>
                    <a:pt x="218" y="93"/>
                    <a:pt x="178" y="123"/>
                    <a:pt x="142" y="154"/>
                  </a:cubicBezTo>
                  <a:cubicBezTo>
                    <a:pt x="107" y="186"/>
                    <a:pt x="78" y="221"/>
                    <a:pt x="56" y="259"/>
                  </a:cubicBezTo>
                  <a:cubicBezTo>
                    <a:pt x="33" y="297"/>
                    <a:pt x="17" y="339"/>
                    <a:pt x="8" y="384"/>
                  </a:cubicBezTo>
                  <a:cubicBezTo>
                    <a:pt x="0" y="429"/>
                    <a:pt x="1" y="477"/>
                    <a:pt x="12" y="529"/>
                  </a:cubicBezTo>
                  <a:cubicBezTo>
                    <a:pt x="25" y="598"/>
                    <a:pt x="49" y="645"/>
                    <a:pt x="83" y="670"/>
                  </a:cubicBezTo>
                  <a:cubicBezTo>
                    <a:pt x="109" y="690"/>
                    <a:pt x="139" y="700"/>
                    <a:pt x="173" y="700"/>
                  </a:cubicBezTo>
                  <a:cubicBezTo>
                    <a:pt x="183" y="700"/>
                    <a:pt x="192" y="700"/>
                    <a:pt x="202" y="698"/>
                  </a:cubicBezTo>
                  <a:lnTo>
                    <a:pt x="202" y="698"/>
                  </a:lnTo>
                  <a:cubicBezTo>
                    <a:pt x="153" y="749"/>
                    <a:pt x="119" y="807"/>
                    <a:pt x="96" y="874"/>
                  </a:cubicBezTo>
                  <a:cubicBezTo>
                    <a:pt x="74" y="940"/>
                    <a:pt x="71" y="1016"/>
                    <a:pt x="87" y="1099"/>
                  </a:cubicBezTo>
                  <a:lnTo>
                    <a:pt x="92" y="1118"/>
                  </a:lnTo>
                  <a:cubicBezTo>
                    <a:pt x="103" y="1179"/>
                    <a:pt x="122" y="1224"/>
                    <a:pt x="148" y="1255"/>
                  </a:cubicBezTo>
                  <a:cubicBezTo>
                    <a:pt x="174" y="1287"/>
                    <a:pt x="205" y="1307"/>
                    <a:pt x="241" y="1316"/>
                  </a:cubicBezTo>
                  <a:cubicBezTo>
                    <a:pt x="256" y="1320"/>
                    <a:pt x="271" y="1322"/>
                    <a:pt x="287" y="1322"/>
                  </a:cubicBezTo>
                  <a:cubicBezTo>
                    <a:pt x="310" y="1322"/>
                    <a:pt x="335" y="1318"/>
                    <a:pt x="361" y="1311"/>
                  </a:cubicBezTo>
                  <a:cubicBezTo>
                    <a:pt x="405" y="1298"/>
                    <a:pt x="450" y="1279"/>
                    <a:pt x="497" y="1251"/>
                  </a:cubicBezTo>
                  <a:cubicBezTo>
                    <a:pt x="544" y="1224"/>
                    <a:pt x="588" y="1192"/>
                    <a:pt x="628" y="1156"/>
                  </a:cubicBezTo>
                  <a:cubicBezTo>
                    <a:pt x="666" y="1120"/>
                    <a:pt x="697" y="1080"/>
                    <a:pt x="723" y="1036"/>
                  </a:cubicBezTo>
                  <a:cubicBezTo>
                    <a:pt x="748" y="992"/>
                    <a:pt x="765" y="944"/>
                    <a:pt x="774" y="892"/>
                  </a:cubicBezTo>
                  <a:cubicBezTo>
                    <a:pt x="784" y="839"/>
                    <a:pt x="782" y="784"/>
                    <a:pt x="771" y="723"/>
                  </a:cubicBezTo>
                  <a:lnTo>
                    <a:pt x="766" y="704"/>
                  </a:lnTo>
                  <a:cubicBezTo>
                    <a:pt x="750" y="620"/>
                    <a:pt x="721" y="564"/>
                    <a:pt x="679" y="535"/>
                  </a:cubicBezTo>
                  <a:cubicBezTo>
                    <a:pt x="649" y="512"/>
                    <a:pt x="614" y="502"/>
                    <a:pt x="575" y="502"/>
                  </a:cubicBezTo>
                  <a:cubicBezTo>
                    <a:pt x="562" y="502"/>
                    <a:pt x="548" y="503"/>
                    <a:pt x="533" y="506"/>
                  </a:cubicBezTo>
                  <a:cubicBezTo>
                    <a:pt x="572" y="463"/>
                    <a:pt x="601" y="414"/>
                    <a:pt x="619" y="358"/>
                  </a:cubicBezTo>
                  <a:cubicBezTo>
                    <a:pt x="637" y="303"/>
                    <a:pt x="639" y="241"/>
                    <a:pt x="625" y="172"/>
                  </a:cubicBezTo>
                  <a:cubicBezTo>
                    <a:pt x="615" y="120"/>
                    <a:pt x="598" y="81"/>
                    <a:pt x="576" y="55"/>
                  </a:cubicBezTo>
                  <a:cubicBezTo>
                    <a:pt x="553" y="28"/>
                    <a:pt x="526" y="11"/>
                    <a:pt x="495" y="4"/>
                  </a:cubicBezTo>
                  <a:cubicBezTo>
                    <a:pt x="483" y="2"/>
                    <a:pt x="470" y="1"/>
                    <a:pt x="458" y="1"/>
                  </a:cubicBezTo>
                  <a:close/>
                </a:path>
              </a:pathLst>
            </a:custGeom>
            <a:solidFill>
              <a:schemeClr val="l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g23cc15a4463_0_17"/>
            <p:cNvSpPr/>
            <p:nvPr/>
          </p:nvSpPr>
          <p:spPr>
            <a:xfrm>
              <a:off x="8196750" y="4032855"/>
              <a:ext cx="38348" cy="70163"/>
            </a:xfrm>
            <a:custGeom>
              <a:rect b="b" l="l" r="r" t="t"/>
              <a:pathLst>
                <a:path extrusionOk="0" h="1396" w="763">
                  <a:moveTo>
                    <a:pt x="500" y="0"/>
                  </a:moveTo>
                  <a:cubicBezTo>
                    <a:pt x="493" y="0"/>
                    <a:pt x="486" y="3"/>
                    <a:pt x="477" y="7"/>
                  </a:cubicBezTo>
                  <a:lnTo>
                    <a:pt x="29" y="269"/>
                  </a:lnTo>
                  <a:cubicBezTo>
                    <a:pt x="8" y="281"/>
                    <a:pt x="0" y="307"/>
                    <a:pt x="3" y="346"/>
                  </a:cubicBezTo>
                  <a:lnTo>
                    <a:pt x="56" y="804"/>
                  </a:lnTo>
                  <a:cubicBezTo>
                    <a:pt x="56" y="809"/>
                    <a:pt x="56" y="816"/>
                    <a:pt x="57" y="824"/>
                  </a:cubicBezTo>
                  <a:cubicBezTo>
                    <a:pt x="59" y="832"/>
                    <a:pt x="60" y="838"/>
                    <a:pt x="61" y="844"/>
                  </a:cubicBezTo>
                  <a:cubicBezTo>
                    <a:pt x="64" y="864"/>
                    <a:pt x="72" y="877"/>
                    <a:pt x="84" y="883"/>
                  </a:cubicBezTo>
                  <a:cubicBezTo>
                    <a:pt x="88" y="885"/>
                    <a:pt x="92" y="886"/>
                    <a:pt x="96" y="886"/>
                  </a:cubicBezTo>
                  <a:cubicBezTo>
                    <a:pt x="108" y="886"/>
                    <a:pt x="123" y="881"/>
                    <a:pt x="142" y="870"/>
                  </a:cubicBezTo>
                  <a:lnTo>
                    <a:pt x="360" y="743"/>
                  </a:lnTo>
                  <a:cubicBezTo>
                    <a:pt x="400" y="719"/>
                    <a:pt x="435" y="708"/>
                    <a:pt x="466" y="708"/>
                  </a:cubicBezTo>
                  <a:cubicBezTo>
                    <a:pt x="479" y="708"/>
                    <a:pt x="492" y="710"/>
                    <a:pt x="503" y="715"/>
                  </a:cubicBezTo>
                  <a:cubicBezTo>
                    <a:pt x="542" y="730"/>
                    <a:pt x="568" y="771"/>
                    <a:pt x="581" y="840"/>
                  </a:cubicBezTo>
                  <a:lnTo>
                    <a:pt x="587" y="870"/>
                  </a:lnTo>
                  <a:cubicBezTo>
                    <a:pt x="601" y="940"/>
                    <a:pt x="596" y="1001"/>
                    <a:pt x="570" y="1051"/>
                  </a:cubicBezTo>
                  <a:cubicBezTo>
                    <a:pt x="545" y="1103"/>
                    <a:pt x="503" y="1145"/>
                    <a:pt x="446" y="1178"/>
                  </a:cubicBezTo>
                  <a:cubicBezTo>
                    <a:pt x="405" y="1203"/>
                    <a:pt x="367" y="1215"/>
                    <a:pt x="333" y="1215"/>
                  </a:cubicBezTo>
                  <a:cubicBezTo>
                    <a:pt x="326" y="1215"/>
                    <a:pt x="320" y="1214"/>
                    <a:pt x="313" y="1213"/>
                  </a:cubicBezTo>
                  <a:cubicBezTo>
                    <a:pt x="274" y="1209"/>
                    <a:pt x="250" y="1183"/>
                    <a:pt x="240" y="1137"/>
                  </a:cubicBezTo>
                  <a:cubicBezTo>
                    <a:pt x="237" y="1118"/>
                    <a:pt x="227" y="1104"/>
                    <a:pt x="215" y="1097"/>
                  </a:cubicBezTo>
                  <a:cubicBezTo>
                    <a:pt x="212" y="1096"/>
                    <a:pt x="208" y="1095"/>
                    <a:pt x="204" y="1095"/>
                  </a:cubicBezTo>
                  <a:cubicBezTo>
                    <a:pt x="190" y="1095"/>
                    <a:pt x="171" y="1102"/>
                    <a:pt x="145" y="1117"/>
                  </a:cubicBezTo>
                  <a:cubicBezTo>
                    <a:pt x="122" y="1131"/>
                    <a:pt x="103" y="1148"/>
                    <a:pt x="91" y="1166"/>
                  </a:cubicBezTo>
                  <a:cubicBezTo>
                    <a:pt x="79" y="1185"/>
                    <a:pt x="77" y="1210"/>
                    <a:pt x="82" y="1242"/>
                  </a:cubicBezTo>
                  <a:cubicBezTo>
                    <a:pt x="90" y="1279"/>
                    <a:pt x="105" y="1310"/>
                    <a:pt x="126" y="1336"/>
                  </a:cubicBezTo>
                  <a:cubicBezTo>
                    <a:pt x="149" y="1361"/>
                    <a:pt x="176" y="1379"/>
                    <a:pt x="211" y="1388"/>
                  </a:cubicBezTo>
                  <a:cubicBezTo>
                    <a:pt x="228" y="1393"/>
                    <a:pt x="247" y="1396"/>
                    <a:pt x="267" y="1396"/>
                  </a:cubicBezTo>
                  <a:cubicBezTo>
                    <a:pt x="286" y="1396"/>
                    <a:pt x="307" y="1393"/>
                    <a:pt x="329" y="1389"/>
                  </a:cubicBezTo>
                  <a:cubicBezTo>
                    <a:pt x="375" y="1380"/>
                    <a:pt x="425" y="1360"/>
                    <a:pt x="479" y="1328"/>
                  </a:cubicBezTo>
                  <a:cubicBezTo>
                    <a:pt x="526" y="1301"/>
                    <a:pt x="568" y="1269"/>
                    <a:pt x="607" y="1231"/>
                  </a:cubicBezTo>
                  <a:cubicBezTo>
                    <a:pt x="645" y="1194"/>
                    <a:pt x="678" y="1154"/>
                    <a:pt x="703" y="1108"/>
                  </a:cubicBezTo>
                  <a:cubicBezTo>
                    <a:pt x="727" y="1063"/>
                    <a:pt x="744" y="1012"/>
                    <a:pt x="753" y="957"/>
                  </a:cubicBezTo>
                  <a:cubicBezTo>
                    <a:pt x="762" y="901"/>
                    <a:pt x="760" y="842"/>
                    <a:pt x="748" y="778"/>
                  </a:cubicBezTo>
                  <a:lnTo>
                    <a:pt x="741" y="747"/>
                  </a:lnTo>
                  <a:cubicBezTo>
                    <a:pt x="729" y="684"/>
                    <a:pt x="709" y="637"/>
                    <a:pt x="684" y="604"/>
                  </a:cubicBezTo>
                  <a:cubicBezTo>
                    <a:pt x="658" y="572"/>
                    <a:pt x="626" y="551"/>
                    <a:pt x="591" y="542"/>
                  </a:cubicBezTo>
                  <a:cubicBezTo>
                    <a:pt x="576" y="538"/>
                    <a:pt x="559" y="536"/>
                    <a:pt x="542" y="536"/>
                  </a:cubicBezTo>
                  <a:cubicBezTo>
                    <a:pt x="520" y="536"/>
                    <a:pt x="497" y="540"/>
                    <a:pt x="472" y="547"/>
                  </a:cubicBezTo>
                  <a:cubicBezTo>
                    <a:pt x="429" y="559"/>
                    <a:pt x="383" y="579"/>
                    <a:pt x="334" y="608"/>
                  </a:cubicBezTo>
                  <a:lnTo>
                    <a:pt x="199" y="685"/>
                  </a:lnTo>
                  <a:lnTo>
                    <a:pt x="159" y="362"/>
                  </a:lnTo>
                  <a:lnTo>
                    <a:pt x="508" y="158"/>
                  </a:lnTo>
                  <a:cubicBezTo>
                    <a:pt x="525" y="148"/>
                    <a:pt x="536" y="134"/>
                    <a:pt x="542" y="113"/>
                  </a:cubicBezTo>
                  <a:cubicBezTo>
                    <a:pt x="546" y="93"/>
                    <a:pt x="546" y="73"/>
                    <a:pt x="543" y="54"/>
                  </a:cubicBezTo>
                  <a:cubicBezTo>
                    <a:pt x="539" y="36"/>
                    <a:pt x="532" y="21"/>
                    <a:pt x="520" y="10"/>
                  </a:cubicBezTo>
                  <a:cubicBezTo>
                    <a:pt x="514" y="4"/>
                    <a:pt x="507" y="0"/>
                    <a:pt x="500" y="0"/>
                  </a:cubicBezTo>
                  <a:close/>
                </a:path>
              </a:pathLst>
            </a:custGeom>
            <a:solidFill>
              <a:schemeClr val="l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g23cc15a4463_0_17"/>
            <p:cNvSpPr/>
            <p:nvPr/>
          </p:nvSpPr>
          <p:spPr>
            <a:xfrm>
              <a:off x="8234596" y="4017224"/>
              <a:ext cx="29603" cy="66997"/>
            </a:xfrm>
            <a:custGeom>
              <a:rect b="b" l="l" r="r" t="t"/>
              <a:pathLst>
                <a:path extrusionOk="0" h="1333" w="589">
                  <a:moveTo>
                    <a:pt x="244" y="0"/>
                  </a:moveTo>
                  <a:cubicBezTo>
                    <a:pt x="228" y="0"/>
                    <a:pt x="211" y="2"/>
                    <a:pt x="194" y="4"/>
                  </a:cubicBezTo>
                  <a:cubicBezTo>
                    <a:pt x="154" y="11"/>
                    <a:pt x="115" y="26"/>
                    <a:pt x="77" y="48"/>
                  </a:cubicBezTo>
                  <a:cubicBezTo>
                    <a:pt x="43" y="67"/>
                    <a:pt x="22" y="89"/>
                    <a:pt x="13" y="112"/>
                  </a:cubicBezTo>
                  <a:cubicBezTo>
                    <a:pt x="4" y="135"/>
                    <a:pt x="0" y="156"/>
                    <a:pt x="4" y="174"/>
                  </a:cubicBezTo>
                  <a:cubicBezTo>
                    <a:pt x="7" y="191"/>
                    <a:pt x="15" y="205"/>
                    <a:pt x="27" y="215"/>
                  </a:cubicBezTo>
                  <a:cubicBezTo>
                    <a:pt x="33" y="219"/>
                    <a:pt x="39" y="221"/>
                    <a:pt x="46" y="221"/>
                  </a:cubicBezTo>
                  <a:cubicBezTo>
                    <a:pt x="54" y="221"/>
                    <a:pt x="62" y="219"/>
                    <a:pt x="71" y="214"/>
                  </a:cubicBezTo>
                  <a:cubicBezTo>
                    <a:pt x="90" y="204"/>
                    <a:pt x="111" y="195"/>
                    <a:pt x="133" y="189"/>
                  </a:cubicBezTo>
                  <a:cubicBezTo>
                    <a:pt x="148" y="185"/>
                    <a:pt x="162" y="183"/>
                    <a:pt x="175" y="183"/>
                  </a:cubicBezTo>
                  <a:cubicBezTo>
                    <a:pt x="182" y="183"/>
                    <a:pt x="189" y="183"/>
                    <a:pt x="196" y="184"/>
                  </a:cubicBezTo>
                  <a:cubicBezTo>
                    <a:pt x="217" y="187"/>
                    <a:pt x="233" y="195"/>
                    <a:pt x="249" y="206"/>
                  </a:cubicBezTo>
                  <a:cubicBezTo>
                    <a:pt x="264" y="217"/>
                    <a:pt x="274" y="234"/>
                    <a:pt x="278" y="259"/>
                  </a:cubicBezTo>
                  <a:cubicBezTo>
                    <a:pt x="281" y="269"/>
                    <a:pt x="283" y="287"/>
                    <a:pt x="284" y="311"/>
                  </a:cubicBezTo>
                  <a:cubicBezTo>
                    <a:pt x="285" y="334"/>
                    <a:pt x="288" y="360"/>
                    <a:pt x="289" y="387"/>
                  </a:cubicBezTo>
                  <a:cubicBezTo>
                    <a:pt x="291" y="413"/>
                    <a:pt x="292" y="438"/>
                    <a:pt x="293" y="461"/>
                  </a:cubicBezTo>
                  <a:cubicBezTo>
                    <a:pt x="295" y="485"/>
                    <a:pt x="297" y="502"/>
                    <a:pt x="299" y="510"/>
                  </a:cubicBezTo>
                  <a:cubicBezTo>
                    <a:pt x="302" y="531"/>
                    <a:pt x="313" y="547"/>
                    <a:pt x="330" y="555"/>
                  </a:cubicBezTo>
                  <a:cubicBezTo>
                    <a:pt x="344" y="562"/>
                    <a:pt x="355" y="566"/>
                    <a:pt x="364" y="566"/>
                  </a:cubicBezTo>
                  <a:cubicBezTo>
                    <a:pt x="366" y="566"/>
                    <a:pt x="368" y="565"/>
                    <a:pt x="370" y="565"/>
                  </a:cubicBezTo>
                  <a:lnTo>
                    <a:pt x="370" y="565"/>
                  </a:lnTo>
                  <a:cubicBezTo>
                    <a:pt x="361" y="573"/>
                    <a:pt x="351" y="589"/>
                    <a:pt x="340" y="612"/>
                  </a:cubicBezTo>
                  <a:cubicBezTo>
                    <a:pt x="330" y="636"/>
                    <a:pt x="328" y="660"/>
                    <a:pt x="333" y="682"/>
                  </a:cubicBezTo>
                  <a:cubicBezTo>
                    <a:pt x="334" y="691"/>
                    <a:pt x="339" y="709"/>
                    <a:pt x="348" y="735"/>
                  </a:cubicBezTo>
                  <a:cubicBezTo>
                    <a:pt x="356" y="762"/>
                    <a:pt x="365" y="789"/>
                    <a:pt x="374" y="818"/>
                  </a:cubicBezTo>
                  <a:cubicBezTo>
                    <a:pt x="383" y="848"/>
                    <a:pt x="392" y="876"/>
                    <a:pt x="401" y="903"/>
                  </a:cubicBezTo>
                  <a:cubicBezTo>
                    <a:pt x="410" y="929"/>
                    <a:pt x="416" y="948"/>
                    <a:pt x="417" y="958"/>
                  </a:cubicBezTo>
                  <a:cubicBezTo>
                    <a:pt x="423" y="983"/>
                    <a:pt x="419" y="1008"/>
                    <a:pt x="410" y="1031"/>
                  </a:cubicBezTo>
                  <a:cubicBezTo>
                    <a:pt x="400" y="1055"/>
                    <a:pt x="387" y="1076"/>
                    <a:pt x="370" y="1098"/>
                  </a:cubicBezTo>
                  <a:cubicBezTo>
                    <a:pt x="353" y="1118"/>
                    <a:pt x="335" y="1136"/>
                    <a:pt x="316" y="1152"/>
                  </a:cubicBezTo>
                  <a:cubicBezTo>
                    <a:pt x="297" y="1166"/>
                    <a:pt x="278" y="1179"/>
                    <a:pt x="264" y="1188"/>
                  </a:cubicBezTo>
                  <a:cubicBezTo>
                    <a:pt x="244" y="1199"/>
                    <a:pt x="231" y="1216"/>
                    <a:pt x="228" y="1237"/>
                  </a:cubicBezTo>
                  <a:cubicBezTo>
                    <a:pt x="223" y="1259"/>
                    <a:pt x="222" y="1277"/>
                    <a:pt x="226" y="1290"/>
                  </a:cubicBezTo>
                  <a:cubicBezTo>
                    <a:pt x="230" y="1315"/>
                    <a:pt x="241" y="1330"/>
                    <a:pt x="259" y="1332"/>
                  </a:cubicBezTo>
                  <a:cubicBezTo>
                    <a:pt x="263" y="1332"/>
                    <a:pt x="266" y="1333"/>
                    <a:pt x="270" y="1333"/>
                  </a:cubicBezTo>
                  <a:cubicBezTo>
                    <a:pt x="286" y="1333"/>
                    <a:pt x="306" y="1326"/>
                    <a:pt x="329" y="1313"/>
                  </a:cubicBezTo>
                  <a:cubicBezTo>
                    <a:pt x="367" y="1290"/>
                    <a:pt x="403" y="1262"/>
                    <a:pt x="437" y="1229"/>
                  </a:cubicBezTo>
                  <a:cubicBezTo>
                    <a:pt x="471" y="1196"/>
                    <a:pt x="500" y="1160"/>
                    <a:pt x="524" y="1120"/>
                  </a:cubicBezTo>
                  <a:cubicBezTo>
                    <a:pt x="548" y="1082"/>
                    <a:pt x="565" y="1041"/>
                    <a:pt x="576" y="1001"/>
                  </a:cubicBezTo>
                  <a:cubicBezTo>
                    <a:pt x="587" y="959"/>
                    <a:pt x="588" y="920"/>
                    <a:pt x="581" y="883"/>
                  </a:cubicBezTo>
                  <a:cubicBezTo>
                    <a:pt x="578" y="869"/>
                    <a:pt x="572" y="849"/>
                    <a:pt x="563" y="821"/>
                  </a:cubicBezTo>
                  <a:cubicBezTo>
                    <a:pt x="556" y="794"/>
                    <a:pt x="546" y="765"/>
                    <a:pt x="537" y="736"/>
                  </a:cubicBezTo>
                  <a:cubicBezTo>
                    <a:pt x="527" y="707"/>
                    <a:pt x="519" y="680"/>
                    <a:pt x="510" y="656"/>
                  </a:cubicBezTo>
                  <a:cubicBezTo>
                    <a:pt x="503" y="631"/>
                    <a:pt x="498" y="615"/>
                    <a:pt x="496" y="607"/>
                  </a:cubicBezTo>
                  <a:cubicBezTo>
                    <a:pt x="492" y="591"/>
                    <a:pt x="496" y="579"/>
                    <a:pt x="505" y="568"/>
                  </a:cubicBezTo>
                  <a:cubicBezTo>
                    <a:pt x="513" y="558"/>
                    <a:pt x="523" y="548"/>
                    <a:pt x="533" y="537"/>
                  </a:cubicBezTo>
                  <a:cubicBezTo>
                    <a:pt x="543" y="527"/>
                    <a:pt x="552" y="515"/>
                    <a:pt x="560" y="502"/>
                  </a:cubicBezTo>
                  <a:cubicBezTo>
                    <a:pt x="568" y="488"/>
                    <a:pt x="570" y="470"/>
                    <a:pt x="566" y="448"/>
                  </a:cubicBezTo>
                  <a:cubicBezTo>
                    <a:pt x="561" y="426"/>
                    <a:pt x="553" y="414"/>
                    <a:pt x="543" y="412"/>
                  </a:cubicBezTo>
                  <a:cubicBezTo>
                    <a:pt x="538" y="410"/>
                    <a:pt x="533" y="410"/>
                    <a:pt x="528" y="410"/>
                  </a:cubicBezTo>
                  <a:cubicBezTo>
                    <a:pt x="521" y="410"/>
                    <a:pt x="515" y="411"/>
                    <a:pt x="508" y="412"/>
                  </a:cubicBezTo>
                  <a:cubicBezTo>
                    <a:pt x="496" y="414"/>
                    <a:pt x="486" y="416"/>
                    <a:pt x="476" y="419"/>
                  </a:cubicBezTo>
                  <a:cubicBezTo>
                    <a:pt x="474" y="419"/>
                    <a:pt x="473" y="419"/>
                    <a:pt x="472" y="419"/>
                  </a:cubicBezTo>
                  <a:cubicBezTo>
                    <a:pt x="463" y="419"/>
                    <a:pt x="457" y="412"/>
                    <a:pt x="455" y="398"/>
                  </a:cubicBezTo>
                  <a:cubicBezTo>
                    <a:pt x="453" y="392"/>
                    <a:pt x="452" y="376"/>
                    <a:pt x="451" y="353"/>
                  </a:cubicBezTo>
                  <a:cubicBezTo>
                    <a:pt x="450" y="330"/>
                    <a:pt x="449" y="305"/>
                    <a:pt x="446" y="278"/>
                  </a:cubicBezTo>
                  <a:cubicBezTo>
                    <a:pt x="444" y="251"/>
                    <a:pt x="443" y="225"/>
                    <a:pt x="441" y="199"/>
                  </a:cubicBezTo>
                  <a:cubicBezTo>
                    <a:pt x="440" y="174"/>
                    <a:pt x="437" y="155"/>
                    <a:pt x="435" y="142"/>
                  </a:cubicBezTo>
                  <a:cubicBezTo>
                    <a:pt x="427" y="107"/>
                    <a:pt x="412" y="77"/>
                    <a:pt x="389" y="54"/>
                  </a:cubicBezTo>
                  <a:cubicBezTo>
                    <a:pt x="364" y="31"/>
                    <a:pt x="336" y="15"/>
                    <a:pt x="303" y="8"/>
                  </a:cubicBezTo>
                  <a:cubicBezTo>
                    <a:pt x="284" y="3"/>
                    <a:pt x="265" y="0"/>
                    <a:pt x="244" y="0"/>
                  </a:cubicBezTo>
                  <a:close/>
                </a:path>
              </a:pathLst>
            </a:custGeom>
            <a:solidFill>
              <a:schemeClr val="l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g23cc15a4463_0_17"/>
            <p:cNvSpPr/>
            <p:nvPr/>
          </p:nvSpPr>
          <p:spPr>
            <a:xfrm>
              <a:off x="8272944" y="3990988"/>
              <a:ext cx="50009" cy="67952"/>
            </a:xfrm>
            <a:custGeom>
              <a:rect b="b" l="l" r="r" t="t"/>
              <a:pathLst>
                <a:path extrusionOk="0" h="1352" w="995">
                  <a:moveTo>
                    <a:pt x="285" y="760"/>
                  </a:moveTo>
                  <a:lnTo>
                    <a:pt x="642" y="919"/>
                  </a:lnTo>
                  <a:cubicBezTo>
                    <a:pt x="627" y="959"/>
                    <a:pt x="606" y="996"/>
                    <a:pt x="578" y="1032"/>
                  </a:cubicBezTo>
                  <a:cubicBezTo>
                    <a:pt x="551" y="1067"/>
                    <a:pt x="514" y="1098"/>
                    <a:pt x="469" y="1124"/>
                  </a:cubicBezTo>
                  <a:cubicBezTo>
                    <a:pt x="433" y="1146"/>
                    <a:pt x="399" y="1159"/>
                    <a:pt x="369" y="1164"/>
                  </a:cubicBezTo>
                  <a:cubicBezTo>
                    <a:pt x="357" y="1166"/>
                    <a:pt x="345" y="1167"/>
                    <a:pt x="334" y="1167"/>
                  </a:cubicBezTo>
                  <a:cubicBezTo>
                    <a:pt x="318" y="1167"/>
                    <a:pt x="304" y="1164"/>
                    <a:pt x="290" y="1159"/>
                  </a:cubicBezTo>
                  <a:cubicBezTo>
                    <a:pt x="268" y="1151"/>
                    <a:pt x="249" y="1137"/>
                    <a:pt x="233" y="1116"/>
                  </a:cubicBezTo>
                  <a:cubicBezTo>
                    <a:pt x="218" y="1096"/>
                    <a:pt x="207" y="1071"/>
                    <a:pt x="201" y="1042"/>
                  </a:cubicBezTo>
                  <a:cubicBezTo>
                    <a:pt x="197" y="1015"/>
                    <a:pt x="196" y="989"/>
                    <a:pt x="199" y="963"/>
                  </a:cubicBezTo>
                  <a:cubicBezTo>
                    <a:pt x="201" y="937"/>
                    <a:pt x="208" y="912"/>
                    <a:pt x="217" y="889"/>
                  </a:cubicBezTo>
                  <a:cubicBezTo>
                    <a:pt x="225" y="865"/>
                    <a:pt x="236" y="843"/>
                    <a:pt x="249" y="821"/>
                  </a:cubicBezTo>
                  <a:cubicBezTo>
                    <a:pt x="260" y="800"/>
                    <a:pt x="272" y="780"/>
                    <a:pt x="285" y="760"/>
                  </a:cubicBezTo>
                  <a:close/>
                  <a:moveTo>
                    <a:pt x="442" y="0"/>
                  </a:moveTo>
                  <a:cubicBezTo>
                    <a:pt x="422" y="0"/>
                    <a:pt x="400" y="3"/>
                    <a:pt x="376" y="8"/>
                  </a:cubicBezTo>
                  <a:cubicBezTo>
                    <a:pt x="339" y="15"/>
                    <a:pt x="298" y="32"/>
                    <a:pt x="254" y="58"/>
                  </a:cubicBezTo>
                  <a:cubicBezTo>
                    <a:pt x="213" y="83"/>
                    <a:pt x="175" y="111"/>
                    <a:pt x="142" y="144"/>
                  </a:cubicBezTo>
                  <a:cubicBezTo>
                    <a:pt x="108" y="179"/>
                    <a:pt x="80" y="217"/>
                    <a:pt x="57" y="256"/>
                  </a:cubicBezTo>
                  <a:cubicBezTo>
                    <a:pt x="35" y="295"/>
                    <a:pt x="19" y="338"/>
                    <a:pt x="10" y="383"/>
                  </a:cubicBezTo>
                  <a:cubicBezTo>
                    <a:pt x="1" y="427"/>
                    <a:pt x="1" y="472"/>
                    <a:pt x="10" y="517"/>
                  </a:cubicBezTo>
                  <a:cubicBezTo>
                    <a:pt x="21" y="575"/>
                    <a:pt x="41" y="616"/>
                    <a:pt x="73" y="643"/>
                  </a:cubicBezTo>
                  <a:cubicBezTo>
                    <a:pt x="103" y="670"/>
                    <a:pt x="137" y="693"/>
                    <a:pt x="173" y="712"/>
                  </a:cubicBezTo>
                  <a:cubicBezTo>
                    <a:pt x="151" y="741"/>
                    <a:pt x="130" y="773"/>
                    <a:pt x="110" y="809"/>
                  </a:cubicBezTo>
                  <a:cubicBezTo>
                    <a:pt x="91" y="844"/>
                    <a:pt x="75" y="880"/>
                    <a:pt x="63" y="918"/>
                  </a:cubicBezTo>
                  <a:cubicBezTo>
                    <a:pt x="49" y="955"/>
                    <a:pt x="41" y="995"/>
                    <a:pt x="37" y="1034"/>
                  </a:cubicBezTo>
                  <a:cubicBezTo>
                    <a:pt x="33" y="1073"/>
                    <a:pt x="35" y="1112"/>
                    <a:pt x="42" y="1150"/>
                  </a:cubicBezTo>
                  <a:cubicBezTo>
                    <a:pt x="52" y="1196"/>
                    <a:pt x="70" y="1236"/>
                    <a:pt x="94" y="1268"/>
                  </a:cubicBezTo>
                  <a:cubicBezTo>
                    <a:pt x="119" y="1301"/>
                    <a:pt x="151" y="1325"/>
                    <a:pt x="189" y="1338"/>
                  </a:cubicBezTo>
                  <a:cubicBezTo>
                    <a:pt x="214" y="1347"/>
                    <a:pt x="240" y="1351"/>
                    <a:pt x="269" y="1351"/>
                  </a:cubicBezTo>
                  <a:cubicBezTo>
                    <a:pt x="285" y="1351"/>
                    <a:pt x="302" y="1350"/>
                    <a:pt x="320" y="1347"/>
                  </a:cubicBezTo>
                  <a:cubicBezTo>
                    <a:pt x="369" y="1339"/>
                    <a:pt x="422" y="1319"/>
                    <a:pt x="479" y="1285"/>
                  </a:cubicBezTo>
                  <a:cubicBezTo>
                    <a:pt x="548" y="1246"/>
                    <a:pt x="604" y="1197"/>
                    <a:pt x="649" y="1142"/>
                  </a:cubicBezTo>
                  <a:cubicBezTo>
                    <a:pt x="694" y="1087"/>
                    <a:pt x="731" y="1030"/>
                    <a:pt x="758" y="968"/>
                  </a:cubicBezTo>
                  <a:lnTo>
                    <a:pt x="885" y="1023"/>
                  </a:lnTo>
                  <a:cubicBezTo>
                    <a:pt x="893" y="1026"/>
                    <a:pt x="900" y="1028"/>
                    <a:pt x="906" y="1028"/>
                  </a:cubicBezTo>
                  <a:cubicBezTo>
                    <a:pt x="907" y="1028"/>
                    <a:pt x="908" y="1028"/>
                    <a:pt x="910" y="1027"/>
                  </a:cubicBezTo>
                  <a:cubicBezTo>
                    <a:pt x="916" y="1026"/>
                    <a:pt x="923" y="1024"/>
                    <a:pt x="930" y="1019"/>
                  </a:cubicBezTo>
                  <a:cubicBezTo>
                    <a:pt x="949" y="1008"/>
                    <a:pt x="965" y="991"/>
                    <a:pt x="977" y="969"/>
                  </a:cubicBezTo>
                  <a:cubicBezTo>
                    <a:pt x="990" y="946"/>
                    <a:pt x="994" y="926"/>
                    <a:pt x="991" y="908"/>
                  </a:cubicBezTo>
                  <a:cubicBezTo>
                    <a:pt x="987" y="896"/>
                    <a:pt x="982" y="888"/>
                    <a:pt x="974" y="883"/>
                  </a:cubicBezTo>
                  <a:lnTo>
                    <a:pt x="816" y="813"/>
                  </a:lnTo>
                  <a:cubicBezTo>
                    <a:pt x="825" y="776"/>
                    <a:pt x="832" y="738"/>
                    <a:pt x="836" y="701"/>
                  </a:cubicBezTo>
                  <a:cubicBezTo>
                    <a:pt x="841" y="664"/>
                    <a:pt x="843" y="629"/>
                    <a:pt x="844" y="596"/>
                  </a:cubicBezTo>
                  <a:cubicBezTo>
                    <a:pt x="844" y="565"/>
                    <a:pt x="843" y="534"/>
                    <a:pt x="841" y="508"/>
                  </a:cubicBezTo>
                  <a:cubicBezTo>
                    <a:pt x="837" y="481"/>
                    <a:pt x="835" y="459"/>
                    <a:pt x="832" y="441"/>
                  </a:cubicBezTo>
                  <a:cubicBezTo>
                    <a:pt x="826" y="414"/>
                    <a:pt x="817" y="397"/>
                    <a:pt x="806" y="388"/>
                  </a:cubicBezTo>
                  <a:cubicBezTo>
                    <a:pt x="802" y="384"/>
                    <a:pt x="797" y="383"/>
                    <a:pt x="791" y="383"/>
                  </a:cubicBezTo>
                  <a:cubicBezTo>
                    <a:pt x="780" y="383"/>
                    <a:pt x="766" y="388"/>
                    <a:pt x="749" y="398"/>
                  </a:cubicBezTo>
                  <a:cubicBezTo>
                    <a:pt x="722" y="414"/>
                    <a:pt x="703" y="429"/>
                    <a:pt x="696" y="444"/>
                  </a:cubicBezTo>
                  <a:cubicBezTo>
                    <a:pt x="689" y="460"/>
                    <a:pt x="685" y="477"/>
                    <a:pt x="687" y="496"/>
                  </a:cubicBezTo>
                  <a:cubicBezTo>
                    <a:pt x="691" y="528"/>
                    <a:pt x="696" y="567"/>
                    <a:pt x="701" y="611"/>
                  </a:cubicBezTo>
                  <a:cubicBezTo>
                    <a:pt x="707" y="656"/>
                    <a:pt x="705" y="706"/>
                    <a:pt x="696" y="763"/>
                  </a:cubicBezTo>
                  <a:lnTo>
                    <a:pt x="368" y="614"/>
                  </a:lnTo>
                  <a:cubicBezTo>
                    <a:pt x="348" y="605"/>
                    <a:pt x="327" y="595"/>
                    <a:pt x="306" y="585"/>
                  </a:cubicBezTo>
                  <a:cubicBezTo>
                    <a:pt x="283" y="574"/>
                    <a:pt x="263" y="561"/>
                    <a:pt x="244" y="548"/>
                  </a:cubicBezTo>
                  <a:cubicBezTo>
                    <a:pt x="225" y="534"/>
                    <a:pt x="208" y="517"/>
                    <a:pt x="195" y="500"/>
                  </a:cubicBezTo>
                  <a:cubicBezTo>
                    <a:pt x="180" y="482"/>
                    <a:pt x="171" y="461"/>
                    <a:pt x="165" y="436"/>
                  </a:cubicBezTo>
                  <a:cubicBezTo>
                    <a:pt x="156" y="388"/>
                    <a:pt x="162" y="343"/>
                    <a:pt x="184" y="299"/>
                  </a:cubicBezTo>
                  <a:cubicBezTo>
                    <a:pt x="206" y="256"/>
                    <a:pt x="240" y="221"/>
                    <a:pt x="285" y="194"/>
                  </a:cubicBezTo>
                  <a:cubicBezTo>
                    <a:pt x="315" y="177"/>
                    <a:pt x="341" y="168"/>
                    <a:pt x="362" y="168"/>
                  </a:cubicBezTo>
                  <a:cubicBezTo>
                    <a:pt x="363" y="168"/>
                    <a:pt x="364" y="168"/>
                    <a:pt x="366" y="168"/>
                  </a:cubicBezTo>
                  <a:cubicBezTo>
                    <a:pt x="387" y="169"/>
                    <a:pt x="406" y="173"/>
                    <a:pt x="422" y="179"/>
                  </a:cubicBezTo>
                  <a:cubicBezTo>
                    <a:pt x="439" y="186"/>
                    <a:pt x="454" y="192"/>
                    <a:pt x="467" y="197"/>
                  </a:cubicBezTo>
                  <a:cubicBezTo>
                    <a:pt x="472" y="200"/>
                    <a:pt x="478" y="201"/>
                    <a:pt x="483" y="201"/>
                  </a:cubicBezTo>
                  <a:cubicBezTo>
                    <a:pt x="491" y="201"/>
                    <a:pt x="499" y="199"/>
                    <a:pt x="508" y="194"/>
                  </a:cubicBezTo>
                  <a:cubicBezTo>
                    <a:pt x="527" y="183"/>
                    <a:pt x="542" y="165"/>
                    <a:pt x="555" y="140"/>
                  </a:cubicBezTo>
                  <a:cubicBezTo>
                    <a:pt x="567" y="114"/>
                    <a:pt x="572" y="92"/>
                    <a:pt x="567" y="71"/>
                  </a:cubicBezTo>
                  <a:cubicBezTo>
                    <a:pt x="564" y="56"/>
                    <a:pt x="554" y="41"/>
                    <a:pt x="537" y="27"/>
                  </a:cubicBezTo>
                  <a:cubicBezTo>
                    <a:pt x="521" y="15"/>
                    <a:pt x="499" y="6"/>
                    <a:pt x="472" y="3"/>
                  </a:cubicBezTo>
                  <a:cubicBezTo>
                    <a:pt x="462" y="1"/>
                    <a:pt x="452" y="0"/>
                    <a:pt x="442" y="0"/>
                  </a:cubicBezTo>
                  <a:close/>
                </a:path>
              </a:pathLst>
            </a:custGeom>
            <a:solidFill>
              <a:schemeClr val="l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g23cc15a4463_0_17"/>
            <p:cNvSpPr/>
            <p:nvPr/>
          </p:nvSpPr>
          <p:spPr>
            <a:xfrm>
              <a:off x="8066677" y="4232186"/>
              <a:ext cx="29402" cy="35785"/>
            </a:xfrm>
            <a:custGeom>
              <a:rect b="b" l="l" r="r" t="t"/>
              <a:pathLst>
                <a:path extrusionOk="0" h="712" w="585">
                  <a:moveTo>
                    <a:pt x="81" y="0"/>
                  </a:moveTo>
                  <a:cubicBezTo>
                    <a:pt x="76" y="0"/>
                    <a:pt x="70" y="3"/>
                    <a:pt x="62" y="6"/>
                  </a:cubicBezTo>
                  <a:cubicBezTo>
                    <a:pt x="44" y="16"/>
                    <a:pt x="30" y="34"/>
                    <a:pt x="17" y="58"/>
                  </a:cubicBezTo>
                  <a:cubicBezTo>
                    <a:pt x="5" y="83"/>
                    <a:pt x="0" y="106"/>
                    <a:pt x="5" y="129"/>
                  </a:cubicBezTo>
                  <a:cubicBezTo>
                    <a:pt x="9" y="149"/>
                    <a:pt x="20" y="161"/>
                    <a:pt x="35" y="164"/>
                  </a:cubicBezTo>
                  <a:lnTo>
                    <a:pt x="399" y="199"/>
                  </a:lnTo>
                  <a:lnTo>
                    <a:pt x="124" y="606"/>
                  </a:lnTo>
                  <a:cubicBezTo>
                    <a:pt x="112" y="624"/>
                    <a:pt x="107" y="645"/>
                    <a:pt x="112" y="665"/>
                  </a:cubicBezTo>
                  <a:cubicBezTo>
                    <a:pt x="116" y="688"/>
                    <a:pt x="128" y="702"/>
                    <a:pt x="147" y="708"/>
                  </a:cubicBezTo>
                  <a:cubicBezTo>
                    <a:pt x="154" y="710"/>
                    <a:pt x="161" y="712"/>
                    <a:pt x="167" y="712"/>
                  </a:cubicBezTo>
                  <a:cubicBezTo>
                    <a:pt x="178" y="712"/>
                    <a:pt x="189" y="708"/>
                    <a:pt x="200" y="702"/>
                  </a:cubicBezTo>
                  <a:cubicBezTo>
                    <a:pt x="209" y="697"/>
                    <a:pt x="215" y="691"/>
                    <a:pt x="220" y="683"/>
                  </a:cubicBezTo>
                  <a:lnTo>
                    <a:pt x="562" y="176"/>
                  </a:lnTo>
                  <a:cubicBezTo>
                    <a:pt x="574" y="161"/>
                    <a:pt x="579" y="145"/>
                    <a:pt x="583" y="130"/>
                  </a:cubicBezTo>
                  <a:cubicBezTo>
                    <a:pt x="585" y="115"/>
                    <a:pt x="585" y="103"/>
                    <a:pt x="584" y="92"/>
                  </a:cubicBezTo>
                  <a:cubicBezTo>
                    <a:pt x="581" y="82"/>
                    <a:pt x="576" y="72"/>
                    <a:pt x="568" y="63"/>
                  </a:cubicBezTo>
                  <a:cubicBezTo>
                    <a:pt x="560" y="54"/>
                    <a:pt x="550" y="48"/>
                    <a:pt x="537" y="46"/>
                  </a:cubicBezTo>
                  <a:lnTo>
                    <a:pt x="85" y="1"/>
                  </a:lnTo>
                  <a:cubicBezTo>
                    <a:pt x="84" y="0"/>
                    <a:pt x="82" y="0"/>
                    <a:pt x="81" y="0"/>
                  </a:cubicBezTo>
                  <a:close/>
                </a:path>
              </a:pathLst>
            </a:custGeom>
            <a:solidFill>
              <a:schemeClr val="l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g23cc15a4463_0_17"/>
            <p:cNvSpPr/>
            <p:nvPr/>
          </p:nvSpPr>
          <p:spPr>
            <a:xfrm>
              <a:off x="8102915" y="4180267"/>
              <a:ext cx="40610" cy="66243"/>
            </a:xfrm>
            <a:custGeom>
              <a:rect b="b" l="l" r="r" t="t"/>
              <a:pathLst>
                <a:path extrusionOk="0" h="1318" w="808">
                  <a:moveTo>
                    <a:pt x="496" y="0"/>
                  </a:moveTo>
                  <a:cubicBezTo>
                    <a:pt x="474" y="0"/>
                    <a:pt x="450" y="3"/>
                    <a:pt x="425" y="9"/>
                  </a:cubicBezTo>
                  <a:cubicBezTo>
                    <a:pt x="380" y="19"/>
                    <a:pt x="331" y="38"/>
                    <a:pt x="279" y="69"/>
                  </a:cubicBezTo>
                  <a:cubicBezTo>
                    <a:pt x="234" y="94"/>
                    <a:pt x="193" y="126"/>
                    <a:pt x="154" y="163"/>
                  </a:cubicBezTo>
                  <a:cubicBezTo>
                    <a:pt x="116" y="199"/>
                    <a:pt x="84" y="241"/>
                    <a:pt x="59" y="287"/>
                  </a:cubicBezTo>
                  <a:cubicBezTo>
                    <a:pt x="34" y="333"/>
                    <a:pt x="17" y="385"/>
                    <a:pt x="8" y="440"/>
                  </a:cubicBezTo>
                  <a:cubicBezTo>
                    <a:pt x="0" y="496"/>
                    <a:pt x="2" y="557"/>
                    <a:pt x="15" y="623"/>
                  </a:cubicBezTo>
                  <a:lnTo>
                    <a:pt x="108" y="1090"/>
                  </a:lnTo>
                  <a:cubicBezTo>
                    <a:pt x="121" y="1155"/>
                    <a:pt x="141" y="1205"/>
                    <a:pt x="167" y="1240"/>
                  </a:cubicBezTo>
                  <a:cubicBezTo>
                    <a:pt x="194" y="1276"/>
                    <a:pt x="225" y="1298"/>
                    <a:pt x="261" y="1309"/>
                  </a:cubicBezTo>
                  <a:cubicBezTo>
                    <a:pt x="279" y="1315"/>
                    <a:pt x="298" y="1317"/>
                    <a:pt x="318" y="1317"/>
                  </a:cubicBezTo>
                  <a:cubicBezTo>
                    <a:pt x="338" y="1317"/>
                    <a:pt x="358" y="1315"/>
                    <a:pt x="380" y="1309"/>
                  </a:cubicBezTo>
                  <a:cubicBezTo>
                    <a:pt x="423" y="1298"/>
                    <a:pt x="467" y="1279"/>
                    <a:pt x="514" y="1253"/>
                  </a:cubicBezTo>
                  <a:cubicBezTo>
                    <a:pt x="564" y="1223"/>
                    <a:pt x="610" y="1189"/>
                    <a:pt x="650" y="1150"/>
                  </a:cubicBezTo>
                  <a:cubicBezTo>
                    <a:pt x="689" y="1110"/>
                    <a:pt x="721" y="1069"/>
                    <a:pt x="747" y="1025"/>
                  </a:cubicBezTo>
                  <a:cubicBezTo>
                    <a:pt x="771" y="980"/>
                    <a:pt x="788" y="935"/>
                    <a:pt x="797" y="888"/>
                  </a:cubicBezTo>
                  <a:cubicBezTo>
                    <a:pt x="806" y="841"/>
                    <a:pt x="807" y="796"/>
                    <a:pt x="798" y="752"/>
                  </a:cubicBezTo>
                  <a:cubicBezTo>
                    <a:pt x="792" y="717"/>
                    <a:pt x="780" y="697"/>
                    <a:pt x="765" y="692"/>
                  </a:cubicBezTo>
                  <a:cubicBezTo>
                    <a:pt x="762" y="692"/>
                    <a:pt x="759" y="691"/>
                    <a:pt x="755" y="691"/>
                  </a:cubicBezTo>
                  <a:cubicBezTo>
                    <a:pt x="741" y="691"/>
                    <a:pt x="722" y="698"/>
                    <a:pt x="699" y="712"/>
                  </a:cubicBezTo>
                  <a:cubicBezTo>
                    <a:pt x="677" y="724"/>
                    <a:pt x="660" y="739"/>
                    <a:pt x="648" y="755"/>
                  </a:cubicBezTo>
                  <a:cubicBezTo>
                    <a:pt x="635" y="771"/>
                    <a:pt x="630" y="790"/>
                    <a:pt x="632" y="813"/>
                  </a:cubicBezTo>
                  <a:cubicBezTo>
                    <a:pt x="633" y="833"/>
                    <a:pt x="634" y="853"/>
                    <a:pt x="635" y="877"/>
                  </a:cubicBezTo>
                  <a:cubicBezTo>
                    <a:pt x="635" y="900"/>
                    <a:pt x="632" y="923"/>
                    <a:pt x="624" y="949"/>
                  </a:cubicBezTo>
                  <a:cubicBezTo>
                    <a:pt x="616" y="974"/>
                    <a:pt x="602" y="999"/>
                    <a:pt x="582" y="1025"/>
                  </a:cubicBezTo>
                  <a:cubicBezTo>
                    <a:pt x="562" y="1049"/>
                    <a:pt x="533" y="1074"/>
                    <a:pt x="494" y="1097"/>
                  </a:cubicBezTo>
                  <a:cubicBezTo>
                    <a:pt x="452" y="1121"/>
                    <a:pt x="415" y="1133"/>
                    <a:pt x="384" y="1133"/>
                  </a:cubicBezTo>
                  <a:cubicBezTo>
                    <a:pt x="370" y="1133"/>
                    <a:pt x="357" y="1131"/>
                    <a:pt x="346" y="1126"/>
                  </a:cubicBezTo>
                  <a:cubicBezTo>
                    <a:pt x="309" y="1110"/>
                    <a:pt x="283" y="1067"/>
                    <a:pt x="268" y="996"/>
                  </a:cubicBezTo>
                  <a:lnTo>
                    <a:pt x="176" y="529"/>
                  </a:lnTo>
                  <a:cubicBezTo>
                    <a:pt x="161" y="458"/>
                    <a:pt x="167" y="397"/>
                    <a:pt x="191" y="344"/>
                  </a:cubicBezTo>
                  <a:cubicBezTo>
                    <a:pt x="216" y="293"/>
                    <a:pt x="258" y="250"/>
                    <a:pt x="315" y="216"/>
                  </a:cubicBezTo>
                  <a:cubicBezTo>
                    <a:pt x="355" y="194"/>
                    <a:pt x="387" y="181"/>
                    <a:pt x="412" y="181"/>
                  </a:cubicBezTo>
                  <a:cubicBezTo>
                    <a:pt x="438" y="181"/>
                    <a:pt x="458" y="186"/>
                    <a:pt x="474" y="197"/>
                  </a:cubicBezTo>
                  <a:cubicBezTo>
                    <a:pt x="490" y="207"/>
                    <a:pt x="501" y="222"/>
                    <a:pt x="509" y="239"/>
                  </a:cubicBezTo>
                  <a:cubicBezTo>
                    <a:pt x="517" y="256"/>
                    <a:pt x="523" y="271"/>
                    <a:pt x="527" y="285"/>
                  </a:cubicBezTo>
                  <a:cubicBezTo>
                    <a:pt x="532" y="304"/>
                    <a:pt x="542" y="313"/>
                    <a:pt x="557" y="314"/>
                  </a:cubicBezTo>
                  <a:cubicBezTo>
                    <a:pt x="559" y="314"/>
                    <a:pt x="560" y="314"/>
                    <a:pt x="561" y="314"/>
                  </a:cubicBezTo>
                  <a:cubicBezTo>
                    <a:pt x="576" y="314"/>
                    <a:pt x="595" y="307"/>
                    <a:pt x="618" y="295"/>
                  </a:cubicBezTo>
                  <a:cubicBezTo>
                    <a:pt x="645" y="278"/>
                    <a:pt x="664" y="261"/>
                    <a:pt x="675" y="242"/>
                  </a:cubicBezTo>
                  <a:cubicBezTo>
                    <a:pt x="686" y="224"/>
                    <a:pt x="688" y="196"/>
                    <a:pt x="680" y="160"/>
                  </a:cubicBezTo>
                  <a:cubicBezTo>
                    <a:pt x="672" y="117"/>
                    <a:pt x="657" y="82"/>
                    <a:pt x="633" y="56"/>
                  </a:cubicBezTo>
                  <a:cubicBezTo>
                    <a:pt x="610" y="30"/>
                    <a:pt x="581" y="13"/>
                    <a:pt x="545" y="6"/>
                  </a:cubicBezTo>
                  <a:cubicBezTo>
                    <a:pt x="530" y="2"/>
                    <a:pt x="513" y="0"/>
                    <a:pt x="496" y="0"/>
                  </a:cubicBezTo>
                  <a:close/>
                </a:path>
              </a:pathLst>
            </a:custGeom>
            <a:solidFill>
              <a:schemeClr val="l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g23cc15a4463_0_17"/>
            <p:cNvSpPr/>
            <p:nvPr/>
          </p:nvSpPr>
          <p:spPr>
            <a:xfrm>
              <a:off x="8149305" y="4153227"/>
              <a:ext cx="40409" cy="66293"/>
            </a:xfrm>
            <a:custGeom>
              <a:rect b="b" l="l" r="r" t="t"/>
              <a:pathLst>
                <a:path extrusionOk="0" h="1319" w="804">
                  <a:moveTo>
                    <a:pt x="416" y="185"/>
                  </a:moveTo>
                  <a:cubicBezTo>
                    <a:pt x="430" y="185"/>
                    <a:pt x="444" y="187"/>
                    <a:pt x="456" y="192"/>
                  </a:cubicBezTo>
                  <a:cubicBezTo>
                    <a:pt x="495" y="207"/>
                    <a:pt x="521" y="250"/>
                    <a:pt x="535" y="321"/>
                  </a:cubicBezTo>
                  <a:lnTo>
                    <a:pt x="628" y="788"/>
                  </a:lnTo>
                  <a:cubicBezTo>
                    <a:pt x="642" y="859"/>
                    <a:pt x="637" y="921"/>
                    <a:pt x="611" y="973"/>
                  </a:cubicBezTo>
                  <a:cubicBezTo>
                    <a:pt x="586" y="1024"/>
                    <a:pt x="545" y="1067"/>
                    <a:pt x="489" y="1100"/>
                  </a:cubicBezTo>
                  <a:cubicBezTo>
                    <a:pt x="450" y="1123"/>
                    <a:pt x="416" y="1134"/>
                    <a:pt x="385" y="1134"/>
                  </a:cubicBezTo>
                  <a:cubicBezTo>
                    <a:pt x="371" y="1134"/>
                    <a:pt x="358" y="1132"/>
                    <a:pt x="346" y="1127"/>
                  </a:cubicBezTo>
                  <a:cubicBezTo>
                    <a:pt x="309" y="1110"/>
                    <a:pt x="283" y="1067"/>
                    <a:pt x="270" y="996"/>
                  </a:cubicBezTo>
                  <a:lnTo>
                    <a:pt x="176" y="529"/>
                  </a:lnTo>
                  <a:cubicBezTo>
                    <a:pt x="163" y="458"/>
                    <a:pt x="167" y="397"/>
                    <a:pt x="192" y="345"/>
                  </a:cubicBezTo>
                  <a:cubicBezTo>
                    <a:pt x="215" y="294"/>
                    <a:pt x="256" y="252"/>
                    <a:pt x="313" y="218"/>
                  </a:cubicBezTo>
                  <a:cubicBezTo>
                    <a:pt x="352" y="196"/>
                    <a:pt x="386" y="185"/>
                    <a:pt x="416" y="185"/>
                  </a:cubicBezTo>
                  <a:close/>
                  <a:moveTo>
                    <a:pt x="485" y="0"/>
                  </a:moveTo>
                  <a:cubicBezTo>
                    <a:pt x="465" y="0"/>
                    <a:pt x="443" y="3"/>
                    <a:pt x="420" y="9"/>
                  </a:cubicBezTo>
                  <a:cubicBezTo>
                    <a:pt x="377" y="20"/>
                    <a:pt x="330" y="40"/>
                    <a:pt x="283" y="67"/>
                  </a:cubicBezTo>
                  <a:cubicBezTo>
                    <a:pt x="235" y="95"/>
                    <a:pt x="192" y="128"/>
                    <a:pt x="152" y="165"/>
                  </a:cubicBezTo>
                  <a:cubicBezTo>
                    <a:pt x="114" y="202"/>
                    <a:pt x="83" y="243"/>
                    <a:pt x="58" y="289"/>
                  </a:cubicBezTo>
                  <a:cubicBezTo>
                    <a:pt x="33" y="335"/>
                    <a:pt x="16" y="386"/>
                    <a:pt x="8" y="441"/>
                  </a:cubicBezTo>
                  <a:cubicBezTo>
                    <a:pt x="0" y="497"/>
                    <a:pt x="3" y="557"/>
                    <a:pt x="16" y="622"/>
                  </a:cubicBezTo>
                  <a:lnTo>
                    <a:pt x="109" y="1090"/>
                  </a:lnTo>
                  <a:cubicBezTo>
                    <a:pt x="122" y="1155"/>
                    <a:pt x="141" y="1206"/>
                    <a:pt x="168" y="1242"/>
                  </a:cubicBezTo>
                  <a:cubicBezTo>
                    <a:pt x="194" y="1277"/>
                    <a:pt x="224" y="1300"/>
                    <a:pt x="261" y="1310"/>
                  </a:cubicBezTo>
                  <a:cubicBezTo>
                    <a:pt x="279" y="1316"/>
                    <a:pt x="298" y="1319"/>
                    <a:pt x="318" y="1319"/>
                  </a:cubicBezTo>
                  <a:cubicBezTo>
                    <a:pt x="338" y="1319"/>
                    <a:pt x="359" y="1316"/>
                    <a:pt x="381" y="1310"/>
                  </a:cubicBezTo>
                  <a:cubicBezTo>
                    <a:pt x="424" y="1299"/>
                    <a:pt x="470" y="1279"/>
                    <a:pt x="518" y="1251"/>
                  </a:cubicBezTo>
                  <a:cubicBezTo>
                    <a:pt x="567" y="1224"/>
                    <a:pt x="610" y="1191"/>
                    <a:pt x="648" y="1154"/>
                  </a:cubicBezTo>
                  <a:cubicBezTo>
                    <a:pt x="686" y="1117"/>
                    <a:pt x="719" y="1075"/>
                    <a:pt x="744" y="1029"/>
                  </a:cubicBezTo>
                  <a:cubicBezTo>
                    <a:pt x="769" y="983"/>
                    <a:pt x="786" y="932"/>
                    <a:pt x="794" y="877"/>
                  </a:cubicBezTo>
                  <a:cubicBezTo>
                    <a:pt x="803" y="821"/>
                    <a:pt x="801" y="760"/>
                    <a:pt x="788" y="694"/>
                  </a:cubicBezTo>
                  <a:lnTo>
                    <a:pt x="695" y="227"/>
                  </a:lnTo>
                  <a:cubicBezTo>
                    <a:pt x="682" y="162"/>
                    <a:pt x="663" y="112"/>
                    <a:pt x="635" y="76"/>
                  </a:cubicBezTo>
                  <a:cubicBezTo>
                    <a:pt x="608" y="41"/>
                    <a:pt x="577" y="19"/>
                    <a:pt x="541" y="8"/>
                  </a:cubicBezTo>
                  <a:cubicBezTo>
                    <a:pt x="523" y="3"/>
                    <a:pt x="505" y="0"/>
                    <a:pt x="485" y="0"/>
                  </a:cubicBezTo>
                  <a:close/>
                </a:path>
              </a:pathLst>
            </a:custGeom>
            <a:solidFill>
              <a:schemeClr val="l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g23cc15a4463_0_17"/>
            <p:cNvSpPr/>
            <p:nvPr/>
          </p:nvSpPr>
          <p:spPr>
            <a:xfrm>
              <a:off x="8195745" y="4124730"/>
              <a:ext cx="42721" cy="71017"/>
            </a:xfrm>
            <a:custGeom>
              <a:rect b="b" l="l" r="r" t="t"/>
              <a:pathLst>
                <a:path extrusionOk="0" h="1413" w="850">
                  <a:moveTo>
                    <a:pt x="466" y="185"/>
                  </a:moveTo>
                  <a:cubicBezTo>
                    <a:pt x="480" y="185"/>
                    <a:pt x="493" y="188"/>
                    <a:pt x="505" y="193"/>
                  </a:cubicBezTo>
                  <a:cubicBezTo>
                    <a:pt x="543" y="207"/>
                    <a:pt x="570" y="251"/>
                    <a:pt x="583" y="321"/>
                  </a:cubicBezTo>
                  <a:lnTo>
                    <a:pt x="674" y="779"/>
                  </a:lnTo>
                  <a:cubicBezTo>
                    <a:pt x="688" y="850"/>
                    <a:pt x="683" y="911"/>
                    <a:pt x="659" y="963"/>
                  </a:cubicBezTo>
                  <a:cubicBezTo>
                    <a:pt x="634" y="1015"/>
                    <a:pt x="593" y="1058"/>
                    <a:pt x="536" y="1091"/>
                  </a:cubicBezTo>
                  <a:lnTo>
                    <a:pt x="357" y="1195"/>
                  </a:lnTo>
                  <a:lnTo>
                    <a:pt x="183" y="323"/>
                  </a:lnTo>
                  <a:lnTo>
                    <a:pt x="362" y="219"/>
                  </a:lnTo>
                  <a:cubicBezTo>
                    <a:pt x="401" y="196"/>
                    <a:pt x="436" y="185"/>
                    <a:pt x="466" y="185"/>
                  </a:cubicBezTo>
                  <a:close/>
                  <a:moveTo>
                    <a:pt x="535" y="1"/>
                  </a:moveTo>
                  <a:cubicBezTo>
                    <a:pt x="514" y="1"/>
                    <a:pt x="493" y="3"/>
                    <a:pt x="470" y="9"/>
                  </a:cubicBezTo>
                  <a:cubicBezTo>
                    <a:pt x="427" y="20"/>
                    <a:pt x="380" y="40"/>
                    <a:pt x="332" y="68"/>
                  </a:cubicBezTo>
                  <a:lnTo>
                    <a:pt x="64" y="224"/>
                  </a:lnTo>
                  <a:cubicBezTo>
                    <a:pt x="44" y="237"/>
                    <a:pt x="27" y="251"/>
                    <a:pt x="17" y="270"/>
                  </a:cubicBezTo>
                  <a:cubicBezTo>
                    <a:pt x="5" y="288"/>
                    <a:pt x="1" y="305"/>
                    <a:pt x="4" y="320"/>
                  </a:cubicBezTo>
                  <a:lnTo>
                    <a:pt x="216" y="1385"/>
                  </a:lnTo>
                  <a:cubicBezTo>
                    <a:pt x="219" y="1400"/>
                    <a:pt x="228" y="1409"/>
                    <a:pt x="243" y="1412"/>
                  </a:cubicBezTo>
                  <a:cubicBezTo>
                    <a:pt x="246" y="1413"/>
                    <a:pt x="248" y="1413"/>
                    <a:pt x="251" y="1413"/>
                  </a:cubicBezTo>
                  <a:cubicBezTo>
                    <a:pt x="265" y="1413"/>
                    <a:pt x="280" y="1408"/>
                    <a:pt x="298" y="1398"/>
                  </a:cubicBezTo>
                  <a:lnTo>
                    <a:pt x="565" y="1242"/>
                  </a:lnTo>
                  <a:cubicBezTo>
                    <a:pt x="613" y="1214"/>
                    <a:pt x="657" y="1181"/>
                    <a:pt x="697" y="1144"/>
                  </a:cubicBezTo>
                  <a:cubicBezTo>
                    <a:pt x="735" y="1107"/>
                    <a:pt x="767" y="1067"/>
                    <a:pt x="791" y="1020"/>
                  </a:cubicBezTo>
                  <a:cubicBezTo>
                    <a:pt x="816" y="974"/>
                    <a:pt x="832" y="924"/>
                    <a:pt x="841" y="867"/>
                  </a:cubicBezTo>
                  <a:cubicBezTo>
                    <a:pt x="850" y="812"/>
                    <a:pt x="848" y="751"/>
                    <a:pt x="834" y="686"/>
                  </a:cubicBezTo>
                  <a:lnTo>
                    <a:pt x="743" y="229"/>
                  </a:lnTo>
                  <a:cubicBezTo>
                    <a:pt x="731" y="164"/>
                    <a:pt x="710" y="113"/>
                    <a:pt x="684" y="78"/>
                  </a:cubicBezTo>
                  <a:cubicBezTo>
                    <a:pt x="657" y="42"/>
                    <a:pt x="626" y="19"/>
                    <a:pt x="590" y="8"/>
                  </a:cubicBezTo>
                  <a:cubicBezTo>
                    <a:pt x="572" y="3"/>
                    <a:pt x="554" y="1"/>
                    <a:pt x="535" y="1"/>
                  </a:cubicBezTo>
                  <a:close/>
                </a:path>
              </a:pathLst>
            </a:custGeom>
            <a:solidFill>
              <a:schemeClr val="l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g23cc15a4463_0_17"/>
            <p:cNvSpPr/>
            <p:nvPr/>
          </p:nvSpPr>
          <p:spPr>
            <a:xfrm>
              <a:off x="8244597" y="4091357"/>
              <a:ext cx="44128" cy="75943"/>
            </a:xfrm>
            <a:custGeom>
              <a:rect b="b" l="l" r="r" t="t"/>
              <a:pathLst>
                <a:path extrusionOk="0" h="1511" w="878">
                  <a:moveTo>
                    <a:pt x="628" y="0"/>
                  </a:moveTo>
                  <a:cubicBezTo>
                    <a:pt x="620" y="0"/>
                    <a:pt x="612" y="3"/>
                    <a:pt x="603" y="9"/>
                  </a:cubicBezTo>
                  <a:lnTo>
                    <a:pt x="65" y="322"/>
                  </a:lnTo>
                  <a:cubicBezTo>
                    <a:pt x="47" y="332"/>
                    <a:pt x="32" y="347"/>
                    <a:pt x="19" y="365"/>
                  </a:cubicBezTo>
                  <a:cubicBezTo>
                    <a:pt x="6" y="383"/>
                    <a:pt x="1" y="402"/>
                    <a:pt x="4" y="420"/>
                  </a:cubicBezTo>
                  <a:lnTo>
                    <a:pt x="216" y="1482"/>
                  </a:lnTo>
                  <a:cubicBezTo>
                    <a:pt x="219" y="1500"/>
                    <a:pt x="229" y="1509"/>
                    <a:pt x="246" y="1510"/>
                  </a:cubicBezTo>
                  <a:cubicBezTo>
                    <a:pt x="248" y="1510"/>
                    <a:pt x="250" y="1510"/>
                    <a:pt x="251" y="1510"/>
                  </a:cubicBezTo>
                  <a:cubicBezTo>
                    <a:pt x="267" y="1510"/>
                    <a:pt x="283" y="1506"/>
                    <a:pt x="298" y="1496"/>
                  </a:cubicBezTo>
                  <a:lnTo>
                    <a:pt x="836" y="1182"/>
                  </a:lnTo>
                  <a:cubicBezTo>
                    <a:pt x="854" y="1172"/>
                    <a:pt x="867" y="1156"/>
                    <a:pt x="872" y="1136"/>
                  </a:cubicBezTo>
                  <a:cubicBezTo>
                    <a:pt x="877" y="1116"/>
                    <a:pt x="878" y="1097"/>
                    <a:pt x="874" y="1079"/>
                  </a:cubicBezTo>
                  <a:cubicBezTo>
                    <a:pt x="870" y="1056"/>
                    <a:pt x="862" y="1041"/>
                    <a:pt x="850" y="1031"/>
                  </a:cubicBezTo>
                  <a:cubicBezTo>
                    <a:pt x="844" y="1026"/>
                    <a:pt x="838" y="1024"/>
                    <a:pt x="831" y="1024"/>
                  </a:cubicBezTo>
                  <a:cubicBezTo>
                    <a:pt x="823" y="1024"/>
                    <a:pt x="815" y="1027"/>
                    <a:pt x="806" y="1031"/>
                  </a:cubicBezTo>
                  <a:lnTo>
                    <a:pt x="358" y="1294"/>
                  </a:lnTo>
                  <a:lnTo>
                    <a:pt x="283" y="924"/>
                  </a:lnTo>
                  <a:lnTo>
                    <a:pt x="516" y="788"/>
                  </a:lnTo>
                  <a:cubicBezTo>
                    <a:pt x="534" y="778"/>
                    <a:pt x="547" y="762"/>
                    <a:pt x="552" y="743"/>
                  </a:cubicBezTo>
                  <a:cubicBezTo>
                    <a:pt x="558" y="724"/>
                    <a:pt x="559" y="707"/>
                    <a:pt x="557" y="691"/>
                  </a:cubicBezTo>
                  <a:cubicBezTo>
                    <a:pt x="552" y="673"/>
                    <a:pt x="545" y="660"/>
                    <a:pt x="533" y="652"/>
                  </a:cubicBezTo>
                  <a:cubicBezTo>
                    <a:pt x="527" y="647"/>
                    <a:pt x="521" y="645"/>
                    <a:pt x="514" y="645"/>
                  </a:cubicBezTo>
                  <a:cubicBezTo>
                    <a:pt x="507" y="645"/>
                    <a:pt x="499" y="648"/>
                    <a:pt x="489" y="653"/>
                  </a:cubicBezTo>
                  <a:lnTo>
                    <a:pt x="257" y="789"/>
                  </a:lnTo>
                  <a:lnTo>
                    <a:pt x="184" y="421"/>
                  </a:lnTo>
                  <a:lnTo>
                    <a:pt x="634" y="160"/>
                  </a:lnTo>
                  <a:cubicBezTo>
                    <a:pt x="650" y="150"/>
                    <a:pt x="662" y="135"/>
                    <a:pt x="667" y="115"/>
                  </a:cubicBezTo>
                  <a:cubicBezTo>
                    <a:pt x="674" y="94"/>
                    <a:pt x="675" y="73"/>
                    <a:pt x="671" y="52"/>
                  </a:cubicBezTo>
                  <a:cubicBezTo>
                    <a:pt x="667" y="34"/>
                    <a:pt x="659" y="19"/>
                    <a:pt x="648" y="9"/>
                  </a:cubicBezTo>
                  <a:cubicBezTo>
                    <a:pt x="642" y="3"/>
                    <a:pt x="635" y="0"/>
                    <a:pt x="628" y="0"/>
                  </a:cubicBezTo>
                  <a:close/>
                </a:path>
              </a:pathLst>
            </a:custGeom>
            <a:solidFill>
              <a:schemeClr val="l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g23cc15a4463_0_17"/>
            <p:cNvSpPr/>
            <p:nvPr/>
          </p:nvSpPr>
          <p:spPr>
            <a:xfrm>
              <a:off x="8292244" y="4064921"/>
              <a:ext cx="51215" cy="65439"/>
            </a:xfrm>
            <a:custGeom>
              <a:rect b="b" l="l" r="r" t="t"/>
              <a:pathLst>
                <a:path extrusionOk="0" h="1302" w="1019">
                  <a:moveTo>
                    <a:pt x="634" y="604"/>
                  </a:moveTo>
                  <a:lnTo>
                    <a:pt x="647" y="669"/>
                  </a:lnTo>
                  <a:cubicBezTo>
                    <a:pt x="649" y="686"/>
                    <a:pt x="649" y="704"/>
                    <a:pt x="645" y="723"/>
                  </a:cubicBezTo>
                  <a:cubicBezTo>
                    <a:pt x="640" y="743"/>
                    <a:pt x="633" y="763"/>
                    <a:pt x="622" y="783"/>
                  </a:cubicBezTo>
                  <a:cubicBezTo>
                    <a:pt x="611" y="803"/>
                    <a:pt x="598" y="822"/>
                    <a:pt x="582" y="840"/>
                  </a:cubicBezTo>
                  <a:cubicBezTo>
                    <a:pt x="566" y="858"/>
                    <a:pt x="548" y="873"/>
                    <a:pt x="528" y="884"/>
                  </a:cubicBezTo>
                  <a:cubicBezTo>
                    <a:pt x="509" y="895"/>
                    <a:pt x="492" y="901"/>
                    <a:pt x="477" y="901"/>
                  </a:cubicBezTo>
                  <a:cubicBezTo>
                    <a:pt x="471" y="901"/>
                    <a:pt x="466" y="900"/>
                    <a:pt x="461" y="899"/>
                  </a:cubicBezTo>
                  <a:cubicBezTo>
                    <a:pt x="442" y="894"/>
                    <a:pt x="430" y="877"/>
                    <a:pt x="424" y="848"/>
                  </a:cubicBezTo>
                  <a:cubicBezTo>
                    <a:pt x="415" y="805"/>
                    <a:pt x="426" y="766"/>
                    <a:pt x="457" y="732"/>
                  </a:cubicBezTo>
                  <a:cubicBezTo>
                    <a:pt x="487" y="697"/>
                    <a:pt x="531" y="663"/>
                    <a:pt x="589" y="631"/>
                  </a:cubicBezTo>
                  <a:lnTo>
                    <a:pt x="634" y="604"/>
                  </a:lnTo>
                  <a:close/>
                  <a:moveTo>
                    <a:pt x="692" y="1"/>
                  </a:moveTo>
                  <a:cubicBezTo>
                    <a:pt x="611" y="1"/>
                    <a:pt x="517" y="32"/>
                    <a:pt x="411" y="93"/>
                  </a:cubicBezTo>
                  <a:cubicBezTo>
                    <a:pt x="324" y="144"/>
                    <a:pt x="252" y="203"/>
                    <a:pt x="194" y="269"/>
                  </a:cubicBezTo>
                  <a:cubicBezTo>
                    <a:pt x="137" y="336"/>
                    <a:pt x="92" y="405"/>
                    <a:pt x="62" y="481"/>
                  </a:cubicBezTo>
                  <a:cubicBezTo>
                    <a:pt x="31" y="555"/>
                    <a:pt x="13" y="633"/>
                    <a:pt x="6" y="713"/>
                  </a:cubicBezTo>
                  <a:cubicBezTo>
                    <a:pt x="1" y="794"/>
                    <a:pt x="5" y="874"/>
                    <a:pt x="21" y="953"/>
                  </a:cubicBezTo>
                  <a:cubicBezTo>
                    <a:pt x="40" y="1045"/>
                    <a:pt x="68" y="1117"/>
                    <a:pt x="106" y="1170"/>
                  </a:cubicBezTo>
                  <a:cubicBezTo>
                    <a:pt x="143" y="1223"/>
                    <a:pt x="187" y="1260"/>
                    <a:pt x="235" y="1280"/>
                  </a:cubicBezTo>
                  <a:cubicBezTo>
                    <a:pt x="269" y="1294"/>
                    <a:pt x="305" y="1301"/>
                    <a:pt x="343" y="1301"/>
                  </a:cubicBezTo>
                  <a:cubicBezTo>
                    <a:pt x="359" y="1301"/>
                    <a:pt x="376" y="1300"/>
                    <a:pt x="394" y="1297"/>
                  </a:cubicBezTo>
                  <a:cubicBezTo>
                    <a:pt x="450" y="1288"/>
                    <a:pt x="508" y="1267"/>
                    <a:pt x="564" y="1234"/>
                  </a:cubicBezTo>
                  <a:cubicBezTo>
                    <a:pt x="590" y="1220"/>
                    <a:pt x="618" y="1200"/>
                    <a:pt x="647" y="1178"/>
                  </a:cubicBezTo>
                  <a:cubicBezTo>
                    <a:pt x="678" y="1156"/>
                    <a:pt x="705" y="1133"/>
                    <a:pt x="730" y="1109"/>
                  </a:cubicBezTo>
                  <a:cubicBezTo>
                    <a:pt x="755" y="1084"/>
                    <a:pt x="776" y="1061"/>
                    <a:pt x="791" y="1039"/>
                  </a:cubicBezTo>
                  <a:cubicBezTo>
                    <a:pt x="807" y="1017"/>
                    <a:pt x="814" y="998"/>
                    <a:pt x="810" y="983"/>
                  </a:cubicBezTo>
                  <a:cubicBezTo>
                    <a:pt x="809" y="974"/>
                    <a:pt x="803" y="966"/>
                    <a:pt x="794" y="957"/>
                  </a:cubicBezTo>
                  <a:cubicBezTo>
                    <a:pt x="789" y="953"/>
                    <a:pt x="784" y="951"/>
                    <a:pt x="778" y="951"/>
                  </a:cubicBezTo>
                  <a:cubicBezTo>
                    <a:pt x="773" y="951"/>
                    <a:pt x="767" y="953"/>
                    <a:pt x="760" y="957"/>
                  </a:cubicBezTo>
                  <a:cubicBezTo>
                    <a:pt x="752" y="962"/>
                    <a:pt x="743" y="970"/>
                    <a:pt x="733" y="980"/>
                  </a:cubicBezTo>
                  <a:cubicBezTo>
                    <a:pt x="724" y="990"/>
                    <a:pt x="711" y="1002"/>
                    <a:pt x="696" y="1018"/>
                  </a:cubicBezTo>
                  <a:cubicBezTo>
                    <a:pt x="681" y="1034"/>
                    <a:pt x="663" y="1049"/>
                    <a:pt x="640" y="1067"/>
                  </a:cubicBezTo>
                  <a:cubicBezTo>
                    <a:pt x="619" y="1084"/>
                    <a:pt x="592" y="1102"/>
                    <a:pt x="562" y="1120"/>
                  </a:cubicBezTo>
                  <a:cubicBezTo>
                    <a:pt x="495" y="1159"/>
                    <a:pt x="437" y="1180"/>
                    <a:pt x="388" y="1182"/>
                  </a:cubicBezTo>
                  <a:cubicBezTo>
                    <a:pt x="384" y="1183"/>
                    <a:pt x="380" y="1183"/>
                    <a:pt x="376" y="1183"/>
                  </a:cubicBezTo>
                  <a:cubicBezTo>
                    <a:pt x="332" y="1183"/>
                    <a:pt x="294" y="1171"/>
                    <a:pt x="262" y="1149"/>
                  </a:cubicBezTo>
                  <a:cubicBezTo>
                    <a:pt x="227" y="1124"/>
                    <a:pt x="199" y="1089"/>
                    <a:pt x="178" y="1043"/>
                  </a:cubicBezTo>
                  <a:cubicBezTo>
                    <a:pt x="156" y="997"/>
                    <a:pt x="140" y="945"/>
                    <a:pt x="129" y="888"/>
                  </a:cubicBezTo>
                  <a:cubicBezTo>
                    <a:pt x="117" y="828"/>
                    <a:pt x="111" y="766"/>
                    <a:pt x="112" y="703"/>
                  </a:cubicBezTo>
                  <a:cubicBezTo>
                    <a:pt x="115" y="640"/>
                    <a:pt x="126" y="578"/>
                    <a:pt x="147" y="517"/>
                  </a:cubicBezTo>
                  <a:cubicBezTo>
                    <a:pt x="170" y="457"/>
                    <a:pt x="204" y="400"/>
                    <a:pt x="249" y="345"/>
                  </a:cubicBezTo>
                  <a:cubicBezTo>
                    <a:pt x="294" y="291"/>
                    <a:pt x="354" y="241"/>
                    <a:pt x="430" y="197"/>
                  </a:cubicBezTo>
                  <a:cubicBezTo>
                    <a:pt x="515" y="147"/>
                    <a:pt x="590" y="122"/>
                    <a:pt x="652" y="122"/>
                  </a:cubicBezTo>
                  <a:cubicBezTo>
                    <a:pt x="686" y="122"/>
                    <a:pt x="716" y="130"/>
                    <a:pt x="743" y="144"/>
                  </a:cubicBezTo>
                  <a:cubicBezTo>
                    <a:pt x="821" y="185"/>
                    <a:pt x="872" y="277"/>
                    <a:pt x="902" y="421"/>
                  </a:cubicBezTo>
                  <a:cubicBezTo>
                    <a:pt x="906" y="444"/>
                    <a:pt x="910" y="468"/>
                    <a:pt x="913" y="498"/>
                  </a:cubicBezTo>
                  <a:cubicBezTo>
                    <a:pt x="916" y="526"/>
                    <a:pt x="917" y="554"/>
                    <a:pt x="915" y="582"/>
                  </a:cubicBezTo>
                  <a:cubicBezTo>
                    <a:pt x="914" y="610"/>
                    <a:pt x="908" y="635"/>
                    <a:pt x="899" y="659"/>
                  </a:cubicBezTo>
                  <a:cubicBezTo>
                    <a:pt x="890" y="682"/>
                    <a:pt x="876" y="699"/>
                    <a:pt x="855" y="711"/>
                  </a:cubicBezTo>
                  <a:cubicBezTo>
                    <a:pt x="845" y="717"/>
                    <a:pt x="834" y="720"/>
                    <a:pt x="825" y="720"/>
                  </a:cubicBezTo>
                  <a:cubicBezTo>
                    <a:pt x="819" y="720"/>
                    <a:pt x="814" y="719"/>
                    <a:pt x="809" y="717"/>
                  </a:cubicBezTo>
                  <a:cubicBezTo>
                    <a:pt x="795" y="711"/>
                    <a:pt x="783" y="695"/>
                    <a:pt x="773" y="671"/>
                  </a:cubicBezTo>
                  <a:lnTo>
                    <a:pt x="720" y="401"/>
                  </a:lnTo>
                  <a:cubicBezTo>
                    <a:pt x="714" y="367"/>
                    <a:pt x="701" y="340"/>
                    <a:pt x="684" y="321"/>
                  </a:cubicBezTo>
                  <a:cubicBezTo>
                    <a:pt x="666" y="302"/>
                    <a:pt x="646" y="289"/>
                    <a:pt x="621" y="284"/>
                  </a:cubicBezTo>
                  <a:cubicBezTo>
                    <a:pt x="611" y="281"/>
                    <a:pt x="600" y="280"/>
                    <a:pt x="589" y="280"/>
                  </a:cubicBezTo>
                  <a:cubicBezTo>
                    <a:pt x="574" y="280"/>
                    <a:pt x="557" y="282"/>
                    <a:pt x="540" y="286"/>
                  </a:cubicBezTo>
                  <a:cubicBezTo>
                    <a:pt x="510" y="294"/>
                    <a:pt x="478" y="306"/>
                    <a:pt x="446" y="327"/>
                  </a:cubicBezTo>
                  <a:cubicBezTo>
                    <a:pt x="421" y="340"/>
                    <a:pt x="397" y="357"/>
                    <a:pt x="374" y="376"/>
                  </a:cubicBezTo>
                  <a:cubicBezTo>
                    <a:pt x="350" y="395"/>
                    <a:pt x="328" y="414"/>
                    <a:pt x="310" y="435"/>
                  </a:cubicBezTo>
                  <a:cubicBezTo>
                    <a:pt x="292" y="455"/>
                    <a:pt x="279" y="474"/>
                    <a:pt x="269" y="493"/>
                  </a:cubicBezTo>
                  <a:cubicBezTo>
                    <a:pt x="260" y="512"/>
                    <a:pt x="256" y="528"/>
                    <a:pt x="259" y="540"/>
                  </a:cubicBezTo>
                  <a:cubicBezTo>
                    <a:pt x="261" y="553"/>
                    <a:pt x="268" y="564"/>
                    <a:pt x="278" y="575"/>
                  </a:cubicBezTo>
                  <a:cubicBezTo>
                    <a:pt x="285" y="583"/>
                    <a:pt x="292" y="587"/>
                    <a:pt x="300" y="587"/>
                  </a:cubicBezTo>
                  <a:cubicBezTo>
                    <a:pt x="304" y="587"/>
                    <a:pt x="308" y="586"/>
                    <a:pt x="313" y="583"/>
                  </a:cubicBezTo>
                  <a:cubicBezTo>
                    <a:pt x="318" y="579"/>
                    <a:pt x="325" y="573"/>
                    <a:pt x="332" y="564"/>
                  </a:cubicBezTo>
                  <a:cubicBezTo>
                    <a:pt x="338" y="556"/>
                    <a:pt x="347" y="546"/>
                    <a:pt x="356" y="535"/>
                  </a:cubicBezTo>
                  <a:cubicBezTo>
                    <a:pt x="366" y="522"/>
                    <a:pt x="378" y="510"/>
                    <a:pt x="393" y="497"/>
                  </a:cubicBezTo>
                  <a:cubicBezTo>
                    <a:pt x="408" y="483"/>
                    <a:pt x="428" y="470"/>
                    <a:pt x="450" y="456"/>
                  </a:cubicBezTo>
                  <a:cubicBezTo>
                    <a:pt x="485" y="436"/>
                    <a:pt x="514" y="426"/>
                    <a:pt x="538" y="426"/>
                  </a:cubicBezTo>
                  <a:cubicBezTo>
                    <a:pt x="575" y="426"/>
                    <a:pt x="598" y="450"/>
                    <a:pt x="608" y="499"/>
                  </a:cubicBezTo>
                  <a:lnTo>
                    <a:pt x="613" y="526"/>
                  </a:lnTo>
                  <a:lnTo>
                    <a:pt x="557" y="559"/>
                  </a:lnTo>
                  <a:cubicBezTo>
                    <a:pt x="513" y="584"/>
                    <a:pt x="473" y="611"/>
                    <a:pt x="437" y="638"/>
                  </a:cubicBezTo>
                  <a:cubicBezTo>
                    <a:pt x="402" y="665"/>
                    <a:pt x="371" y="695"/>
                    <a:pt x="348" y="724"/>
                  </a:cubicBezTo>
                  <a:cubicBezTo>
                    <a:pt x="324" y="754"/>
                    <a:pt x="307" y="786"/>
                    <a:pt x="298" y="819"/>
                  </a:cubicBezTo>
                  <a:cubicBezTo>
                    <a:pt x="288" y="852"/>
                    <a:pt x="287" y="887"/>
                    <a:pt x="295" y="924"/>
                  </a:cubicBezTo>
                  <a:cubicBezTo>
                    <a:pt x="300" y="957"/>
                    <a:pt x="312" y="982"/>
                    <a:pt x="326" y="999"/>
                  </a:cubicBezTo>
                  <a:cubicBezTo>
                    <a:pt x="342" y="1015"/>
                    <a:pt x="360" y="1026"/>
                    <a:pt x="380" y="1029"/>
                  </a:cubicBezTo>
                  <a:cubicBezTo>
                    <a:pt x="388" y="1030"/>
                    <a:pt x="396" y="1031"/>
                    <a:pt x="405" y="1031"/>
                  </a:cubicBezTo>
                  <a:cubicBezTo>
                    <a:pt x="419" y="1031"/>
                    <a:pt x="433" y="1029"/>
                    <a:pt x="449" y="1026"/>
                  </a:cubicBezTo>
                  <a:cubicBezTo>
                    <a:pt x="473" y="1019"/>
                    <a:pt x="496" y="1009"/>
                    <a:pt x="521" y="995"/>
                  </a:cubicBezTo>
                  <a:cubicBezTo>
                    <a:pt x="564" y="971"/>
                    <a:pt x="596" y="941"/>
                    <a:pt x="621" y="906"/>
                  </a:cubicBezTo>
                  <a:cubicBezTo>
                    <a:pt x="646" y="872"/>
                    <a:pt x="669" y="831"/>
                    <a:pt x="689" y="785"/>
                  </a:cubicBezTo>
                  <a:cubicBezTo>
                    <a:pt x="700" y="813"/>
                    <a:pt x="723" y="830"/>
                    <a:pt x="754" y="836"/>
                  </a:cubicBezTo>
                  <a:cubicBezTo>
                    <a:pt x="760" y="837"/>
                    <a:pt x="766" y="837"/>
                    <a:pt x="773" y="837"/>
                  </a:cubicBezTo>
                  <a:cubicBezTo>
                    <a:pt x="800" y="837"/>
                    <a:pt x="831" y="827"/>
                    <a:pt x="864" y="807"/>
                  </a:cubicBezTo>
                  <a:cubicBezTo>
                    <a:pt x="903" y="786"/>
                    <a:pt x="932" y="758"/>
                    <a:pt x="955" y="724"/>
                  </a:cubicBezTo>
                  <a:cubicBezTo>
                    <a:pt x="977" y="690"/>
                    <a:pt x="994" y="652"/>
                    <a:pt x="1004" y="610"/>
                  </a:cubicBezTo>
                  <a:cubicBezTo>
                    <a:pt x="1014" y="569"/>
                    <a:pt x="1019" y="525"/>
                    <a:pt x="1018" y="477"/>
                  </a:cubicBezTo>
                  <a:cubicBezTo>
                    <a:pt x="1017" y="431"/>
                    <a:pt x="1012" y="384"/>
                    <a:pt x="1003" y="337"/>
                  </a:cubicBezTo>
                  <a:cubicBezTo>
                    <a:pt x="969" y="170"/>
                    <a:pt x="902" y="65"/>
                    <a:pt x="799" y="21"/>
                  </a:cubicBezTo>
                  <a:cubicBezTo>
                    <a:pt x="766" y="8"/>
                    <a:pt x="731" y="1"/>
                    <a:pt x="692" y="1"/>
                  </a:cubicBezTo>
                  <a:close/>
                </a:path>
              </a:pathLst>
            </a:custGeom>
            <a:solidFill>
              <a:schemeClr val="l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g23cc15a4463_0_17"/>
            <p:cNvSpPr/>
            <p:nvPr/>
          </p:nvSpPr>
          <p:spPr>
            <a:xfrm>
              <a:off x="8080599" y="4283652"/>
              <a:ext cx="39605" cy="66444"/>
            </a:xfrm>
            <a:custGeom>
              <a:rect b="b" l="l" r="r" t="t"/>
              <a:pathLst>
                <a:path extrusionOk="0" h="1322" w="788">
                  <a:moveTo>
                    <a:pt x="465" y="1"/>
                  </a:moveTo>
                  <a:cubicBezTo>
                    <a:pt x="444" y="1"/>
                    <a:pt x="420" y="4"/>
                    <a:pt x="396" y="11"/>
                  </a:cubicBezTo>
                  <a:cubicBezTo>
                    <a:pt x="356" y="23"/>
                    <a:pt x="315" y="42"/>
                    <a:pt x="271" y="68"/>
                  </a:cubicBezTo>
                  <a:cubicBezTo>
                    <a:pt x="208" y="104"/>
                    <a:pt x="158" y="143"/>
                    <a:pt x="121" y="186"/>
                  </a:cubicBezTo>
                  <a:cubicBezTo>
                    <a:pt x="84" y="228"/>
                    <a:pt x="56" y="270"/>
                    <a:pt x="38" y="311"/>
                  </a:cubicBezTo>
                  <a:cubicBezTo>
                    <a:pt x="18" y="353"/>
                    <a:pt x="7" y="392"/>
                    <a:pt x="4" y="429"/>
                  </a:cubicBezTo>
                  <a:cubicBezTo>
                    <a:pt x="0" y="466"/>
                    <a:pt x="1" y="498"/>
                    <a:pt x="7" y="524"/>
                  </a:cubicBezTo>
                  <a:cubicBezTo>
                    <a:pt x="13" y="555"/>
                    <a:pt x="22" y="572"/>
                    <a:pt x="34" y="578"/>
                  </a:cubicBezTo>
                  <a:cubicBezTo>
                    <a:pt x="36" y="579"/>
                    <a:pt x="39" y="579"/>
                    <a:pt x="42" y="579"/>
                  </a:cubicBezTo>
                  <a:cubicBezTo>
                    <a:pt x="56" y="579"/>
                    <a:pt x="77" y="571"/>
                    <a:pt x="105" y="554"/>
                  </a:cubicBezTo>
                  <a:cubicBezTo>
                    <a:pt x="134" y="537"/>
                    <a:pt x="154" y="519"/>
                    <a:pt x="161" y="501"/>
                  </a:cubicBezTo>
                  <a:cubicBezTo>
                    <a:pt x="169" y="482"/>
                    <a:pt x="172" y="462"/>
                    <a:pt x="167" y="440"/>
                  </a:cubicBezTo>
                  <a:cubicBezTo>
                    <a:pt x="164" y="425"/>
                    <a:pt x="164" y="408"/>
                    <a:pt x="166" y="389"/>
                  </a:cubicBezTo>
                  <a:cubicBezTo>
                    <a:pt x="167" y="370"/>
                    <a:pt x="173" y="350"/>
                    <a:pt x="183" y="331"/>
                  </a:cubicBezTo>
                  <a:cubicBezTo>
                    <a:pt x="193" y="311"/>
                    <a:pt x="206" y="292"/>
                    <a:pt x="226" y="273"/>
                  </a:cubicBezTo>
                  <a:cubicBezTo>
                    <a:pt x="244" y="254"/>
                    <a:pt x="268" y="236"/>
                    <a:pt x="299" y="218"/>
                  </a:cubicBezTo>
                  <a:cubicBezTo>
                    <a:pt x="335" y="197"/>
                    <a:pt x="366" y="186"/>
                    <a:pt x="393" y="186"/>
                  </a:cubicBezTo>
                  <a:cubicBezTo>
                    <a:pt x="402" y="186"/>
                    <a:pt x="411" y="188"/>
                    <a:pt x="419" y="190"/>
                  </a:cubicBezTo>
                  <a:cubicBezTo>
                    <a:pt x="450" y="202"/>
                    <a:pt x="471" y="236"/>
                    <a:pt x="482" y="295"/>
                  </a:cubicBezTo>
                  <a:cubicBezTo>
                    <a:pt x="490" y="331"/>
                    <a:pt x="492" y="364"/>
                    <a:pt x="489" y="391"/>
                  </a:cubicBezTo>
                  <a:cubicBezTo>
                    <a:pt x="486" y="418"/>
                    <a:pt x="479" y="443"/>
                    <a:pt x="468" y="464"/>
                  </a:cubicBezTo>
                  <a:cubicBezTo>
                    <a:pt x="455" y="484"/>
                    <a:pt x="441" y="504"/>
                    <a:pt x="423" y="519"/>
                  </a:cubicBezTo>
                  <a:cubicBezTo>
                    <a:pt x="405" y="535"/>
                    <a:pt x="383" y="550"/>
                    <a:pt x="361" y="563"/>
                  </a:cubicBezTo>
                  <a:cubicBezTo>
                    <a:pt x="342" y="574"/>
                    <a:pt x="329" y="589"/>
                    <a:pt x="325" y="607"/>
                  </a:cubicBezTo>
                  <a:cubicBezTo>
                    <a:pt x="320" y="626"/>
                    <a:pt x="319" y="644"/>
                    <a:pt x="322" y="662"/>
                  </a:cubicBezTo>
                  <a:cubicBezTo>
                    <a:pt x="326" y="679"/>
                    <a:pt x="333" y="693"/>
                    <a:pt x="344" y="702"/>
                  </a:cubicBezTo>
                  <a:cubicBezTo>
                    <a:pt x="348" y="706"/>
                    <a:pt x="354" y="709"/>
                    <a:pt x="361" y="709"/>
                  </a:cubicBezTo>
                  <a:cubicBezTo>
                    <a:pt x="368" y="709"/>
                    <a:pt x="377" y="706"/>
                    <a:pt x="388" y="699"/>
                  </a:cubicBezTo>
                  <a:cubicBezTo>
                    <a:pt x="434" y="673"/>
                    <a:pt x="474" y="659"/>
                    <a:pt x="509" y="659"/>
                  </a:cubicBezTo>
                  <a:cubicBezTo>
                    <a:pt x="516" y="659"/>
                    <a:pt x="523" y="660"/>
                    <a:pt x="530" y="661"/>
                  </a:cubicBezTo>
                  <a:cubicBezTo>
                    <a:pt x="568" y="668"/>
                    <a:pt x="594" y="703"/>
                    <a:pt x="607" y="767"/>
                  </a:cubicBezTo>
                  <a:lnTo>
                    <a:pt x="613" y="797"/>
                  </a:lnTo>
                  <a:cubicBezTo>
                    <a:pt x="628" y="868"/>
                    <a:pt x="622" y="928"/>
                    <a:pt x="598" y="976"/>
                  </a:cubicBezTo>
                  <a:cubicBezTo>
                    <a:pt x="575" y="1025"/>
                    <a:pt x="532" y="1068"/>
                    <a:pt x="470" y="1104"/>
                  </a:cubicBezTo>
                  <a:cubicBezTo>
                    <a:pt x="424" y="1130"/>
                    <a:pt x="386" y="1143"/>
                    <a:pt x="355" y="1143"/>
                  </a:cubicBezTo>
                  <a:cubicBezTo>
                    <a:pt x="344" y="1143"/>
                    <a:pt x="335" y="1142"/>
                    <a:pt x="326" y="1139"/>
                  </a:cubicBezTo>
                  <a:cubicBezTo>
                    <a:pt x="291" y="1127"/>
                    <a:pt x="271" y="1103"/>
                    <a:pt x="264" y="1068"/>
                  </a:cubicBezTo>
                  <a:cubicBezTo>
                    <a:pt x="259" y="1046"/>
                    <a:pt x="250" y="1034"/>
                    <a:pt x="237" y="1029"/>
                  </a:cubicBezTo>
                  <a:cubicBezTo>
                    <a:pt x="235" y="1029"/>
                    <a:pt x="232" y="1028"/>
                    <a:pt x="229" y="1028"/>
                  </a:cubicBezTo>
                  <a:cubicBezTo>
                    <a:pt x="215" y="1028"/>
                    <a:pt x="195" y="1036"/>
                    <a:pt x="168" y="1052"/>
                  </a:cubicBezTo>
                  <a:cubicBezTo>
                    <a:pt x="140" y="1068"/>
                    <a:pt x="122" y="1083"/>
                    <a:pt x="113" y="1100"/>
                  </a:cubicBezTo>
                  <a:cubicBezTo>
                    <a:pt x="104" y="1117"/>
                    <a:pt x="103" y="1140"/>
                    <a:pt x="107" y="1167"/>
                  </a:cubicBezTo>
                  <a:cubicBezTo>
                    <a:pt x="114" y="1199"/>
                    <a:pt x="126" y="1229"/>
                    <a:pt x="147" y="1255"/>
                  </a:cubicBezTo>
                  <a:cubicBezTo>
                    <a:pt x="166" y="1281"/>
                    <a:pt x="192" y="1299"/>
                    <a:pt x="224" y="1310"/>
                  </a:cubicBezTo>
                  <a:cubicBezTo>
                    <a:pt x="245" y="1318"/>
                    <a:pt x="268" y="1321"/>
                    <a:pt x="294" y="1321"/>
                  </a:cubicBezTo>
                  <a:cubicBezTo>
                    <a:pt x="309" y="1321"/>
                    <a:pt x="325" y="1320"/>
                    <a:pt x="342" y="1318"/>
                  </a:cubicBezTo>
                  <a:cubicBezTo>
                    <a:pt x="387" y="1311"/>
                    <a:pt x="438" y="1290"/>
                    <a:pt x="498" y="1256"/>
                  </a:cubicBezTo>
                  <a:cubicBezTo>
                    <a:pt x="545" y="1228"/>
                    <a:pt x="589" y="1196"/>
                    <a:pt x="629" y="1159"/>
                  </a:cubicBezTo>
                  <a:cubicBezTo>
                    <a:pt x="668" y="1123"/>
                    <a:pt x="701" y="1081"/>
                    <a:pt x="726" y="1035"/>
                  </a:cubicBezTo>
                  <a:cubicBezTo>
                    <a:pt x="751" y="989"/>
                    <a:pt x="769" y="938"/>
                    <a:pt x="778" y="883"/>
                  </a:cubicBezTo>
                  <a:cubicBezTo>
                    <a:pt x="787" y="829"/>
                    <a:pt x="786" y="769"/>
                    <a:pt x="773" y="705"/>
                  </a:cubicBezTo>
                  <a:lnTo>
                    <a:pt x="767" y="675"/>
                  </a:lnTo>
                  <a:cubicBezTo>
                    <a:pt x="754" y="606"/>
                    <a:pt x="729" y="560"/>
                    <a:pt x="692" y="537"/>
                  </a:cubicBezTo>
                  <a:cubicBezTo>
                    <a:pt x="665" y="520"/>
                    <a:pt x="635" y="512"/>
                    <a:pt x="601" y="512"/>
                  </a:cubicBezTo>
                  <a:cubicBezTo>
                    <a:pt x="589" y="512"/>
                    <a:pt x="576" y="513"/>
                    <a:pt x="563" y="515"/>
                  </a:cubicBezTo>
                  <a:cubicBezTo>
                    <a:pt x="596" y="475"/>
                    <a:pt x="619" y="426"/>
                    <a:pt x="632" y="367"/>
                  </a:cubicBezTo>
                  <a:cubicBezTo>
                    <a:pt x="644" y="308"/>
                    <a:pt x="644" y="243"/>
                    <a:pt x="631" y="177"/>
                  </a:cubicBezTo>
                  <a:cubicBezTo>
                    <a:pt x="621" y="124"/>
                    <a:pt x="605" y="84"/>
                    <a:pt x="583" y="56"/>
                  </a:cubicBezTo>
                  <a:cubicBezTo>
                    <a:pt x="560" y="28"/>
                    <a:pt x="533" y="11"/>
                    <a:pt x="501" y="5"/>
                  </a:cubicBezTo>
                  <a:cubicBezTo>
                    <a:pt x="490" y="2"/>
                    <a:pt x="478" y="1"/>
                    <a:pt x="465" y="1"/>
                  </a:cubicBezTo>
                  <a:close/>
                </a:path>
              </a:pathLst>
            </a:custGeom>
            <a:solidFill>
              <a:schemeClr val="l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g23cc15a4463_0_17"/>
            <p:cNvSpPr/>
            <p:nvPr/>
          </p:nvSpPr>
          <p:spPr>
            <a:xfrm>
              <a:off x="8127542" y="4252139"/>
              <a:ext cx="43425" cy="70263"/>
            </a:xfrm>
            <a:custGeom>
              <a:rect b="b" l="l" r="r" t="t"/>
              <a:pathLst>
                <a:path extrusionOk="0" h="1398" w="864">
                  <a:moveTo>
                    <a:pt x="516" y="513"/>
                  </a:moveTo>
                  <a:lnTo>
                    <a:pt x="522" y="754"/>
                  </a:lnTo>
                  <a:lnTo>
                    <a:pt x="349" y="856"/>
                  </a:lnTo>
                  <a:lnTo>
                    <a:pt x="340" y="616"/>
                  </a:lnTo>
                  <a:lnTo>
                    <a:pt x="516" y="513"/>
                  </a:lnTo>
                  <a:close/>
                  <a:moveTo>
                    <a:pt x="606" y="1"/>
                  </a:moveTo>
                  <a:cubicBezTo>
                    <a:pt x="592" y="1"/>
                    <a:pt x="577" y="5"/>
                    <a:pt x="561" y="15"/>
                  </a:cubicBezTo>
                  <a:cubicBezTo>
                    <a:pt x="546" y="22"/>
                    <a:pt x="532" y="34"/>
                    <a:pt x="520" y="48"/>
                  </a:cubicBezTo>
                  <a:cubicBezTo>
                    <a:pt x="509" y="63"/>
                    <a:pt x="503" y="75"/>
                    <a:pt x="503" y="89"/>
                  </a:cubicBezTo>
                  <a:lnTo>
                    <a:pt x="512" y="374"/>
                  </a:lnTo>
                  <a:lnTo>
                    <a:pt x="338" y="476"/>
                  </a:lnTo>
                  <a:lnTo>
                    <a:pt x="328" y="225"/>
                  </a:lnTo>
                  <a:cubicBezTo>
                    <a:pt x="323" y="202"/>
                    <a:pt x="313" y="189"/>
                    <a:pt x="296" y="187"/>
                  </a:cubicBezTo>
                  <a:cubicBezTo>
                    <a:pt x="293" y="187"/>
                    <a:pt x="290" y="186"/>
                    <a:pt x="287" y="186"/>
                  </a:cubicBezTo>
                  <a:cubicBezTo>
                    <a:pt x="273" y="186"/>
                    <a:pt x="257" y="191"/>
                    <a:pt x="241" y="200"/>
                  </a:cubicBezTo>
                  <a:cubicBezTo>
                    <a:pt x="225" y="209"/>
                    <a:pt x="212" y="221"/>
                    <a:pt x="200" y="234"/>
                  </a:cubicBezTo>
                  <a:cubicBezTo>
                    <a:pt x="188" y="249"/>
                    <a:pt x="182" y="262"/>
                    <a:pt x="182" y="275"/>
                  </a:cubicBezTo>
                  <a:lnTo>
                    <a:pt x="194" y="560"/>
                  </a:lnTo>
                  <a:lnTo>
                    <a:pt x="38" y="650"/>
                  </a:lnTo>
                  <a:cubicBezTo>
                    <a:pt x="24" y="658"/>
                    <a:pt x="13" y="671"/>
                    <a:pt x="8" y="688"/>
                  </a:cubicBezTo>
                  <a:cubicBezTo>
                    <a:pt x="2" y="705"/>
                    <a:pt x="1" y="722"/>
                    <a:pt x="6" y="741"/>
                  </a:cubicBezTo>
                  <a:cubicBezTo>
                    <a:pt x="9" y="760"/>
                    <a:pt x="16" y="772"/>
                    <a:pt x="27" y="779"/>
                  </a:cubicBezTo>
                  <a:cubicBezTo>
                    <a:pt x="31" y="782"/>
                    <a:pt x="36" y="783"/>
                    <a:pt x="41" y="783"/>
                  </a:cubicBezTo>
                  <a:cubicBezTo>
                    <a:pt x="48" y="783"/>
                    <a:pt x="56" y="781"/>
                    <a:pt x="66" y="775"/>
                  </a:cubicBezTo>
                  <a:lnTo>
                    <a:pt x="195" y="700"/>
                  </a:lnTo>
                  <a:lnTo>
                    <a:pt x="204" y="940"/>
                  </a:lnTo>
                  <a:lnTo>
                    <a:pt x="49" y="1030"/>
                  </a:lnTo>
                  <a:cubicBezTo>
                    <a:pt x="36" y="1038"/>
                    <a:pt x="27" y="1051"/>
                    <a:pt x="20" y="1069"/>
                  </a:cubicBezTo>
                  <a:cubicBezTo>
                    <a:pt x="15" y="1087"/>
                    <a:pt x="13" y="1105"/>
                    <a:pt x="17" y="1123"/>
                  </a:cubicBezTo>
                  <a:cubicBezTo>
                    <a:pt x="20" y="1141"/>
                    <a:pt x="28" y="1153"/>
                    <a:pt x="39" y="1160"/>
                  </a:cubicBezTo>
                  <a:cubicBezTo>
                    <a:pt x="44" y="1163"/>
                    <a:pt x="49" y="1164"/>
                    <a:pt x="54" y="1164"/>
                  </a:cubicBezTo>
                  <a:cubicBezTo>
                    <a:pt x="61" y="1164"/>
                    <a:pt x="69" y="1162"/>
                    <a:pt x="78" y="1156"/>
                  </a:cubicBezTo>
                  <a:lnTo>
                    <a:pt x="205" y="1083"/>
                  </a:lnTo>
                  <a:lnTo>
                    <a:pt x="218" y="1363"/>
                  </a:lnTo>
                  <a:cubicBezTo>
                    <a:pt x="223" y="1384"/>
                    <a:pt x="233" y="1395"/>
                    <a:pt x="251" y="1397"/>
                  </a:cubicBezTo>
                  <a:cubicBezTo>
                    <a:pt x="254" y="1398"/>
                    <a:pt x="257" y="1398"/>
                    <a:pt x="260" y="1398"/>
                  </a:cubicBezTo>
                  <a:cubicBezTo>
                    <a:pt x="275" y="1398"/>
                    <a:pt x="291" y="1393"/>
                    <a:pt x="308" y="1383"/>
                  </a:cubicBezTo>
                  <a:cubicBezTo>
                    <a:pt x="321" y="1376"/>
                    <a:pt x="332" y="1365"/>
                    <a:pt x="344" y="1349"/>
                  </a:cubicBezTo>
                  <a:cubicBezTo>
                    <a:pt x="357" y="1332"/>
                    <a:pt x="362" y="1317"/>
                    <a:pt x="361" y="1304"/>
                  </a:cubicBezTo>
                  <a:lnTo>
                    <a:pt x="351" y="998"/>
                  </a:lnTo>
                  <a:lnTo>
                    <a:pt x="526" y="896"/>
                  </a:lnTo>
                  <a:lnTo>
                    <a:pt x="536" y="1177"/>
                  </a:lnTo>
                  <a:cubicBezTo>
                    <a:pt x="540" y="1198"/>
                    <a:pt x="551" y="1210"/>
                    <a:pt x="569" y="1213"/>
                  </a:cubicBezTo>
                  <a:cubicBezTo>
                    <a:pt x="571" y="1213"/>
                    <a:pt x="574" y="1213"/>
                    <a:pt x="576" y="1213"/>
                  </a:cubicBezTo>
                  <a:cubicBezTo>
                    <a:pt x="592" y="1213"/>
                    <a:pt x="609" y="1208"/>
                    <a:pt x="626" y="1198"/>
                  </a:cubicBezTo>
                  <a:cubicBezTo>
                    <a:pt x="639" y="1190"/>
                    <a:pt x="653" y="1178"/>
                    <a:pt x="664" y="1162"/>
                  </a:cubicBezTo>
                  <a:cubicBezTo>
                    <a:pt x="676" y="1146"/>
                    <a:pt x="681" y="1133"/>
                    <a:pt x="681" y="1119"/>
                  </a:cubicBezTo>
                  <a:lnTo>
                    <a:pt x="671" y="812"/>
                  </a:lnTo>
                  <a:lnTo>
                    <a:pt x="825" y="722"/>
                  </a:lnTo>
                  <a:cubicBezTo>
                    <a:pt x="837" y="715"/>
                    <a:pt x="847" y="703"/>
                    <a:pt x="855" y="685"/>
                  </a:cubicBezTo>
                  <a:cubicBezTo>
                    <a:pt x="862" y="667"/>
                    <a:pt x="864" y="649"/>
                    <a:pt x="860" y="629"/>
                  </a:cubicBezTo>
                  <a:cubicBezTo>
                    <a:pt x="857" y="611"/>
                    <a:pt x="849" y="599"/>
                    <a:pt x="835" y="593"/>
                  </a:cubicBezTo>
                  <a:cubicBezTo>
                    <a:pt x="829" y="590"/>
                    <a:pt x="824" y="589"/>
                    <a:pt x="818" y="589"/>
                  </a:cubicBezTo>
                  <a:cubicBezTo>
                    <a:pt x="811" y="589"/>
                    <a:pt x="804" y="591"/>
                    <a:pt x="796" y="596"/>
                  </a:cubicBezTo>
                  <a:lnTo>
                    <a:pt x="668" y="670"/>
                  </a:lnTo>
                  <a:lnTo>
                    <a:pt x="660" y="429"/>
                  </a:lnTo>
                  <a:lnTo>
                    <a:pt x="813" y="340"/>
                  </a:lnTo>
                  <a:cubicBezTo>
                    <a:pt x="825" y="333"/>
                    <a:pt x="834" y="321"/>
                    <a:pt x="842" y="303"/>
                  </a:cubicBezTo>
                  <a:cubicBezTo>
                    <a:pt x="849" y="285"/>
                    <a:pt x="851" y="267"/>
                    <a:pt x="847" y="249"/>
                  </a:cubicBezTo>
                  <a:cubicBezTo>
                    <a:pt x="843" y="231"/>
                    <a:pt x="835" y="218"/>
                    <a:pt x="823" y="213"/>
                  </a:cubicBezTo>
                  <a:cubicBezTo>
                    <a:pt x="817" y="210"/>
                    <a:pt x="812" y="209"/>
                    <a:pt x="806" y="209"/>
                  </a:cubicBezTo>
                  <a:cubicBezTo>
                    <a:pt x="799" y="209"/>
                    <a:pt x="792" y="211"/>
                    <a:pt x="785" y="215"/>
                  </a:cubicBezTo>
                  <a:lnTo>
                    <a:pt x="656" y="291"/>
                  </a:lnTo>
                  <a:lnTo>
                    <a:pt x="648" y="38"/>
                  </a:lnTo>
                  <a:cubicBezTo>
                    <a:pt x="643" y="16"/>
                    <a:pt x="632" y="3"/>
                    <a:pt x="615" y="1"/>
                  </a:cubicBezTo>
                  <a:cubicBezTo>
                    <a:pt x="612" y="1"/>
                    <a:pt x="609" y="1"/>
                    <a:pt x="606" y="1"/>
                  </a:cubicBezTo>
                  <a:close/>
                </a:path>
              </a:pathLst>
            </a:custGeom>
            <a:solidFill>
              <a:schemeClr val="l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g23cc15a4463_0_17"/>
            <p:cNvSpPr/>
            <p:nvPr/>
          </p:nvSpPr>
          <p:spPr>
            <a:xfrm>
              <a:off x="8179712" y="4225350"/>
              <a:ext cx="39404" cy="67449"/>
            </a:xfrm>
            <a:custGeom>
              <a:rect b="b" l="l" r="r" t="t"/>
              <a:pathLst>
                <a:path extrusionOk="0" h="1342" w="784">
                  <a:moveTo>
                    <a:pt x="277" y="267"/>
                  </a:moveTo>
                  <a:lnTo>
                    <a:pt x="336" y="560"/>
                  </a:lnTo>
                  <a:cubicBezTo>
                    <a:pt x="314" y="565"/>
                    <a:pt x="293" y="567"/>
                    <a:pt x="274" y="568"/>
                  </a:cubicBezTo>
                  <a:cubicBezTo>
                    <a:pt x="269" y="568"/>
                    <a:pt x="265" y="568"/>
                    <a:pt x="260" y="568"/>
                  </a:cubicBezTo>
                  <a:cubicBezTo>
                    <a:pt x="246" y="568"/>
                    <a:pt x="233" y="567"/>
                    <a:pt x="222" y="563"/>
                  </a:cubicBezTo>
                  <a:cubicBezTo>
                    <a:pt x="206" y="560"/>
                    <a:pt x="193" y="551"/>
                    <a:pt x="181" y="539"/>
                  </a:cubicBezTo>
                  <a:cubicBezTo>
                    <a:pt x="171" y="526"/>
                    <a:pt x="163" y="509"/>
                    <a:pt x="159" y="487"/>
                  </a:cubicBezTo>
                  <a:cubicBezTo>
                    <a:pt x="151" y="445"/>
                    <a:pt x="158" y="406"/>
                    <a:pt x="181" y="369"/>
                  </a:cubicBezTo>
                  <a:cubicBezTo>
                    <a:pt x="204" y="331"/>
                    <a:pt x="237" y="298"/>
                    <a:pt x="277" y="267"/>
                  </a:cubicBezTo>
                  <a:close/>
                  <a:moveTo>
                    <a:pt x="482" y="725"/>
                  </a:moveTo>
                  <a:cubicBezTo>
                    <a:pt x="509" y="725"/>
                    <a:pt x="534" y="729"/>
                    <a:pt x="555" y="737"/>
                  </a:cubicBezTo>
                  <a:cubicBezTo>
                    <a:pt x="586" y="749"/>
                    <a:pt x="607" y="780"/>
                    <a:pt x="617" y="829"/>
                  </a:cubicBezTo>
                  <a:cubicBezTo>
                    <a:pt x="626" y="875"/>
                    <a:pt x="621" y="918"/>
                    <a:pt x="603" y="958"/>
                  </a:cubicBezTo>
                  <a:cubicBezTo>
                    <a:pt x="585" y="997"/>
                    <a:pt x="555" y="1033"/>
                    <a:pt x="516" y="1066"/>
                  </a:cubicBezTo>
                  <a:lnTo>
                    <a:pt x="448" y="727"/>
                  </a:lnTo>
                  <a:cubicBezTo>
                    <a:pt x="460" y="725"/>
                    <a:pt x="471" y="725"/>
                    <a:pt x="482" y="725"/>
                  </a:cubicBezTo>
                  <a:close/>
                  <a:moveTo>
                    <a:pt x="532" y="0"/>
                  </a:moveTo>
                  <a:cubicBezTo>
                    <a:pt x="521" y="0"/>
                    <a:pt x="509" y="1"/>
                    <a:pt x="496" y="4"/>
                  </a:cubicBezTo>
                  <a:cubicBezTo>
                    <a:pt x="469" y="9"/>
                    <a:pt x="440" y="18"/>
                    <a:pt x="410" y="31"/>
                  </a:cubicBezTo>
                  <a:cubicBezTo>
                    <a:pt x="381" y="42"/>
                    <a:pt x="353" y="56"/>
                    <a:pt x="328" y="70"/>
                  </a:cubicBezTo>
                  <a:lnTo>
                    <a:pt x="319" y="26"/>
                  </a:lnTo>
                  <a:cubicBezTo>
                    <a:pt x="317" y="17"/>
                    <a:pt x="310" y="12"/>
                    <a:pt x="298" y="9"/>
                  </a:cubicBezTo>
                  <a:cubicBezTo>
                    <a:pt x="296" y="9"/>
                    <a:pt x="293" y="9"/>
                    <a:pt x="291" y="9"/>
                  </a:cubicBezTo>
                  <a:cubicBezTo>
                    <a:pt x="283" y="9"/>
                    <a:pt x="274" y="11"/>
                    <a:pt x="266" y="16"/>
                  </a:cubicBezTo>
                  <a:cubicBezTo>
                    <a:pt x="252" y="24"/>
                    <a:pt x="243" y="33"/>
                    <a:pt x="237" y="45"/>
                  </a:cubicBezTo>
                  <a:cubicBezTo>
                    <a:pt x="230" y="58"/>
                    <a:pt x="228" y="69"/>
                    <a:pt x="230" y="78"/>
                  </a:cubicBezTo>
                  <a:lnTo>
                    <a:pt x="239" y="125"/>
                  </a:lnTo>
                  <a:cubicBezTo>
                    <a:pt x="203" y="150"/>
                    <a:pt x="169" y="179"/>
                    <a:pt x="137" y="211"/>
                  </a:cubicBezTo>
                  <a:cubicBezTo>
                    <a:pt x="106" y="244"/>
                    <a:pt x="79" y="280"/>
                    <a:pt x="58" y="319"/>
                  </a:cubicBezTo>
                  <a:cubicBezTo>
                    <a:pt x="35" y="358"/>
                    <a:pt x="19" y="401"/>
                    <a:pt x="10" y="446"/>
                  </a:cubicBezTo>
                  <a:cubicBezTo>
                    <a:pt x="0" y="492"/>
                    <a:pt x="1" y="540"/>
                    <a:pt x="10" y="590"/>
                  </a:cubicBezTo>
                  <a:cubicBezTo>
                    <a:pt x="21" y="642"/>
                    <a:pt x="38" y="680"/>
                    <a:pt x="62" y="704"/>
                  </a:cubicBezTo>
                  <a:cubicBezTo>
                    <a:pt x="86" y="729"/>
                    <a:pt x="114" y="745"/>
                    <a:pt x="145" y="753"/>
                  </a:cubicBezTo>
                  <a:cubicBezTo>
                    <a:pt x="165" y="757"/>
                    <a:pt x="186" y="759"/>
                    <a:pt x="207" y="759"/>
                  </a:cubicBezTo>
                  <a:cubicBezTo>
                    <a:pt x="221" y="759"/>
                    <a:pt x="234" y="758"/>
                    <a:pt x="249" y="756"/>
                  </a:cubicBezTo>
                  <a:cubicBezTo>
                    <a:pt x="286" y="751"/>
                    <a:pt x="323" y="746"/>
                    <a:pt x="360" y="738"/>
                  </a:cubicBezTo>
                  <a:lnTo>
                    <a:pt x="436" y="1115"/>
                  </a:lnTo>
                  <a:cubicBezTo>
                    <a:pt x="396" y="1134"/>
                    <a:pt x="363" y="1146"/>
                    <a:pt x="335" y="1147"/>
                  </a:cubicBezTo>
                  <a:cubicBezTo>
                    <a:pt x="328" y="1147"/>
                    <a:pt x="321" y="1147"/>
                    <a:pt x="315" y="1147"/>
                  </a:cubicBezTo>
                  <a:cubicBezTo>
                    <a:pt x="295" y="1147"/>
                    <a:pt x="277" y="1146"/>
                    <a:pt x="260" y="1142"/>
                  </a:cubicBezTo>
                  <a:cubicBezTo>
                    <a:pt x="239" y="1138"/>
                    <a:pt x="221" y="1133"/>
                    <a:pt x="206" y="1129"/>
                  </a:cubicBezTo>
                  <a:cubicBezTo>
                    <a:pt x="201" y="1127"/>
                    <a:pt x="196" y="1127"/>
                    <a:pt x="191" y="1127"/>
                  </a:cubicBezTo>
                  <a:cubicBezTo>
                    <a:pt x="182" y="1127"/>
                    <a:pt x="174" y="1129"/>
                    <a:pt x="166" y="1133"/>
                  </a:cubicBezTo>
                  <a:cubicBezTo>
                    <a:pt x="157" y="1139"/>
                    <a:pt x="149" y="1147"/>
                    <a:pt x="141" y="1157"/>
                  </a:cubicBezTo>
                  <a:cubicBezTo>
                    <a:pt x="134" y="1168"/>
                    <a:pt x="127" y="1180"/>
                    <a:pt x="123" y="1193"/>
                  </a:cubicBezTo>
                  <a:cubicBezTo>
                    <a:pt x="118" y="1206"/>
                    <a:pt x="115" y="1219"/>
                    <a:pt x="114" y="1231"/>
                  </a:cubicBezTo>
                  <a:cubicBezTo>
                    <a:pt x="113" y="1245"/>
                    <a:pt x="113" y="1256"/>
                    <a:pt x="115" y="1265"/>
                  </a:cubicBezTo>
                  <a:cubicBezTo>
                    <a:pt x="118" y="1285"/>
                    <a:pt x="130" y="1301"/>
                    <a:pt x="150" y="1314"/>
                  </a:cubicBezTo>
                  <a:cubicBezTo>
                    <a:pt x="169" y="1328"/>
                    <a:pt x="195" y="1336"/>
                    <a:pt x="226" y="1338"/>
                  </a:cubicBezTo>
                  <a:cubicBezTo>
                    <a:pt x="233" y="1339"/>
                    <a:pt x="239" y="1339"/>
                    <a:pt x="246" y="1339"/>
                  </a:cubicBezTo>
                  <a:cubicBezTo>
                    <a:pt x="272" y="1339"/>
                    <a:pt x="302" y="1335"/>
                    <a:pt x="335" y="1327"/>
                  </a:cubicBezTo>
                  <a:cubicBezTo>
                    <a:pt x="375" y="1317"/>
                    <a:pt x="419" y="1299"/>
                    <a:pt x="466" y="1271"/>
                  </a:cubicBezTo>
                  <a:lnTo>
                    <a:pt x="476" y="1321"/>
                  </a:lnTo>
                  <a:cubicBezTo>
                    <a:pt x="479" y="1331"/>
                    <a:pt x="484" y="1337"/>
                    <a:pt x="493" y="1340"/>
                  </a:cubicBezTo>
                  <a:cubicBezTo>
                    <a:pt x="496" y="1341"/>
                    <a:pt x="498" y="1341"/>
                    <a:pt x="501" y="1341"/>
                  </a:cubicBezTo>
                  <a:cubicBezTo>
                    <a:pt x="509" y="1341"/>
                    <a:pt x="518" y="1338"/>
                    <a:pt x="527" y="1332"/>
                  </a:cubicBezTo>
                  <a:cubicBezTo>
                    <a:pt x="538" y="1327"/>
                    <a:pt x="548" y="1317"/>
                    <a:pt x="556" y="1303"/>
                  </a:cubicBezTo>
                  <a:cubicBezTo>
                    <a:pt x="564" y="1291"/>
                    <a:pt x="568" y="1280"/>
                    <a:pt x="565" y="1269"/>
                  </a:cubicBezTo>
                  <a:lnTo>
                    <a:pt x="555" y="1215"/>
                  </a:lnTo>
                  <a:cubicBezTo>
                    <a:pt x="634" y="1156"/>
                    <a:pt x="694" y="1084"/>
                    <a:pt x="733" y="999"/>
                  </a:cubicBezTo>
                  <a:cubicBezTo>
                    <a:pt x="774" y="914"/>
                    <a:pt x="784" y="822"/>
                    <a:pt x="765" y="723"/>
                  </a:cubicBezTo>
                  <a:cubicBezTo>
                    <a:pt x="753" y="669"/>
                    <a:pt x="737" y="628"/>
                    <a:pt x="713" y="599"/>
                  </a:cubicBezTo>
                  <a:cubicBezTo>
                    <a:pt x="689" y="571"/>
                    <a:pt x="661" y="552"/>
                    <a:pt x="630" y="542"/>
                  </a:cubicBezTo>
                  <a:cubicBezTo>
                    <a:pt x="604" y="534"/>
                    <a:pt x="577" y="529"/>
                    <a:pt x="547" y="529"/>
                  </a:cubicBezTo>
                  <a:cubicBezTo>
                    <a:pt x="541" y="529"/>
                    <a:pt x="535" y="529"/>
                    <a:pt x="529" y="530"/>
                  </a:cubicBezTo>
                  <a:cubicBezTo>
                    <a:pt x="493" y="533"/>
                    <a:pt x="457" y="537"/>
                    <a:pt x="421" y="543"/>
                  </a:cubicBezTo>
                  <a:lnTo>
                    <a:pt x="357" y="218"/>
                  </a:lnTo>
                  <a:cubicBezTo>
                    <a:pt x="383" y="204"/>
                    <a:pt x="407" y="195"/>
                    <a:pt x="427" y="191"/>
                  </a:cubicBezTo>
                  <a:cubicBezTo>
                    <a:pt x="447" y="186"/>
                    <a:pt x="465" y="183"/>
                    <a:pt x="480" y="183"/>
                  </a:cubicBezTo>
                  <a:cubicBezTo>
                    <a:pt x="496" y="182"/>
                    <a:pt x="508" y="181"/>
                    <a:pt x="519" y="181"/>
                  </a:cubicBezTo>
                  <a:cubicBezTo>
                    <a:pt x="530" y="179"/>
                    <a:pt x="541" y="176"/>
                    <a:pt x="550" y="172"/>
                  </a:cubicBezTo>
                  <a:cubicBezTo>
                    <a:pt x="561" y="165"/>
                    <a:pt x="570" y="156"/>
                    <a:pt x="578" y="144"/>
                  </a:cubicBezTo>
                  <a:cubicBezTo>
                    <a:pt x="585" y="133"/>
                    <a:pt x="590" y="121"/>
                    <a:pt x="594" y="108"/>
                  </a:cubicBezTo>
                  <a:cubicBezTo>
                    <a:pt x="597" y="95"/>
                    <a:pt x="599" y="83"/>
                    <a:pt x="600" y="70"/>
                  </a:cubicBezTo>
                  <a:cubicBezTo>
                    <a:pt x="600" y="58"/>
                    <a:pt x="599" y="49"/>
                    <a:pt x="598" y="41"/>
                  </a:cubicBezTo>
                  <a:cubicBezTo>
                    <a:pt x="595" y="22"/>
                    <a:pt x="582" y="9"/>
                    <a:pt x="564" y="4"/>
                  </a:cubicBezTo>
                  <a:cubicBezTo>
                    <a:pt x="555" y="1"/>
                    <a:pt x="544" y="0"/>
                    <a:pt x="532" y="0"/>
                  </a:cubicBezTo>
                  <a:close/>
                </a:path>
              </a:pathLst>
            </a:custGeom>
            <a:solidFill>
              <a:schemeClr val="l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g23cc15a4463_0_17"/>
            <p:cNvSpPr/>
            <p:nvPr/>
          </p:nvSpPr>
          <p:spPr>
            <a:xfrm>
              <a:off x="8221327" y="4186298"/>
              <a:ext cx="63127" cy="81974"/>
            </a:xfrm>
            <a:custGeom>
              <a:rect b="b" l="l" r="r" t="t"/>
              <a:pathLst>
                <a:path extrusionOk="0" h="1631" w="1256">
                  <a:moveTo>
                    <a:pt x="260" y="510"/>
                  </a:moveTo>
                  <a:cubicBezTo>
                    <a:pt x="265" y="510"/>
                    <a:pt x="270" y="511"/>
                    <a:pt x="274" y="512"/>
                  </a:cubicBezTo>
                  <a:cubicBezTo>
                    <a:pt x="295" y="517"/>
                    <a:pt x="308" y="536"/>
                    <a:pt x="315" y="569"/>
                  </a:cubicBezTo>
                  <a:lnTo>
                    <a:pt x="362" y="807"/>
                  </a:lnTo>
                  <a:cubicBezTo>
                    <a:pt x="368" y="840"/>
                    <a:pt x="365" y="870"/>
                    <a:pt x="350" y="894"/>
                  </a:cubicBezTo>
                  <a:cubicBezTo>
                    <a:pt x="336" y="919"/>
                    <a:pt x="315" y="941"/>
                    <a:pt x="286" y="958"/>
                  </a:cubicBezTo>
                  <a:cubicBezTo>
                    <a:pt x="264" y="970"/>
                    <a:pt x="244" y="977"/>
                    <a:pt x="227" y="977"/>
                  </a:cubicBezTo>
                  <a:cubicBezTo>
                    <a:pt x="222" y="977"/>
                    <a:pt x="217" y="976"/>
                    <a:pt x="211" y="974"/>
                  </a:cubicBezTo>
                  <a:cubicBezTo>
                    <a:pt x="192" y="970"/>
                    <a:pt x="180" y="951"/>
                    <a:pt x="173" y="917"/>
                  </a:cubicBezTo>
                  <a:lnTo>
                    <a:pt x="126" y="679"/>
                  </a:lnTo>
                  <a:cubicBezTo>
                    <a:pt x="119" y="646"/>
                    <a:pt x="122" y="617"/>
                    <a:pt x="136" y="593"/>
                  </a:cubicBezTo>
                  <a:cubicBezTo>
                    <a:pt x="150" y="568"/>
                    <a:pt x="171" y="548"/>
                    <a:pt x="200" y="530"/>
                  </a:cubicBezTo>
                  <a:cubicBezTo>
                    <a:pt x="223" y="516"/>
                    <a:pt x="243" y="510"/>
                    <a:pt x="260" y="510"/>
                  </a:cubicBezTo>
                  <a:close/>
                  <a:moveTo>
                    <a:pt x="308" y="384"/>
                  </a:moveTo>
                  <a:cubicBezTo>
                    <a:pt x="294" y="384"/>
                    <a:pt x="279" y="386"/>
                    <a:pt x="262" y="391"/>
                  </a:cubicBezTo>
                  <a:cubicBezTo>
                    <a:pt x="236" y="399"/>
                    <a:pt x="208" y="410"/>
                    <a:pt x="180" y="427"/>
                  </a:cubicBezTo>
                  <a:cubicBezTo>
                    <a:pt x="121" y="461"/>
                    <a:pt x="76" y="505"/>
                    <a:pt x="44" y="557"/>
                  </a:cubicBezTo>
                  <a:cubicBezTo>
                    <a:pt x="10" y="610"/>
                    <a:pt x="1" y="672"/>
                    <a:pt x="16" y="744"/>
                  </a:cubicBezTo>
                  <a:lnTo>
                    <a:pt x="63" y="981"/>
                  </a:lnTo>
                  <a:cubicBezTo>
                    <a:pt x="70" y="1017"/>
                    <a:pt x="81" y="1045"/>
                    <a:pt x="97" y="1064"/>
                  </a:cubicBezTo>
                  <a:cubicBezTo>
                    <a:pt x="112" y="1084"/>
                    <a:pt x="130" y="1095"/>
                    <a:pt x="152" y="1101"/>
                  </a:cubicBezTo>
                  <a:cubicBezTo>
                    <a:pt x="160" y="1102"/>
                    <a:pt x="169" y="1103"/>
                    <a:pt x="179" y="1103"/>
                  </a:cubicBezTo>
                  <a:cubicBezTo>
                    <a:pt x="192" y="1103"/>
                    <a:pt x="207" y="1101"/>
                    <a:pt x="223" y="1097"/>
                  </a:cubicBezTo>
                  <a:cubicBezTo>
                    <a:pt x="249" y="1089"/>
                    <a:pt x="277" y="1077"/>
                    <a:pt x="306" y="1060"/>
                  </a:cubicBezTo>
                  <a:cubicBezTo>
                    <a:pt x="334" y="1043"/>
                    <a:pt x="360" y="1024"/>
                    <a:pt x="384" y="1003"/>
                  </a:cubicBezTo>
                  <a:cubicBezTo>
                    <a:pt x="407" y="981"/>
                    <a:pt x="428" y="958"/>
                    <a:pt x="442" y="932"/>
                  </a:cubicBezTo>
                  <a:cubicBezTo>
                    <a:pt x="457" y="906"/>
                    <a:pt x="468" y="876"/>
                    <a:pt x="473" y="845"/>
                  </a:cubicBezTo>
                  <a:cubicBezTo>
                    <a:pt x="478" y="815"/>
                    <a:pt x="478" y="780"/>
                    <a:pt x="470" y="744"/>
                  </a:cubicBezTo>
                  <a:lnTo>
                    <a:pt x="423" y="506"/>
                  </a:lnTo>
                  <a:cubicBezTo>
                    <a:pt x="416" y="470"/>
                    <a:pt x="405" y="442"/>
                    <a:pt x="389" y="423"/>
                  </a:cubicBezTo>
                  <a:cubicBezTo>
                    <a:pt x="374" y="404"/>
                    <a:pt x="356" y="392"/>
                    <a:pt x="334" y="387"/>
                  </a:cubicBezTo>
                  <a:cubicBezTo>
                    <a:pt x="326" y="385"/>
                    <a:pt x="317" y="384"/>
                    <a:pt x="308" y="384"/>
                  </a:cubicBezTo>
                  <a:close/>
                  <a:moveTo>
                    <a:pt x="1037" y="667"/>
                  </a:moveTo>
                  <a:cubicBezTo>
                    <a:pt x="1042" y="667"/>
                    <a:pt x="1047" y="668"/>
                    <a:pt x="1051" y="669"/>
                  </a:cubicBezTo>
                  <a:cubicBezTo>
                    <a:pt x="1072" y="674"/>
                    <a:pt x="1085" y="693"/>
                    <a:pt x="1092" y="727"/>
                  </a:cubicBezTo>
                  <a:lnTo>
                    <a:pt x="1139" y="964"/>
                  </a:lnTo>
                  <a:cubicBezTo>
                    <a:pt x="1145" y="997"/>
                    <a:pt x="1142" y="1026"/>
                    <a:pt x="1127" y="1051"/>
                  </a:cubicBezTo>
                  <a:cubicBezTo>
                    <a:pt x="1113" y="1076"/>
                    <a:pt x="1092" y="1097"/>
                    <a:pt x="1063" y="1114"/>
                  </a:cubicBezTo>
                  <a:cubicBezTo>
                    <a:pt x="1040" y="1127"/>
                    <a:pt x="1020" y="1134"/>
                    <a:pt x="1003" y="1134"/>
                  </a:cubicBezTo>
                  <a:cubicBezTo>
                    <a:pt x="998" y="1134"/>
                    <a:pt x="994" y="1133"/>
                    <a:pt x="990" y="1132"/>
                  </a:cubicBezTo>
                  <a:cubicBezTo>
                    <a:pt x="969" y="1126"/>
                    <a:pt x="957" y="1107"/>
                    <a:pt x="950" y="1074"/>
                  </a:cubicBezTo>
                  <a:lnTo>
                    <a:pt x="903" y="836"/>
                  </a:lnTo>
                  <a:cubicBezTo>
                    <a:pt x="896" y="803"/>
                    <a:pt x="899" y="774"/>
                    <a:pt x="913" y="749"/>
                  </a:cubicBezTo>
                  <a:cubicBezTo>
                    <a:pt x="926" y="724"/>
                    <a:pt x="948" y="704"/>
                    <a:pt x="977" y="687"/>
                  </a:cubicBezTo>
                  <a:cubicBezTo>
                    <a:pt x="1000" y="674"/>
                    <a:pt x="1019" y="667"/>
                    <a:pt x="1037" y="667"/>
                  </a:cubicBezTo>
                  <a:close/>
                  <a:moveTo>
                    <a:pt x="1085" y="541"/>
                  </a:moveTo>
                  <a:cubicBezTo>
                    <a:pt x="1071" y="541"/>
                    <a:pt x="1056" y="544"/>
                    <a:pt x="1039" y="548"/>
                  </a:cubicBezTo>
                  <a:cubicBezTo>
                    <a:pt x="1013" y="556"/>
                    <a:pt x="985" y="568"/>
                    <a:pt x="957" y="585"/>
                  </a:cubicBezTo>
                  <a:cubicBezTo>
                    <a:pt x="898" y="619"/>
                    <a:pt x="853" y="661"/>
                    <a:pt x="820" y="714"/>
                  </a:cubicBezTo>
                  <a:cubicBezTo>
                    <a:pt x="787" y="767"/>
                    <a:pt x="778" y="829"/>
                    <a:pt x="792" y="901"/>
                  </a:cubicBezTo>
                  <a:lnTo>
                    <a:pt x="840" y="1139"/>
                  </a:lnTo>
                  <a:cubicBezTo>
                    <a:pt x="847" y="1175"/>
                    <a:pt x="858" y="1203"/>
                    <a:pt x="874" y="1221"/>
                  </a:cubicBezTo>
                  <a:cubicBezTo>
                    <a:pt x="889" y="1240"/>
                    <a:pt x="907" y="1253"/>
                    <a:pt x="929" y="1257"/>
                  </a:cubicBezTo>
                  <a:cubicBezTo>
                    <a:pt x="938" y="1259"/>
                    <a:pt x="947" y="1261"/>
                    <a:pt x="957" y="1261"/>
                  </a:cubicBezTo>
                  <a:cubicBezTo>
                    <a:pt x="970" y="1261"/>
                    <a:pt x="985" y="1258"/>
                    <a:pt x="1000" y="1254"/>
                  </a:cubicBezTo>
                  <a:cubicBezTo>
                    <a:pt x="1026" y="1247"/>
                    <a:pt x="1054" y="1235"/>
                    <a:pt x="1083" y="1218"/>
                  </a:cubicBezTo>
                  <a:cubicBezTo>
                    <a:pt x="1111" y="1201"/>
                    <a:pt x="1137" y="1182"/>
                    <a:pt x="1161" y="1160"/>
                  </a:cubicBezTo>
                  <a:cubicBezTo>
                    <a:pt x="1184" y="1139"/>
                    <a:pt x="1205" y="1115"/>
                    <a:pt x="1219" y="1088"/>
                  </a:cubicBezTo>
                  <a:cubicBezTo>
                    <a:pt x="1234" y="1062"/>
                    <a:pt x="1244" y="1034"/>
                    <a:pt x="1250" y="1003"/>
                  </a:cubicBezTo>
                  <a:cubicBezTo>
                    <a:pt x="1255" y="971"/>
                    <a:pt x="1255" y="937"/>
                    <a:pt x="1247" y="901"/>
                  </a:cubicBezTo>
                  <a:lnTo>
                    <a:pt x="1200" y="664"/>
                  </a:lnTo>
                  <a:cubicBezTo>
                    <a:pt x="1193" y="626"/>
                    <a:pt x="1182" y="599"/>
                    <a:pt x="1166" y="580"/>
                  </a:cubicBezTo>
                  <a:cubicBezTo>
                    <a:pt x="1151" y="561"/>
                    <a:pt x="1133" y="549"/>
                    <a:pt x="1111" y="544"/>
                  </a:cubicBezTo>
                  <a:cubicBezTo>
                    <a:pt x="1103" y="542"/>
                    <a:pt x="1094" y="541"/>
                    <a:pt x="1085" y="541"/>
                  </a:cubicBezTo>
                  <a:close/>
                  <a:moveTo>
                    <a:pt x="811" y="0"/>
                  </a:moveTo>
                  <a:cubicBezTo>
                    <a:pt x="799" y="0"/>
                    <a:pt x="788" y="4"/>
                    <a:pt x="777" y="9"/>
                  </a:cubicBezTo>
                  <a:cubicBezTo>
                    <a:pt x="768" y="15"/>
                    <a:pt x="760" y="22"/>
                    <a:pt x="753" y="31"/>
                  </a:cubicBezTo>
                  <a:cubicBezTo>
                    <a:pt x="745" y="40"/>
                    <a:pt x="741" y="52"/>
                    <a:pt x="737" y="66"/>
                  </a:cubicBezTo>
                  <a:lnTo>
                    <a:pt x="418" y="1569"/>
                  </a:lnTo>
                  <a:cubicBezTo>
                    <a:pt x="414" y="1579"/>
                    <a:pt x="414" y="1588"/>
                    <a:pt x="416" y="1596"/>
                  </a:cubicBezTo>
                  <a:cubicBezTo>
                    <a:pt x="419" y="1612"/>
                    <a:pt x="427" y="1622"/>
                    <a:pt x="441" y="1628"/>
                  </a:cubicBezTo>
                  <a:cubicBezTo>
                    <a:pt x="446" y="1630"/>
                    <a:pt x="451" y="1631"/>
                    <a:pt x="457" y="1631"/>
                  </a:cubicBezTo>
                  <a:cubicBezTo>
                    <a:pt x="466" y="1631"/>
                    <a:pt x="476" y="1628"/>
                    <a:pt x="486" y="1622"/>
                  </a:cubicBezTo>
                  <a:cubicBezTo>
                    <a:pt x="497" y="1615"/>
                    <a:pt x="508" y="1606"/>
                    <a:pt x="515" y="1596"/>
                  </a:cubicBezTo>
                  <a:cubicBezTo>
                    <a:pt x="523" y="1585"/>
                    <a:pt x="529" y="1573"/>
                    <a:pt x="532" y="1561"/>
                  </a:cubicBezTo>
                  <a:lnTo>
                    <a:pt x="853" y="62"/>
                  </a:lnTo>
                  <a:cubicBezTo>
                    <a:pt x="854" y="53"/>
                    <a:pt x="854" y="44"/>
                    <a:pt x="852" y="34"/>
                  </a:cubicBezTo>
                  <a:cubicBezTo>
                    <a:pt x="849" y="16"/>
                    <a:pt x="840" y="5"/>
                    <a:pt x="824" y="2"/>
                  </a:cubicBezTo>
                  <a:cubicBezTo>
                    <a:pt x="820" y="1"/>
                    <a:pt x="815" y="0"/>
                    <a:pt x="811" y="0"/>
                  </a:cubicBezTo>
                  <a:close/>
                </a:path>
              </a:pathLst>
            </a:custGeom>
            <a:solidFill>
              <a:schemeClr val="l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g23cc15a4463_0_17"/>
            <p:cNvSpPr/>
            <p:nvPr/>
          </p:nvSpPr>
          <p:spPr>
            <a:xfrm>
              <a:off x="8290686" y="4182227"/>
              <a:ext cx="29452" cy="35835"/>
            </a:xfrm>
            <a:custGeom>
              <a:rect b="b" l="l" r="r" t="t"/>
              <a:pathLst>
                <a:path extrusionOk="0" h="713" w="586">
                  <a:moveTo>
                    <a:pt x="417" y="1"/>
                  </a:moveTo>
                  <a:cubicBezTo>
                    <a:pt x="406" y="1"/>
                    <a:pt x="396" y="4"/>
                    <a:pt x="387" y="9"/>
                  </a:cubicBezTo>
                  <a:cubicBezTo>
                    <a:pt x="376" y="16"/>
                    <a:pt x="370" y="22"/>
                    <a:pt x="365" y="30"/>
                  </a:cubicBezTo>
                  <a:lnTo>
                    <a:pt x="22" y="537"/>
                  </a:lnTo>
                  <a:cubicBezTo>
                    <a:pt x="13" y="552"/>
                    <a:pt x="7" y="568"/>
                    <a:pt x="4" y="582"/>
                  </a:cubicBezTo>
                  <a:cubicBezTo>
                    <a:pt x="0" y="598"/>
                    <a:pt x="0" y="612"/>
                    <a:pt x="3" y="622"/>
                  </a:cubicBezTo>
                  <a:cubicBezTo>
                    <a:pt x="4" y="633"/>
                    <a:pt x="9" y="642"/>
                    <a:pt x="17" y="651"/>
                  </a:cubicBezTo>
                  <a:cubicBezTo>
                    <a:pt x="25" y="660"/>
                    <a:pt x="35" y="665"/>
                    <a:pt x="48" y="667"/>
                  </a:cubicBezTo>
                  <a:lnTo>
                    <a:pt x="500" y="712"/>
                  </a:lnTo>
                  <a:cubicBezTo>
                    <a:pt x="501" y="712"/>
                    <a:pt x="502" y="712"/>
                    <a:pt x="503" y="712"/>
                  </a:cubicBezTo>
                  <a:cubicBezTo>
                    <a:pt x="509" y="712"/>
                    <a:pt x="515" y="710"/>
                    <a:pt x="524" y="705"/>
                  </a:cubicBezTo>
                  <a:cubicBezTo>
                    <a:pt x="541" y="696"/>
                    <a:pt x="555" y="679"/>
                    <a:pt x="569" y="655"/>
                  </a:cubicBezTo>
                  <a:cubicBezTo>
                    <a:pt x="581" y="631"/>
                    <a:pt x="586" y="607"/>
                    <a:pt x="581" y="585"/>
                  </a:cubicBezTo>
                  <a:cubicBezTo>
                    <a:pt x="577" y="562"/>
                    <a:pt x="567" y="551"/>
                    <a:pt x="550" y="551"/>
                  </a:cubicBezTo>
                  <a:lnTo>
                    <a:pt x="188" y="514"/>
                  </a:lnTo>
                  <a:lnTo>
                    <a:pt x="461" y="107"/>
                  </a:lnTo>
                  <a:cubicBezTo>
                    <a:pt x="474" y="88"/>
                    <a:pt x="479" y="68"/>
                    <a:pt x="474" y="48"/>
                  </a:cubicBezTo>
                  <a:cubicBezTo>
                    <a:pt x="471" y="25"/>
                    <a:pt x="459" y="12"/>
                    <a:pt x="439" y="5"/>
                  </a:cubicBezTo>
                  <a:cubicBezTo>
                    <a:pt x="432" y="2"/>
                    <a:pt x="425" y="1"/>
                    <a:pt x="417" y="1"/>
                  </a:cubicBezTo>
                  <a:close/>
                </a:path>
              </a:pathLst>
            </a:custGeom>
            <a:solidFill>
              <a:schemeClr val="l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g23cc15a4463_0_17"/>
            <p:cNvSpPr/>
            <p:nvPr/>
          </p:nvSpPr>
          <p:spPr>
            <a:xfrm>
              <a:off x="8320088" y="4135586"/>
              <a:ext cx="37293" cy="69409"/>
            </a:xfrm>
            <a:custGeom>
              <a:rect b="b" l="l" r="r" t="t"/>
              <a:pathLst>
                <a:path extrusionOk="0" h="1381" w="742">
                  <a:moveTo>
                    <a:pt x="694" y="0"/>
                  </a:moveTo>
                  <a:cubicBezTo>
                    <a:pt x="686" y="0"/>
                    <a:pt x="678" y="3"/>
                    <a:pt x="670" y="8"/>
                  </a:cubicBezTo>
                  <a:lnTo>
                    <a:pt x="41" y="373"/>
                  </a:lnTo>
                  <a:cubicBezTo>
                    <a:pt x="23" y="383"/>
                    <a:pt x="12" y="399"/>
                    <a:pt x="6" y="420"/>
                  </a:cubicBezTo>
                  <a:cubicBezTo>
                    <a:pt x="1" y="443"/>
                    <a:pt x="1" y="462"/>
                    <a:pt x="4" y="480"/>
                  </a:cubicBezTo>
                  <a:cubicBezTo>
                    <a:pt x="9" y="502"/>
                    <a:pt x="17" y="518"/>
                    <a:pt x="29" y="529"/>
                  </a:cubicBezTo>
                  <a:cubicBezTo>
                    <a:pt x="35" y="534"/>
                    <a:pt x="41" y="536"/>
                    <a:pt x="48" y="536"/>
                  </a:cubicBezTo>
                  <a:cubicBezTo>
                    <a:pt x="56" y="536"/>
                    <a:pt x="64" y="534"/>
                    <a:pt x="73" y="529"/>
                  </a:cubicBezTo>
                  <a:lnTo>
                    <a:pt x="307" y="392"/>
                  </a:lnTo>
                  <a:lnTo>
                    <a:pt x="499" y="1354"/>
                  </a:lnTo>
                  <a:cubicBezTo>
                    <a:pt x="502" y="1372"/>
                    <a:pt x="513" y="1381"/>
                    <a:pt x="531" y="1381"/>
                  </a:cubicBezTo>
                  <a:cubicBezTo>
                    <a:pt x="550" y="1381"/>
                    <a:pt x="569" y="1375"/>
                    <a:pt x="590" y="1364"/>
                  </a:cubicBezTo>
                  <a:cubicBezTo>
                    <a:pt x="610" y="1352"/>
                    <a:pt x="627" y="1337"/>
                    <a:pt x="642" y="1317"/>
                  </a:cubicBezTo>
                  <a:cubicBezTo>
                    <a:pt x="657" y="1298"/>
                    <a:pt x="662" y="1280"/>
                    <a:pt x="658" y="1260"/>
                  </a:cubicBezTo>
                  <a:lnTo>
                    <a:pt x="467" y="299"/>
                  </a:lnTo>
                  <a:lnTo>
                    <a:pt x="700" y="164"/>
                  </a:lnTo>
                  <a:cubicBezTo>
                    <a:pt x="717" y="154"/>
                    <a:pt x="729" y="138"/>
                    <a:pt x="735" y="116"/>
                  </a:cubicBezTo>
                  <a:cubicBezTo>
                    <a:pt x="741" y="95"/>
                    <a:pt x="742" y="74"/>
                    <a:pt x="737" y="52"/>
                  </a:cubicBezTo>
                  <a:cubicBezTo>
                    <a:pt x="734" y="34"/>
                    <a:pt x="726" y="20"/>
                    <a:pt x="715" y="8"/>
                  </a:cubicBezTo>
                  <a:cubicBezTo>
                    <a:pt x="708" y="3"/>
                    <a:pt x="701" y="0"/>
                    <a:pt x="694" y="0"/>
                  </a:cubicBezTo>
                  <a:close/>
                </a:path>
              </a:pathLst>
            </a:custGeom>
            <a:solidFill>
              <a:schemeClr val="l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g23cc15a4463_0_17"/>
            <p:cNvSpPr/>
            <p:nvPr/>
          </p:nvSpPr>
          <p:spPr>
            <a:xfrm>
              <a:off x="8097838" y="4363214"/>
              <a:ext cx="40359" cy="66343"/>
            </a:xfrm>
            <a:custGeom>
              <a:rect b="b" l="l" r="r" t="t"/>
              <a:pathLst>
                <a:path extrusionOk="0" h="1320" w="803">
                  <a:moveTo>
                    <a:pt x="512" y="638"/>
                  </a:moveTo>
                  <a:cubicBezTo>
                    <a:pt x="524" y="638"/>
                    <a:pt x="535" y="640"/>
                    <a:pt x="545" y="643"/>
                  </a:cubicBezTo>
                  <a:cubicBezTo>
                    <a:pt x="583" y="656"/>
                    <a:pt x="609" y="699"/>
                    <a:pt x="624" y="772"/>
                  </a:cubicBezTo>
                  <a:lnTo>
                    <a:pt x="629" y="800"/>
                  </a:lnTo>
                  <a:cubicBezTo>
                    <a:pt x="643" y="871"/>
                    <a:pt x="638" y="933"/>
                    <a:pt x="613" y="985"/>
                  </a:cubicBezTo>
                  <a:cubicBezTo>
                    <a:pt x="589" y="1035"/>
                    <a:pt x="548" y="1078"/>
                    <a:pt x="492" y="1111"/>
                  </a:cubicBezTo>
                  <a:cubicBezTo>
                    <a:pt x="452" y="1134"/>
                    <a:pt x="417" y="1146"/>
                    <a:pt x="386" y="1146"/>
                  </a:cubicBezTo>
                  <a:cubicBezTo>
                    <a:pt x="372" y="1146"/>
                    <a:pt x="359" y="1143"/>
                    <a:pt x="348" y="1139"/>
                  </a:cubicBezTo>
                  <a:cubicBezTo>
                    <a:pt x="309" y="1124"/>
                    <a:pt x="283" y="1081"/>
                    <a:pt x="269" y="1009"/>
                  </a:cubicBezTo>
                  <a:lnTo>
                    <a:pt x="260" y="968"/>
                  </a:lnTo>
                  <a:cubicBezTo>
                    <a:pt x="246" y="899"/>
                    <a:pt x="253" y="840"/>
                    <a:pt x="280" y="793"/>
                  </a:cubicBezTo>
                  <a:cubicBezTo>
                    <a:pt x="308" y="746"/>
                    <a:pt x="349" y="706"/>
                    <a:pt x="403" y="675"/>
                  </a:cubicBezTo>
                  <a:cubicBezTo>
                    <a:pt x="445" y="650"/>
                    <a:pt x="481" y="638"/>
                    <a:pt x="512" y="638"/>
                  </a:cubicBezTo>
                  <a:close/>
                  <a:moveTo>
                    <a:pt x="494" y="0"/>
                  </a:moveTo>
                  <a:cubicBezTo>
                    <a:pt x="478" y="0"/>
                    <a:pt x="461" y="2"/>
                    <a:pt x="443" y="5"/>
                  </a:cubicBezTo>
                  <a:cubicBezTo>
                    <a:pt x="398" y="12"/>
                    <a:pt x="347" y="32"/>
                    <a:pt x="290" y="65"/>
                  </a:cubicBezTo>
                  <a:cubicBezTo>
                    <a:pt x="242" y="93"/>
                    <a:pt x="198" y="125"/>
                    <a:pt x="158" y="164"/>
                  </a:cubicBezTo>
                  <a:cubicBezTo>
                    <a:pt x="119" y="201"/>
                    <a:pt x="86" y="243"/>
                    <a:pt x="60" y="290"/>
                  </a:cubicBezTo>
                  <a:cubicBezTo>
                    <a:pt x="35" y="336"/>
                    <a:pt x="18" y="388"/>
                    <a:pt x="9" y="443"/>
                  </a:cubicBezTo>
                  <a:cubicBezTo>
                    <a:pt x="1" y="499"/>
                    <a:pt x="3" y="559"/>
                    <a:pt x="15" y="624"/>
                  </a:cubicBezTo>
                  <a:lnTo>
                    <a:pt x="109" y="1092"/>
                  </a:lnTo>
                  <a:cubicBezTo>
                    <a:pt x="121" y="1157"/>
                    <a:pt x="142" y="1208"/>
                    <a:pt x="167" y="1242"/>
                  </a:cubicBezTo>
                  <a:cubicBezTo>
                    <a:pt x="194" y="1279"/>
                    <a:pt x="226" y="1301"/>
                    <a:pt x="262" y="1312"/>
                  </a:cubicBezTo>
                  <a:cubicBezTo>
                    <a:pt x="280" y="1317"/>
                    <a:pt x="298" y="1320"/>
                    <a:pt x="317" y="1320"/>
                  </a:cubicBezTo>
                  <a:cubicBezTo>
                    <a:pt x="338" y="1320"/>
                    <a:pt x="359" y="1317"/>
                    <a:pt x="381" y="1311"/>
                  </a:cubicBezTo>
                  <a:cubicBezTo>
                    <a:pt x="425" y="1300"/>
                    <a:pt x="472" y="1281"/>
                    <a:pt x="520" y="1253"/>
                  </a:cubicBezTo>
                  <a:cubicBezTo>
                    <a:pt x="567" y="1224"/>
                    <a:pt x="610" y="1193"/>
                    <a:pt x="649" y="1156"/>
                  </a:cubicBezTo>
                  <a:cubicBezTo>
                    <a:pt x="688" y="1119"/>
                    <a:pt x="719" y="1077"/>
                    <a:pt x="744" y="1031"/>
                  </a:cubicBezTo>
                  <a:cubicBezTo>
                    <a:pt x="769" y="986"/>
                    <a:pt x="786" y="934"/>
                    <a:pt x="794" y="879"/>
                  </a:cubicBezTo>
                  <a:cubicBezTo>
                    <a:pt x="803" y="822"/>
                    <a:pt x="800" y="762"/>
                    <a:pt x="787" y="697"/>
                  </a:cubicBezTo>
                  <a:lnTo>
                    <a:pt x="781" y="668"/>
                  </a:lnTo>
                  <a:cubicBezTo>
                    <a:pt x="769" y="606"/>
                    <a:pt x="751" y="559"/>
                    <a:pt x="726" y="525"/>
                  </a:cubicBezTo>
                  <a:cubicBezTo>
                    <a:pt x="701" y="493"/>
                    <a:pt x="673" y="472"/>
                    <a:pt x="639" y="463"/>
                  </a:cubicBezTo>
                  <a:cubicBezTo>
                    <a:pt x="625" y="459"/>
                    <a:pt x="609" y="457"/>
                    <a:pt x="593" y="457"/>
                  </a:cubicBezTo>
                  <a:cubicBezTo>
                    <a:pt x="573" y="457"/>
                    <a:pt x="552" y="460"/>
                    <a:pt x="530" y="467"/>
                  </a:cubicBezTo>
                  <a:cubicBezTo>
                    <a:pt x="491" y="478"/>
                    <a:pt x="450" y="496"/>
                    <a:pt x="408" y="520"/>
                  </a:cubicBezTo>
                  <a:cubicBezTo>
                    <a:pt x="366" y="544"/>
                    <a:pt x="327" y="575"/>
                    <a:pt x="294" y="608"/>
                  </a:cubicBezTo>
                  <a:cubicBezTo>
                    <a:pt x="261" y="643"/>
                    <a:pt x="234" y="685"/>
                    <a:pt x="215" y="735"/>
                  </a:cubicBezTo>
                  <a:lnTo>
                    <a:pt x="174" y="532"/>
                  </a:lnTo>
                  <a:cubicBezTo>
                    <a:pt x="160" y="461"/>
                    <a:pt x="166" y="400"/>
                    <a:pt x="191" y="347"/>
                  </a:cubicBezTo>
                  <a:cubicBezTo>
                    <a:pt x="217" y="294"/>
                    <a:pt x="259" y="252"/>
                    <a:pt x="317" y="218"/>
                  </a:cubicBezTo>
                  <a:cubicBezTo>
                    <a:pt x="342" y="203"/>
                    <a:pt x="366" y="193"/>
                    <a:pt x="388" y="187"/>
                  </a:cubicBezTo>
                  <a:cubicBezTo>
                    <a:pt x="403" y="183"/>
                    <a:pt x="417" y="181"/>
                    <a:pt x="430" y="181"/>
                  </a:cubicBezTo>
                  <a:cubicBezTo>
                    <a:pt x="437" y="181"/>
                    <a:pt x="444" y="182"/>
                    <a:pt x="450" y="183"/>
                  </a:cubicBezTo>
                  <a:cubicBezTo>
                    <a:pt x="468" y="186"/>
                    <a:pt x="484" y="193"/>
                    <a:pt x="496" y="205"/>
                  </a:cubicBezTo>
                  <a:cubicBezTo>
                    <a:pt x="510" y="218"/>
                    <a:pt x="519" y="235"/>
                    <a:pt x="523" y="257"/>
                  </a:cubicBezTo>
                  <a:cubicBezTo>
                    <a:pt x="528" y="282"/>
                    <a:pt x="539" y="294"/>
                    <a:pt x="556" y="294"/>
                  </a:cubicBezTo>
                  <a:cubicBezTo>
                    <a:pt x="557" y="294"/>
                    <a:pt x="557" y="294"/>
                    <a:pt x="558" y="294"/>
                  </a:cubicBezTo>
                  <a:cubicBezTo>
                    <a:pt x="576" y="293"/>
                    <a:pt x="597" y="286"/>
                    <a:pt x="619" y="273"/>
                  </a:cubicBezTo>
                  <a:cubicBezTo>
                    <a:pt x="644" y="258"/>
                    <a:pt x="662" y="243"/>
                    <a:pt x="673" y="226"/>
                  </a:cubicBezTo>
                  <a:cubicBezTo>
                    <a:pt x="683" y="208"/>
                    <a:pt x="685" y="185"/>
                    <a:pt x="680" y="157"/>
                  </a:cubicBezTo>
                  <a:cubicBezTo>
                    <a:pt x="673" y="123"/>
                    <a:pt x="660" y="93"/>
                    <a:pt x="639" y="67"/>
                  </a:cubicBezTo>
                  <a:cubicBezTo>
                    <a:pt x="619" y="41"/>
                    <a:pt x="593" y="23"/>
                    <a:pt x="560" y="11"/>
                  </a:cubicBezTo>
                  <a:cubicBezTo>
                    <a:pt x="541" y="4"/>
                    <a:pt x="519" y="0"/>
                    <a:pt x="494" y="0"/>
                  </a:cubicBezTo>
                  <a:close/>
                </a:path>
              </a:pathLst>
            </a:custGeom>
            <a:solidFill>
              <a:schemeClr val="l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g23cc15a4463_0_17"/>
            <p:cNvSpPr/>
            <p:nvPr/>
          </p:nvSpPr>
          <p:spPr>
            <a:xfrm>
              <a:off x="8139303" y="4332706"/>
              <a:ext cx="36087" cy="72877"/>
            </a:xfrm>
            <a:custGeom>
              <a:rect b="b" l="l" r="r" t="t"/>
              <a:pathLst>
                <a:path extrusionOk="0" h="1450" w="718">
                  <a:moveTo>
                    <a:pt x="640" y="1"/>
                  </a:moveTo>
                  <a:cubicBezTo>
                    <a:pt x="626" y="1"/>
                    <a:pt x="613" y="5"/>
                    <a:pt x="599" y="12"/>
                  </a:cubicBezTo>
                  <a:lnTo>
                    <a:pt x="62" y="325"/>
                  </a:lnTo>
                  <a:cubicBezTo>
                    <a:pt x="45" y="335"/>
                    <a:pt x="30" y="350"/>
                    <a:pt x="18" y="370"/>
                  </a:cubicBezTo>
                  <a:cubicBezTo>
                    <a:pt x="5" y="391"/>
                    <a:pt x="0" y="408"/>
                    <a:pt x="2" y="422"/>
                  </a:cubicBezTo>
                  <a:lnTo>
                    <a:pt x="52" y="668"/>
                  </a:lnTo>
                  <a:cubicBezTo>
                    <a:pt x="55" y="684"/>
                    <a:pt x="65" y="693"/>
                    <a:pt x="83" y="694"/>
                  </a:cubicBezTo>
                  <a:cubicBezTo>
                    <a:pt x="86" y="694"/>
                    <a:pt x="88" y="695"/>
                    <a:pt x="91" y="695"/>
                  </a:cubicBezTo>
                  <a:cubicBezTo>
                    <a:pt x="106" y="695"/>
                    <a:pt x="124" y="689"/>
                    <a:pt x="141" y="678"/>
                  </a:cubicBezTo>
                  <a:cubicBezTo>
                    <a:pt x="162" y="666"/>
                    <a:pt x="180" y="650"/>
                    <a:pt x="195" y="629"/>
                  </a:cubicBezTo>
                  <a:cubicBezTo>
                    <a:pt x="210" y="609"/>
                    <a:pt x="215" y="591"/>
                    <a:pt x="212" y="575"/>
                  </a:cubicBezTo>
                  <a:lnTo>
                    <a:pt x="181" y="424"/>
                  </a:lnTo>
                  <a:lnTo>
                    <a:pt x="541" y="216"/>
                  </a:lnTo>
                  <a:lnTo>
                    <a:pt x="560" y="315"/>
                  </a:lnTo>
                  <a:lnTo>
                    <a:pt x="306" y="1370"/>
                  </a:lnTo>
                  <a:cubicBezTo>
                    <a:pt x="303" y="1382"/>
                    <a:pt x="302" y="1395"/>
                    <a:pt x="304" y="1406"/>
                  </a:cubicBezTo>
                  <a:cubicBezTo>
                    <a:pt x="310" y="1431"/>
                    <a:pt x="324" y="1444"/>
                    <a:pt x="348" y="1449"/>
                  </a:cubicBezTo>
                  <a:cubicBezTo>
                    <a:pt x="352" y="1449"/>
                    <a:pt x="357" y="1450"/>
                    <a:pt x="361" y="1450"/>
                  </a:cubicBezTo>
                  <a:cubicBezTo>
                    <a:pt x="381" y="1450"/>
                    <a:pt x="400" y="1444"/>
                    <a:pt x="421" y="1432"/>
                  </a:cubicBezTo>
                  <a:cubicBezTo>
                    <a:pt x="444" y="1418"/>
                    <a:pt x="458" y="1400"/>
                    <a:pt x="464" y="1378"/>
                  </a:cubicBezTo>
                  <a:lnTo>
                    <a:pt x="705" y="303"/>
                  </a:lnTo>
                  <a:cubicBezTo>
                    <a:pt x="710" y="284"/>
                    <a:pt x="713" y="264"/>
                    <a:pt x="715" y="244"/>
                  </a:cubicBezTo>
                  <a:cubicBezTo>
                    <a:pt x="717" y="223"/>
                    <a:pt x="717" y="207"/>
                    <a:pt x="715" y="192"/>
                  </a:cubicBezTo>
                  <a:lnTo>
                    <a:pt x="681" y="26"/>
                  </a:lnTo>
                  <a:cubicBezTo>
                    <a:pt x="679" y="13"/>
                    <a:pt x="669" y="5"/>
                    <a:pt x="651" y="2"/>
                  </a:cubicBezTo>
                  <a:cubicBezTo>
                    <a:pt x="647" y="1"/>
                    <a:pt x="644" y="1"/>
                    <a:pt x="640" y="1"/>
                  </a:cubicBezTo>
                  <a:close/>
                </a:path>
              </a:pathLst>
            </a:custGeom>
            <a:solidFill>
              <a:schemeClr val="l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g23cc15a4463_0_17"/>
            <p:cNvSpPr/>
            <p:nvPr/>
          </p:nvSpPr>
          <p:spPr>
            <a:xfrm>
              <a:off x="8186045" y="4312602"/>
              <a:ext cx="39404" cy="66393"/>
            </a:xfrm>
            <a:custGeom>
              <a:rect b="b" l="l" r="r" t="t"/>
              <a:pathLst>
                <a:path extrusionOk="0" h="1321" w="784">
                  <a:moveTo>
                    <a:pt x="385" y="176"/>
                  </a:moveTo>
                  <a:cubicBezTo>
                    <a:pt x="393" y="176"/>
                    <a:pt x="401" y="178"/>
                    <a:pt x="409" y="180"/>
                  </a:cubicBezTo>
                  <a:cubicBezTo>
                    <a:pt x="440" y="189"/>
                    <a:pt x="462" y="223"/>
                    <a:pt x="473" y="281"/>
                  </a:cubicBezTo>
                  <a:cubicBezTo>
                    <a:pt x="486" y="339"/>
                    <a:pt x="480" y="388"/>
                    <a:pt x="459" y="428"/>
                  </a:cubicBezTo>
                  <a:cubicBezTo>
                    <a:pt x="438" y="468"/>
                    <a:pt x="403" y="503"/>
                    <a:pt x="355" y="531"/>
                  </a:cubicBezTo>
                  <a:cubicBezTo>
                    <a:pt x="319" y="552"/>
                    <a:pt x="289" y="562"/>
                    <a:pt x="262" y="562"/>
                  </a:cubicBezTo>
                  <a:cubicBezTo>
                    <a:pt x="253" y="562"/>
                    <a:pt x="244" y="561"/>
                    <a:pt x="236" y="558"/>
                  </a:cubicBezTo>
                  <a:cubicBezTo>
                    <a:pt x="204" y="548"/>
                    <a:pt x="183" y="514"/>
                    <a:pt x="171" y="457"/>
                  </a:cubicBezTo>
                  <a:cubicBezTo>
                    <a:pt x="160" y="399"/>
                    <a:pt x="165" y="350"/>
                    <a:pt x="186" y="310"/>
                  </a:cubicBezTo>
                  <a:cubicBezTo>
                    <a:pt x="207" y="270"/>
                    <a:pt x="242" y="236"/>
                    <a:pt x="291" y="208"/>
                  </a:cubicBezTo>
                  <a:cubicBezTo>
                    <a:pt x="327" y="187"/>
                    <a:pt x="358" y="176"/>
                    <a:pt x="385" y="176"/>
                  </a:cubicBezTo>
                  <a:close/>
                  <a:moveTo>
                    <a:pt x="488" y="638"/>
                  </a:moveTo>
                  <a:cubicBezTo>
                    <a:pt x="501" y="638"/>
                    <a:pt x="513" y="640"/>
                    <a:pt x="524" y="644"/>
                  </a:cubicBezTo>
                  <a:cubicBezTo>
                    <a:pt x="561" y="658"/>
                    <a:pt x="587" y="700"/>
                    <a:pt x="602" y="770"/>
                  </a:cubicBezTo>
                  <a:lnTo>
                    <a:pt x="607" y="798"/>
                  </a:lnTo>
                  <a:cubicBezTo>
                    <a:pt x="621" y="869"/>
                    <a:pt x="616" y="930"/>
                    <a:pt x="591" y="982"/>
                  </a:cubicBezTo>
                  <a:cubicBezTo>
                    <a:pt x="568" y="1033"/>
                    <a:pt x="527" y="1076"/>
                    <a:pt x="470" y="1109"/>
                  </a:cubicBezTo>
                  <a:cubicBezTo>
                    <a:pt x="432" y="1131"/>
                    <a:pt x="397" y="1143"/>
                    <a:pt x="367" y="1143"/>
                  </a:cubicBezTo>
                  <a:cubicBezTo>
                    <a:pt x="353" y="1143"/>
                    <a:pt x="340" y="1140"/>
                    <a:pt x="328" y="1136"/>
                  </a:cubicBezTo>
                  <a:cubicBezTo>
                    <a:pt x="290" y="1121"/>
                    <a:pt x="263" y="1078"/>
                    <a:pt x="248" y="1006"/>
                  </a:cubicBezTo>
                  <a:lnTo>
                    <a:pt x="242" y="978"/>
                  </a:lnTo>
                  <a:cubicBezTo>
                    <a:pt x="229" y="908"/>
                    <a:pt x="234" y="849"/>
                    <a:pt x="260" y="798"/>
                  </a:cubicBezTo>
                  <a:cubicBezTo>
                    <a:pt x="285" y="747"/>
                    <a:pt x="327" y="706"/>
                    <a:pt x="383" y="672"/>
                  </a:cubicBezTo>
                  <a:cubicBezTo>
                    <a:pt x="423" y="649"/>
                    <a:pt x="458" y="638"/>
                    <a:pt x="488" y="638"/>
                  </a:cubicBezTo>
                  <a:close/>
                  <a:moveTo>
                    <a:pt x="460" y="0"/>
                  </a:moveTo>
                  <a:cubicBezTo>
                    <a:pt x="437" y="0"/>
                    <a:pt x="413" y="4"/>
                    <a:pt x="388" y="11"/>
                  </a:cubicBezTo>
                  <a:cubicBezTo>
                    <a:pt x="348" y="22"/>
                    <a:pt x="306" y="41"/>
                    <a:pt x="263" y="67"/>
                  </a:cubicBezTo>
                  <a:cubicBezTo>
                    <a:pt x="218" y="93"/>
                    <a:pt x="178" y="121"/>
                    <a:pt x="142" y="154"/>
                  </a:cubicBezTo>
                  <a:cubicBezTo>
                    <a:pt x="107" y="185"/>
                    <a:pt x="78" y="220"/>
                    <a:pt x="55" y="259"/>
                  </a:cubicBezTo>
                  <a:cubicBezTo>
                    <a:pt x="33" y="297"/>
                    <a:pt x="17" y="339"/>
                    <a:pt x="9" y="384"/>
                  </a:cubicBezTo>
                  <a:cubicBezTo>
                    <a:pt x="0" y="429"/>
                    <a:pt x="1" y="477"/>
                    <a:pt x="11" y="528"/>
                  </a:cubicBezTo>
                  <a:cubicBezTo>
                    <a:pt x="25" y="596"/>
                    <a:pt x="49" y="644"/>
                    <a:pt x="82" y="670"/>
                  </a:cubicBezTo>
                  <a:cubicBezTo>
                    <a:pt x="108" y="689"/>
                    <a:pt x="138" y="699"/>
                    <a:pt x="171" y="699"/>
                  </a:cubicBezTo>
                  <a:cubicBezTo>
                    <a:pt x="181" y="699"/>
                    <a:pt x="191" y="698"/>
                    <a:pt x="202" y="697"/>
                  </a:cubicBezTo>
                  <a:lnTo>
                    <a:pt x="202" y="697"/>
                  </a:lnTo>
                  <a:cubicBezTo>
                    <a:pt x="153" y="748"/>
                    <a:pt x="118" y="807"/>
                    <a:pt x="96" y="873"/>
                  </a:cubicBezTo>
                  <a:cubicBezTo>
                    <a:pt x="73" y="940"/>
                    <a:pt x="71" y="1015"/>
                    <a:pt x="88" y="1099"/>
                  </a:cubicBezTo>
                  <a:lnTo>
                    <a:pt x="91" y="1118"/>
                  </a:lnTo>
                  <a:cubicBezTo>
                    <a:pt x="104" y="1177"/>
                    <a:pt x="122" y="1224"/>
                    <a:pt x="148" y="1255"/>
                  </a:cubicBezTo>
                  <a:cubicBezTo>
                    <a:pt x="174" y="1287"/>
                    <a:pt x="205" y="1307"/>
                    <a:pt x="241" y="1316"/>
                  </a:cubicBezTo>
                  <a:cubicBezTo>
                    <a:pt x="256" y="1319"/>
                    <a:pt x="272" y="1321"/>
                    <a:pt x="288" y="1321"/>
                  </a:cubicBezTo>
                  <a:cubicBezTo>
                    <a:pt x="311" y="1321"/>
                    <a:pt x="335" y="1318"/>
                    <a:pt x="361" y="1310"/>
                  </a:cubicBezTo>
                  <a:cubicBezTo>
                    <a:pt x="404" y="1298"/>
                    <a:pt x="451" y="1278"/>
                    <a:pt x="498" y="1251"/>
                  </a:cubicBezTo>
                  <a:cubicBezTo>
                    <a:pt x="545" y="1223"/>
                    <a:pt x="588" y="1191"/>
                    <a:pt x="627" y="1155"/>
                  </a:cubicBezTo>
                  <a:cubicBezTo>
                    <a:pt x="666" y="1120"/>
                    <a:pt x="698" y="1079"/>
                    <a:pt x="723" y="1036"/>
                  </a:cubicBezTo>
                  <a:cubicBezTo>
                    <a:pt x="748" y="991"/>
                    <a:pt x="765" y="942"/>
                    <a:pt x="774" y="890"/>
                  </a:cubicBezTo>
                  <a:cubicBezTo>
                    <a:pt x="784" y="839"/>
                    <a:pt x="783" y="782"/>
                    <a:pt x="770" y="723"/>
                  </a:cubicBezTo>
                  <a:lnTo>
                    <a:pt x="767" y="703"/>
                  </a:lnTo>
                  <a:cubicBezTo>
                    <a:pt x="750" y="620"/>
                    <a:pt x="721" y="563"/>
                    <a:pt x="679" y="533"/>
                  </a:cubicBezTo>
                  <a:cubicBezTo>
                    <a:pt x="649" y="511"/>
                    <a:pt x="614" y="500"/>
                    <a:pt x="575" y="500"/>
                  </a:cubicBezTo>
                  <a:cubicBezTo>
                    <a:pt x="562" y="500"/>
                    <a:pt x="548" y="501"/>
                    <a:pt x="533" y="504"/>
                  </a:cubicBezTo>
                  <a:cubicBezTo>
                    <a:pt x="572" y="462"/>
                    <a:pt x="600" y="413"/>
                    <a:pt x="618" y="358"/>
                  </a:cubicBezTo>
                  <a:cubicBezTo>
                    <a:pt x="636" y="301"/>
                    <a:pt x="639" y="239"/>
                    <a:pt x="625" y="171"/>
                  </a:cubicBezTo>
                  <a:cubicBezTo>
                    <a:pt x="615" y="119"/>
                    <a:pt x="599" y="81"/>
                    <a:pt x="576" y="54"/>
                  </a:cubicBezTo>
                  <a:cubicBezTo>
                    <a:pt x="553" y="27"/>
                    <a:pt x="526" y="10"/>
                    <a:pt x="495" y="3"/>
                  </a:cubicBezTo>
                  <a:cubicBezTo>
                    <a:pt x="484" y="1"/>
                    <a:pt x="472" y="0"/>
                    <a:pt x="460" y="0"/>
                  </a:cubicBezTo>
                  <a:close/>
                </a:path>
              </a:pathLst>
            </a:custGeom>
            <a:solidFill>
              <a:schemeClr val="l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g23cc15a4463_0_17"/>
            <p:cNvSpPr/>
            <p:nvPr/>
          </p:nvSpPr>
          <p:spPr>
            <a:xfrm>
              <a:off x="8233641" y="4314964"/>
              <a:ext cx="30055" cy="32820"/>
            </a:xfrm>
            <a:custGeom>
              <a:rect b="b" l="l" r="r" t="t"/>
              <a:pathLst>
                <a:path extrusionOk="0" h="653" w="598">
                  <a:moveTo>
                    <a:pt x="278" y="1"/>
                  </a:moveTo>
                  <a:cubicBezTo>
                    <a:pt x="266" y="1"/>
                    <a:pt x="252" y="5"/>
                    <a:pt x="237" y="13"/>
                  </a:cubicBezTo>
                  <a:cubicBezTo>
                    <a:pt x="218" y="25"/>
                    <a:pt x="203" y="40"/>
                    <a:pt x="192" y="58"/>
                  </a:cubicBezTo>
                  <a:cubicBezTo>
                    <a:pt x="180" y="78"/>
                    <a:pt x="177" y="94"/>
                    <a:pt x="180" y="110"/>
                  </a:cubicBezTo>
                  <a:lnTo>
                    <a:pt x="216" y="295"/>
                  </a:lnTo>
                  <a:lnTo>
                    <a:pt x="42" y="396"/>
                  </a:lnTo>
                  <a:cubicBezTo>
                    <a:pt x="26" y="405"/>
                    <a:pt x="15" y="420"/>
                    <a:pt x="8" y="439"/>
                  </a:cubicBezTo>
                  <a:cubicBezTo>
                    <a:pt x="1" y="458"/>
                    <a:pt x="0" y="478"/>
                    <a:pt x="5" y="499"/>
                  </a:cubicBezTo>
                  <a:cubicBezTo>
                    <a:pt x="8" y="520"/>
                    <a:pt x="17" y="535"/>
                    <a:pt x="28" y="542"/>
                  </a:cubicBezTo>
                  <a:cubicBezTo>
                    <a:pt x="34" y="545"/>
                    <a:pt x="40" y="547"/>
                    <a:pt x="46" y="547"/>
                  </a:cubicBezTo>
                  <a:cubicBezTo>
                    <a:pt x="53" y="547"/>
                    <a:pt x="61" y="544"/>
                    <a:pt x="70" y="539"/>
                  </a:cubicBezTo>
                  <a:lnTo>
                    <a:pt x="246" y="438"/>
                  </a:lnTo>
                  <a:lnTo>
                    <a:pt x="282" y="624"/>
                  </a:lnTo>
                  <a:cubicBezTo>
                    <a:pt x="285" y="640"/>
                    <a:pt x="294" y="649"/>
                    <a:pt x="310" y="652"/>
                  </a:cubicBezTo>
                  <a:cubicBezTo>
                    <a:pt x="312" y="652"/>
                    <a:pt x="315" y="652"/>
                    <a:pt x="317" y="652"/>
                  </a:cubicBezTo>
                  <a:cubicBezTo>
                    <a:pt x="331" y="652"/>
                    <a:pt x="346" y="648"/>
                    <a:pt x="362" y="638"/>
                  </a:cubicBezTo>
                  <a:cubicBezTo>
                    <a:pt x="381" y="627"/>
                    <a:pt x="397" y="612"/>
                    <a:pt x="407" y="596"/>
                  </a:cubicBezTo>
                  <a:cubicBezTo>
                    <a:pt x="417" y="578"/>
                    <a:pt x="420" y="562"/>
                    <a:pt x="417" y="545"/>
                  </a:cubicBezTo>
                  <a:lnTo>
                    <a:pt x="380" y="359"/>
                  </a:lnTo>
                  <a:lnTo>
                    <a:pt x="553" y="258"/>
                  </a:lnTo>
                  <a:cubicBezTo>
                    <a:pt x="568" y="250"/>
                    <a:pt x="579" y="236"/>
                    <a:pt x="587" y="217"/>
                  </a:cubicBezTo>
                  <a:cubicBezTo>
                    <a:pt x="595" y="198"/>
                    <a:pt x="597" y="178"/>
                    <a:pt x="593" y="156"/>
                  </a:cubicBezTo>
                  <a:cubicBezTo>
                    <a:pt x="588" y="136"/>
                    <a:pt x="580" y="122"/>
                    <a:pt x="567" y="115"/>
                  </a:cubicBezTo>
                  <a:cubicBezTo>
                    <a:pt x="560" y="111"/>
                    <a:pt x="553" y="109"/>
                    <a:pt x="546" y="109"/>
                  </a:cubicBezTo>
                  <a:cubicBezTo>
                    <a:pt x="539" y="109"/>
                    <a:pt x="532" y="111"/>
                    <a:pt x="525" y="115"/>
                  </a:cubicBezTo>
                  <a:lnTo>
                    <a:pt x="352" y="216"/>
                  </a:lnTo>
                  <a:lnTo>
                    <a:pt x="314" y="31"/>
                  </a:lnTo>
                  <a:cubicBezTo>
                    <a:pt x="312" y="17"/>
                    <a:pt x="303" y="7"/>
                    <a:pt x="288" y="2"/>
                  </a:cubicBezTo>
                  <a:cubicBezTo>
                    <a:pt x="285" y="1"/>
                    <a:pt x="282" y="1"/>
                    <a:pt x="278" y="1"/>
                  </a:cubicBezTo>
                  <a:close/>
                </a:path>
              </a:pathLst>
            </a:custGeom>
            <a:solidFill>
              <a:schemeClr val="l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g23cc15a4463_0_17"/>
            <p:cNvSpPr/>
            <p:nvPr/>
          </p:nvSpPr>
          <p:spPr>
            <a:xfrm>
              <a:off x="8264098" y="4256914"/>
              <a:ext cx="40660" cy="69711"/>
            </a:xfrm>
            <a:custGeom>
              <a:rect b="b" l="l" r="r" t="t"/>
              <a:pathLst>
                <a:path extrusionOk="0" h="1387" w="809">
                  <a:moveTo>
                    <a:pt x="762" y="1"/>
                  </a:moveTo>
                  <a:cubicBezTo>
                    <a:pt x="752" y="1"/>
                    <a:pt x="740" y="2"/>
                    <a:pt x="727" y="5"/>
                  </a:cubicBezTo>
                  <a:cubicBezTo>
                    <a:pt x="715" y="10"/>
                    <a:pt x="704" y="14"/>
                    <a:pt x="694" y="20"/>
                  </a:cubicBezTo>
                  <a:cubicBezTo>
                    <a:pt x="670" y="33"/>
                    <a:pt x="655" y="57"/>
                    <a:pt x="648" y="90"/>
                  </a:cubicBezTo>
                  <a:lnTo>
                    <a:pt x="501" y="743"/>
                  </a:lnTo>
                  <a:lnTo>
                    <a:pt x="151" y="379"/>
                  </a:lnTo>
                  <a:cubicBezTo>
                    <a:pt x="141" y="370"/>
                    <a:pt x="132" y="364"/>
                    <a:pt x="123" y="363"/>
                  </a:cubicBezTo>
                  <a:cubicBezTo>
                    <a:pt x="121" y="363"/>
                    <a:pt x="118" y="362"/>
                    <a:pt x="116" y="362"/>
                  </a:cubicBezTo>
                  <a:cubicBezTo>
                    <a:pt x="108" y="362"/>
                    <a:pt x="100" y="365"/>
                    <a:pt x="90" y="371"/>
                  </a:cubicBezTo>
                  <a:cubicBezTo>
                    <a:pt x="79" y="378"/>
                    <a:pt x="68" y="386"/>
                    <a:pt x="56" y="396"/>
                  </a:cubicBezTo>
                  <a:cubicBezTo>
                    <a:pt x="46" y="406"/>
                    <a:pt x="36" y="417"/>
                    <a:pt x="27" y="430"/>
                  </a:cubicBezTo>
                  <a:cubicBezTo>
                    <a:pt x="18" y="442"/>
                    <a:pt x="11" y="453"/>
                    <a:pt x="7" y="467"/>
                  </a:cubicBezTo>
                  <a:cubicBezTo>
                    <a:pt x="2" y="479"/>
                    <a:pt x="0" y="491"/>
                    <a:pt x="2" y="501"/>
                  </a:cubicBezTo>
                  <a:cubicBezTo>
                    <a:pt x="5" y="509"/>
                    <a:pt x="8" y="515"/>
                    <a:pt x="14" y="522"/>
                  </a:cubicBezTo>
                  <a:lnTo>
                    <a:pt x="446" y="939"/>
                  </a:lnTo>
                  <a:cubicBezTo>
                    <a:pt x="447" y="940"/>
                    <a:pt x="448" y="942"/>
                    <a:pt x="450" y="944"/>
                  </a:cubicBezTo>
                  <a:cubicBezTo>
                    <a:pt x="452" y="948"/>
                    <a:pt x="453" y="950"/>
                    <a:pt x="454" y="953"/>
                  </a:cubicBezTo>
                  <a:lnTo>
                    <a:pt x="534" y="1360"/>
                  </a:lnTo>
                  <a:cubicBezTo>
                    <a:pt x="538" y="1378"/>
                    <a:pt x="548" y="1387"/>
                    <a:pt x="568" y="1387"/>
                  </a:cubicBezTo>
                  <a:cubicBezTo>
                    <a:pt x="586" y="1387"/>
                    <a:pt x="606" y="1381"/>
                    <a:pt x="626" y="1369"/>
                  </a:cubicBezTo>
                  <a:cubicBezTo>
                    <a:pt x="646" y="1358"/>
                    <a:pt x="663" y="1342"/>
                    <a:pt x="678" y="1323"/>
                  </a:cubicBezTo>
                  <a:cubicBezTo>
                    <a:pt x="693" y="1304"/>
                    <a:pt x="698" y="1284"/>
                    <a:pt x="695" y="1266"/>
                  </a:cubicBezTo>
                  <a:lnTo>
                    <a:pt x="614" y="860"/>
                  </a:lnTo>
                  <a:cubicBezTo>
                    <a:pt x="613" y="854"/>
                    <a:pt x="613" y="849"/>
                    <a:pt x="614" y="841"/>
                  </a:cubicBezTo>
                  <a:lnTo>
                    <a:pt x="807" y="59"/>
                  </a:lnTo>
                  <a:cubicBezTo>
                    <a:pt x="809" y="52"/>
                    <a:pt x="809" y="48"/>
                    <a:pt x="809" y="43"/>
                  </a:cubicBezTo>
                  <a:cubicBezTo>
                    <a:pt x="809" y="39"/>
                    <a:pt x="807" y="36"/>
                    <a:pt x="807" y="32"/>
                  </a:cubicBezTo>
                  <a:cubicBezTo>
                    <a:pt x="805" y="22"/>
                    <a:pt x="800" y="14"/>
                    <a:pt x="792" y="10"/>
                  </a:cubicBezTo>
                  <a:cubicBezTo>
                    <a:pt x="784" y="4"/>
                    <a:pt x="774" y="2"/>
                    <a:pt x="762" y="1"/>
                  </a:cubicBezTo>
                  <a:close/>
                </a:path>
              </a:pathLst>
            </a:custGeom>
            <a:solidFill>
              <a:schemeClr val="l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g23cc15a4463_0_17"/>
            <p:cNvSpPr/>
            <p:nvPr/>
          </p:nvSpPr>
          <p:spPr>
            <a:xfrm>
              <a:off x="8321797" y="4235402"/>
              <a:ext cx="51215" cy="65439"/>
            </a:xfrm>
            <a:custGeom>
              <a:rect b="b" l="l" r="r" t="t"/>
              <a:pathLst>
                <a:path extrusionOk="0" h="1302" w="1019">
                  <a:moveTo>
                    <a:pt x="633" y="602"/>
                  </a:moveTo>
                  <a:lnTo>
                    <a:pt x="647" y="669"/>
                  </a:lnTo>
                  <a:cubicBezTo>
                    <a:pt x="650" y="684"/>
                    <a:pt x="649" y="702"/>
                    <a:pt x="645" y="723"/>
                  </a:cubicBezTo>
                  <a:cubicBezTo>
                    <a:pt x="640" y="742"/>
                    <a:pt x="632" y="762"/>
                    <a:pt x="622" y="782"/>
                  </a:cubicBezTo>
                  <a:cubicBezTo>
                    <a:pt x="611" y="803"/>
                    <a:pt x="597" y="821"/>
                    <a:pt x="582" y="839"/>
                  </a:cubicBezTo>
                  <a:cubicBezTo>
                    <a:pt x="566" y="857"/>
                    <a:pt x="548" y="871"/>
                    <a:pt x="528" y="882"/>
                  </a:cubicBezTo>
                  <a:cubicBezTo>
                    <a:pt x="508" y="894"/>
                    <a:pt x="490" y="900"/>
                    <a:pt x="474" y="900"/>
                  </a:cubicBezTo>
                  <a:cubicBezTo>
                    <a:pt x="470" y="900"/>
                    <a:pt x="465" y="899"/>
                    <a:pt x="461" y="898"/>
                  </a:cubicBezTo>
                  <a:cubicBezTo>
                    <a:pt x="442" y="894"/>
                    <a:pt x="430" y="877"/>
                    <a:pt x="424" y="846"/>
                  </a:cubicBezTo>
                  <a:cubicBezTo>
                    <a:pt x="415" y="804"/>
                    <a:pt x="426" y="765"/>
                    <a:pt x="457" y="730"/>
                  </a:cubicBezTo>
                  <a:cubicBezTo>
                    <a:pt x="487" y="697"/>
                    <a:pt x="531" y="663"/>
                    <a:pt x="588" y="629"/>
                  </a:cubicBezTo>
                  <a:lnTo>
                    <a:pt x="633" y="602"/>
                  </a:lnTo>
                  <a:close/>
                  <a:moveTo>
                    <a:pt x="692" y="0"/>
                  </a:moveTo>
                  <a:cubicBezTo>
                    <a:pt x="611" y="0"/>
                    <a:pt x="517" y="31"/>
                    <a:pt x="410" y="93"/>
                  </a:cubicBezTo>
                  <a:cubicBezTo>
                    <a:pt x="324" y="143"/>
                    <a:pt x="252" y="201"/>
                    <a:pt x="194" y="268"/>
                  </a:cubicBezTo>
                  <a:cubicBezTo>
                    <a:pt x="137" y="334"/>
                    <a:pt x="93" y="405"/>
                    <a:pt x="61" y="479"/>
                  </a:cubicBezTo>
                  <a:cubicBezTo>
                    <a:pt x="31" y="554"/>
                    <a:pt x="13" y="631"/>
                    <a:pt x="7" y="712"/>
                  </a:cubicBezTo>
                  <a:cubicBezTo>
                    <a:pt x="1" y="792"/>
                    <a:pt x="6" y="872"/>
                    <a:pt x="22" y="952"/>
                  </a:cubicBezTo>
                  <a:cubicBezTo>
                    <a:pt x="40" y="1045"/>
                    <a:pt x="68" y="1117"/>
                    <a:pt x="105" y="1170"/>
                  </a:cubicBezTo>
                  <a:cubicBezTo>
                    <a:pt x="142" y="1223"/>
                    <a:pt x="186" y="1259"/>
                    <a:pt x="235" y="1279"/>
                  </a:cubicBezTo>
                  <a:cubicBezTo>
                    <a:pt x="269" y="1294"/>
                    <a:pt x="305" y="1301"/>
                    <a:pt x="343" y="1301"/>
                  </a:cubicBezTo>
                  <a:cubicBezTo>
                    <a:pt x="360" y="1301"/>
                    <a:pt x="376" y="1300"/>
                    <a:pt x="394" y="1297"/>
                  </a:cubicBezTo>
                  <a:cubicBezTo>
                    <a:pt x="450" y="1288"/>
                    <a:pt x="507" y="1266"/>
                    <a:pt x="564" y="1234"/>
                  </a:cubicBezTo>
                  <a:cubicBezTo>
                    <a:pt x="590" y="1218"/>
                    <a:pt x="618" y="1199"/>
                    <a:pt x="648" y="1178"/>
                  </a:cubicBezTo>
                  <a:cubicBezTo>
                    <a:pt x="677" y="1155"/>
                    <a:pt x="704" y="1132"/>
                    <a:pt x="730" y="1108"/>
                  </a:cubicBezTo>
                  <a:cubicBezTo>
                    <a:pt x="755" y="1084"/>
                    <a:pt x="775" y="1060"/>
                    <a:pt x="791" y="1038"/>
                  </a:cubicBezTo>
                  <a:cubicBezTo>
                    <a:pt x="807" y="1015"/>
                    <a:pt x="814" y="997"/>
                    <a:pt x="810" y="982"/>
                  </a:cubicBezTo>
                  <a:cubicBezTo>
                    <a:pt x="809" y="974"/>
                    <a:pt x="802" y="965"/>
                    <a:pt x="793" y="957"/>
                  </a:cubicBezTo>
                  <a:cubicBezTo>
                    <a:pt x="789" y="953"/>
                    <a:pt x="783" y="951"/>
                    <a:pt x="778" y="951"/>
                  </a:cubicBezTo>
                  <a:cubicBezTo>
                    <a:pt x="772" y="951"/>
                    <a:pt x="766" y="952"/>
                    <a:pt x="760" y="956"/>
                  </a:cubicBezTo>
                  <a:cubicBezTo>
                    <a:pt x="752" y="960"/>
                    <a:pt x="743" y="968"/>
                    <a:pt x="733" y="978"/>
                  </a:cubicBezTo>
                  <a:cubicBezTo>
                    <a:pt x="724" y="989"/>
                    <a:pt x="711" y="1002"/>
                    <a:pt x="695" y="1018"/>
                  </a:cubicBezTo>
                  <a:cubicBezTo>
                    <a:pt x="681" y="1032"/>
                    <a:pt x="663" y="1049"/>
                    <a:pt x="640" y="1066"/>
                  </a:cubicBezTo>
                  <a:cubicBezTo>
                    <a:pt x="619" y="1084"/>
                    <a:pt x="592" y="1102"/>
                    <a:pt x="561" y="1120"/>
                  </a:cubicBezTo>
                  <a:cubicBezTo>
                    <a:pt x="495" y="1158"/>
                    <a:pt x="436" y="1179"/>
                    <a:pt x="388" y="1181"/>
                  </a:cubicBezTo>
                  <a:cubicBezTo>
                    <a:pt x="383" y="1181"/>
                    <a:pt x="377" y="1181"/>
                    <a:pt x="372" y="1181"/>
                  </a:cubicBezTo>
                  <a:cubicBezTo>
                    <a:pt x="329" y="1181"/>
                    <a:pt x="293" y="1169"/>
                    <a:pt x="262" y="1148"/>
                  </a:cubicBezTo>
                  <a:cubicBezTo>
                    <a:pt x="227" y="1123"/>
                    <a:pt x="199" y="1087"/>
                    <a:pt x="177" y="1042"/>
                  </a:cubicBezTo>
                  <a:cubicBezTo>
                    <a:pt x="156" y="996"/>
                    <a:pt x="140" y="944"/>
                    <a:pt x="129" y="888"/>
                  </a:cubicBezTo>
                  <a:cubicBezTo>
                    <a:pt x="117" y="826"/>
                    <a:pt x="111" y="764"/>
                    <a:pt x="112" y="701"/>
                  </a:cubicBezTo>
                  <a:cubicBezTo>
                    <a:pt x="114" y="638"/>
                    <a:pt x="126" y="577"/>
                    <a:pt x="147" y="517"/>
                  </a:cubicBezTo>
                  <a:cubicBezTo>
                    <a:pt x="170" y="456"/>
                    <a:pt x="203" y="398"/>
                    <a:pt x="248" y="344"/>
                  </a:cubicBezTo>
                  <a:cubicBezTo>
                    <a:pt x="293" y="289"/>
                    <a:pt x="354" y="241"/>
                    <a:pt x="430" y="197"/>
                  </a:cubicBezTo>
                  <a:cubicBezTo>
                    <a:pt x="515" y="146"/>
                    <a:pt x="590" y="121"/>
                    <a:pt x="652" y="121"/>
                  </a:cubicBezTo>
                  <a:cubicBezTo>
                    <a:pt x="686" y="121"/>
                    <a:pt x="716" y="129"/>
                    <a:pt x="743" y="143"/>
                  </a:cubicBezTo>
                  <a:cubicBezTo>
                    <a:pt x="820" y="184"/>
                    <a:pt x="872" y="277"/>
                    <a:pt x="901" y="421"/>
                  </a:cubicBezTo>
                  <a:cubicBezTo>
                    <a:pt x="906" y="443"/>
                    <a:pt x="909" y="468"/>
                    <a:pt x="913" y="496"/>
                  </a:cubicBezTo>
                  <a:cubicBezTo>
                    <a:pt x="916" y="526"/>
                    <a:pt x="917" y="554"/>
                    <a:pt x="915" y="582"/>
                  </a:cubicBezTo>
                  <a:cubicBezTo>
                    <a:pt x="914" y="609"/>
                    <a:pt x="908" y="635"/>
                    <a:pt x="899" y="658"/>
                  </a:cubicBezTo>
                  <a:cubicBezTo>
                    <a:pt x="890" y="681"/>
                    <a:pt x="876" y="699"/>
                    <a:pt x="855" y="710"/>
                  </a:cubicBezTo>
                  <a:cubicBezTo>
                    <a:pt x="845" y="716"/>
                    <a:pt x="835" y="720"/>
                    <a:pt x="826" y="720"/>
                  </a:cubicBezTo>
                  <a:cubicBezTo>
                    <a:pt x="820" y="720"/>
                    <a:pt x="814" y="718"/>
                    <a:pt x="809" y="716"/>
                  </a:cubicBezTo>
                  <a:cubicBezTo>
                    <a:pt x="794" y="710"/>
                    <a:pt x="783" y="694"/>
                    <a:pt x="773" y="670"/>
                  </a:cubicBezTo>
                  <a:lnTo>
                    <a:pt x="720" y="401"/>
                  </a:lnTo>
                  <a:cubicBezTo>
                    <a:pt x="713" y="366"/>
                    <a:pt x="701" y="340"/>
                    <a:pt x="684" y="319"/>
                  </a:cubicBezTo>
                  <a:cubicBezTo>
                    <a:pt x="666" y="301"/>
                    <a:pt x="646" y="288"/>
                    <a:pt x="621" y="283"/>
                  </a:cubicBezTo>
                  <a:cubicBezTo>
                    <a:pt x="610" y="281"/>
                    <a:pt x="599" y="279"/>
                    <a:pt x="586" y="279"/>
                  </a:cubicBezTo>
                  <a:cubicBezTo>
                    <a:pt x="572" y="279"/>
                    <a:pt x="556" y="281"/>
                    <a:pt x="540" y="286"/>
                  </a:cubicBezTo>
                  <a:cubicBezTo>
                    <a:pt x="510" y="292"/>
                    <a:pt x="478" y="306"/>
                    <a:pt x="445" y="325"/>
                  </a:cubicBezTo>
                  <a:cubicBezTo>
                    <a:pt x="421" y="340"/>
                    <a:pt x="397" y="357"/>
                    <a:pt x="373" y="376"/>
                  </a:cubicBezTo>
                  <a:cubicBezTo>
                    <a:pt x="350" y="395"/>
                    <a:pt x="328" y="414"/>
                    <a:pt x="310" y="434"/>
                  </a:cubicBezTo>
                  <a:cubicBezTo>
                    <a:pt x="292" y="453"/>
                    <a:pt x="279" y="474"/>
                    <a:pt x="269" y="492"/>
                  </a:cubicBezTo>
                  <a:cubicBezTo>
                    <a:pt x="260" y="511"/>
                    <a:pt x="256" y="527"/>
                    <a:pt x="258" y="540"/>
                  </a:cubicBezTo>
                  <a:cubicBezTo>
                    <a:pt x="261" y="551"/>
                    <a:pt x="267" y="563"/>
                    <a:pt x="278" y="575"/>
                  </a:cubicBezTo>
                  <a:cubicBezTo>
                    <a:pt x="285" y="582"/>
                    <a:pt x="292" y="586"/>
                    <a:pt x="299" y="586"/>
                  </a:cubicBezTo>
                  <a:cubicBezTo>
                    <a:pt x="303" y="586"/>
                    <a:pt x="308" y="584"/>
                    <a:pt x="313" y="582"/>
                  </a:cubicBezTo>
                  <a:cubicBezTo>
                    <a:pt x="318" y="578"/>
                    <a:pt x="325" y="572"/>
                    <a:pt x="332" y="564"/>
                  </a:cubicBezTo>
                  <a:cubicBezTo>
                    <a:pt x="338" y="555"/>
                    <a:pt x="346" y="545"/>
                    <a:pt x="355" y="533"/>
                  </a:cubicBezTo>
                  <a:cubicBezTo>
                    <a:pt x="365" y="522"/>
                    <a:pt x="378" y="509"/>
                    <a:pt x="392" y="495"/>
                  </a:cubicBezTo>
                  <a:cubicBezTo>
                    <a:pt x="408" y="482"/>
                    <a:pt x="427" y="468"/>
                    <a:pt x="451" y="455"/>
                  </a:cubicBezTo>
                  <a:cubicBezTo>
                    <a:pt x="485" y="434"/>
                    <a:pt x="514" y="424"/>
                    <a:pt x="538" y="424"/>
                  </a:cubicBezTo>
                  <a:cubicBezTo>
                    <a:pt x="575" y="424"/>
                    <a:pt x="598" y="449"/>
                    <a:pt x="608" y="497"/>
                  </a:cubicBezTo>
                  <a:lnTo>
                    <a:pt x="613" y="526"/>
                  </a:lnTo>
                  <a:lnTo>
                    <a:pt x="557" y="558"/>
                  </a:lnTo>
                  <a:cubicBezTo>
                    <a:pt x="513" y="583"/>
                    <a:pt x="472" y="610"/>
                    <a:pt x="438" y="637"/>
                  </a:cubicBezTo>
                  <a:cubicBezTo>
                    <a:pt x="401" y="665"/>
                    <a:pt x="372" y="693"/>
                    <a:pt x="347" y="724"/>
                  </a:cubicBezTo>
                  <a:cubicBezTo>
                    <a:pt x="324" y="753"/>
                    <a:pt x="307" y="785"/>
                    <a:pt x="298" y="818"/>
                  </a:cubicBezTo>
                  <a:cubicBezTo>
                    <a:pt x="288" y="851"/>
                    <a:pt x="287" y="886"/>
                    <a:pt x="295" y="924"/>
                  </a:cubicBezTo>
                  <a:cubicBezTo>
                    <a:pt x="300" y="956"/>
                    <a:pt x="311" y="980"/>
                    <a:pt x="326" y="997"/>
                  </a:cubicBezTo>
                  <a:cubicBezTo>
                    <a:pt x="342" y="1014"/>
                    <a:pt x="360" y="1024"/>
                    <a:pt x="381" y="1029"/>
                  </a:cubicBezTo>
                  <a:cubicBezTo>
                    <a:pt x="389" y="1030"/>
                    <a:pt x="397" y="1031"/>
                    <a:pt x="405" y="1031"/>
                  </a:cubicBezTo>
                  <a:cubicBezTo>
                    <a:pt x="419" y="1031"/>
                    <a:pt x="433" y="1029"/>
                    <a:pt x="449" y="1026"/>
                  </a:cubicBezTo>
                  <a:cubicBezTo>
                    <a:pt x="472" y="1019"/>
                    <a:pt x="497" y="1009"/>
                    <a:pt x="521" y="995"/>
                  </a:cubicBezTo>
                  <a:cubicBezTo>
                    <a:pt x="564" y="970"/>
                    <a:pt x="596" y="940"/>
                    <a:pt x="621" y="906"/>
                  </a:cubicBezTo>
                  <a:cubicBezTo>
                    <a:pt x="646" y="871"/>
                    <a:pt x="668" y="831"/>
                    <a:pt x="689" y="785"/>
                  </a:cubicBezTo>
                  <a:cubicBezTo>
                    <a:pt x="701" y="812"/>
                    <a:pt x="722" y="828"/>
                    <a:pt x="754" y="835"/>
                  </a:cubicBezTo>
                  <a:cubicBezTo>
                    <a:pt x="760" y="836"/>
                    <a:pt x="766" y="837"/>
                    <a:pt x="773" y="837"/>
                  </a:cubicBezTo>
                  <a:cubicBezTo>
                    <a:pt x="800" y="837"/>
                    <a:pt x="831" y="827"/>
                    <a:pt x="865" y="807"/>
                  </a:cubicBezTo>
                  <a:cubicBezTo>
                    <a:pt x="903" y="786"/>
                    <a:pt x="932" y="758"/>
                    <a:pt x="954" y="724"/>
                  </a:cubicBezTo>
                  <a:cubicBezTo>
                    <a:pt x="977" y="689"/>
                    <a:pt x="994" y="652"/>
                    <a:pt x="1004" y="610"/>
                  </a:cubicBezTo>
                  <a:cubicBezTo>
                    <a:pt x="1014" y="568"/>
                    <a:pt x="1019" y="523"/>
                    <a:pt x="1017" y="477"/>
                  </a:cubicBezTo>
                  <a:cubicBezTo>
                    <a:pt x="1017" y="430"/>
                    <a:pt x="1012" y="384"/>
                    <a:pt x="1003" y="336"/>
                  </a:cubicBezTo>
                  <a:cubicBezTo>
                    <a:pt x="969" y="170"/>
                    <a:pt x="901" y="64"/>
                    <a:pt x="799" y="21"/>
                  </a:cubicBezTo>
                  <a:cubicBezTo>
                    <a:pt x="766" y="7"/>
                    <a:pt x="730" y="0"/>
                    <a:pt x="692" y="0"/>
                  </a:cubicBezTo>
                  <a:close/>
                </a:path>
              </a:pathLst>
            </a:custGeom>
            <a:solidFill>
              <a:schemeClr val="l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g23cc15a4463_0_17"/>
            <p:cNvSpPr/>
            <p:nvPr/>
          </p:nvSpPr>
          <p:spPr>
            <a:xfrm>
              <a:off x="7620368" y="4625118"/>
              <a:ext cx="245822" cy="370265"/>
            </a:xfrm>
            <a:custGeom>
              <a:rect b="b" l="l" r="r" t="t"/>
              <a:pathLst>
                <a:path extrusionOk="0" h="7367" w="4891">
                  <a:moveTo>
                    <a:pt x="143" y="1"/>
                  </a:moveTo>
                  <a:lnTo>
                    <a:pt x="143" y="1"/>
                  </a:lnTo>
                  <a:cubicBezTo>
                    <a:pt x="0" y="2741"/>
                    <a:pt x="588" y="5238"/>
                    <a:pt x="2462" y="7366"/>
                  </a:cubicBezTo>
                  <a:cubicBezTo>
                    <a:pt x="2479" y="7367"/>
                    <a:pt x="2497" y="7367"/>
                    <a:pt x="2514" y="7367"/>
                  </a:cubicBezTo>
                  <a:cubicBezTo>
                    <a:pt x="2914" y="7367"/>
                    <a:pt x="3254" y="7280"/>
                    <a:pt x="3539" y="7115"/>
                  </a:cubicBezTo>
                  <a:cubicBezTo>
                    <a:pt x="4563" y="6525"/>
                    <a:pt x="4891" y="4927"/>
                    <a:pt x="4780" y="2677"/>
                  </a:cubicBezTo>
                  <a:lnTo>
                    <a:pt x="3978" y="2215"/>
                  </a:lnTo>
                  <a:lnTo>
                    <a:pt x="3978" y="2882"/>
                  </a:lnTo>
                  <a:lnTo>
                    <a:pt x="2970" y="2300"/>
                  </a:lnTo>
                  <a:lnTo>
                    <a:pt x="2970" y="1632"/>
                  </a:lnTo>
                  <a:lnTo>
                    <a:pt x="1953" y="1046"/>
                  </a:lnTo>
                  <a:lnTo>
                    <a:pt x="1953" y="1714"/>
                  </a:lnTo>
                  <a:lnTo>
                    <a:pt x="946" y="1133"/>
                  </a:lnTo>
                  <a:lnTo>
                    <a:pt x="946" y="464"/>
                  </a:lnTo>
                  <a:lnTo>
                    <a:pt x="143" y="1"/>
                  </a:lnTo>
                  <a:close/>
                </a:path>
              </a:pathLst>
            </a:custGeom>
            <a:solidFill>
              <a:schemeClr val="accent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g23cc15a4463_0_17"/>
            <p:cNvSpPr/>
            <p:nvPr/>
          </p:nvSpPr>
          <p:spPr>
            <a:xfrm>
              <a:off x="7585337" y="4625118"/>
              <a:ext cx="212952" cy="382026"/>
            </a:xfrm>
            <a:custGeom>
              <a:rect b="b" l="l" r="r" t="t"/>
              <a:pathLst>
                <a:path extrusionOk="0" h="7601" w="4237">
                  <a:moveTo>
                    <a:pt x="840" y="1"/>
                  </a:moveTo>
                  <a:lnTo>
                    <a:pt x="0" y="486"/>
                  </a:lnTo>
                  <a:lnTo>
                    <a:pt x="3404" y="7587"/>
                  </a:lnTo>
                  <a:lnTo>
                    <a:pt x="3396" y="7601"/>
                  </a:lnTo>
                  <a:lnTo>
                    <a:pt x="3396" y="7601"/>
                  </a:lnTo>
                  <a:lnTo>
                    <a:pt x="4236" y="7115"/>
                  </a:lnTo>
                  <a:lnTo>
                    <a:pt x="840" y="1"/>
                  </a:lnTo>
                  <a:close/>
                </a:path>
              </a:pathLst>
            </a:custGeom>
            <a:solidFill>
              <a:srgbClr val="D18E17"/>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g23cc15a4463_0_17"/>
            <p:cNvSpPr/>
            <p:nvPr/>
          </p:nvSpPr>
          <p:spPr>
            <a:xfrm>
              <a:off x="7578150" y="4649545"/>
              <a:ext cx="245822" cy="370265"/>
            </a:xfrm>
            <a:custGeom>
              <a:rect b="b" l="l" r="r" t="t"/>
              <a:pathLst>
                <a:path extrusionOk="0" h="7367" w="4891">
                  <a:moveTo>
                    <a:pt x="143" y="0"/>
                  </a:moveTo>
                  <a:lnTo>
                    <a:pt x="143" y="0"/>
                  </a:lnTo>
                  <a:cubicBezTo>
                    <a:pt x="0" y="2739"/>
                    <a:pt x="588" y="5236"/>
                    <a:pt x="2462" y="7366"/>
                  </a:cubicBezTo>
                  <a:cubicBezTo>
                    <a:pt x="2479" y="7366"/>
                    <a:pt x="2497" y="7366"/>
                    <a:pt x="2514" y="7366"/>
                  </a:cubicBezTo>
                  <a:cubicBezTo>
                    <a:pt x="2914" y="7366"/>
                    <a:pt x="3255" y="7280"/>
                    <a:pt x="3539" y="7115"/>
                  </a:cubicBezTo>
                  <a:cubicBezTo>
                    <a:pt x="4563" y="6523"/>
                    <a:pt x="4891" y="4926"/>
                    <a:pt x="4780" y="2677"/>
                  </a:cubicBezTo>
                  <a:lnTo>
                    <a:pt x="3977" y="2213"/>
                  </a:lnTo>
                  <a:lnTo>
                    <a:pt x="3977" y="2881"/>
                  </a:lnTo>
                  <a:lnTo>
                    <a:pt x="2970" y="2300"/>
                  </a:lnTo>
                  <a:lnTo>
                    <a:pt x="2970" y="1632"/>
                  </a:lnTo>
                  <a:lnTo>
                    <a:pt x="1953" y="1045"/>
                  </a:lnTo>
                  <a:lnTo>
                    <a:pt x="1953" y="1713"/>
                  </a:lnTo>
                  <a:lnTo>
                    <a:pt x="946" y="1131"/>
                  </a:lnTo>
                  <a:lnTo>
                    <a:pt x="946" y="463"/>
                  </a:lnTo>
                  <a:lnTo>
                    <a:pt x="143" y="0"/>
                  </a:lnTo>
                  <a:close/>
                </a:path>
              </a:pathLst>
            </a:custGeom>
            <a:solidFill>
              <a:schemeClr val="accent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g23cc15a4463_0_17"/>
            <p:cNvSpPr/>
            <p:nvPr/>
          </p:nvSpPr>
          <p:spPr>
            <a:xfrm>
              <a:off x="7608306" y="4722975"/>
              <a:ext cx="188023" cy="273414"/>
            </a:xfrm>
            <a:custGeom>
              <a:rect b="b" l="l" r="r" t="t"/>
              <a:pathLst>
                <a:path extrusionOk="0" h="5440" w="3741">
                  <a:moveTo>
                    <a:pt x="0" y="1"/>
                  </a:moveTo>
                  <a:lnTo>
                    <a:pt x="0" y="1"/>
                  </a:lnTo>
                  <a:cubicBezTo>
                    <a:pt x="87" y="1584"/>
                    <a:pt x="478" y="2960"/>
                    <a:pt x="1181" y="4178"/>
                  </a:cubicBezTo>
                  <a:cubicBezTo>
                    <a:pt x="1434" y="4616"/>
                    <a:pt x="1731" y="5040"/>
                    <a:pt x="2068" y="5440"/>
                  </a:cubicBezTo>
                  <a:cubicBezTo>
                    <a:pt x="2314" y="5423"/>
                    <a:pt x="2526" y="5362"/>
                    <a:pt x="2710" y="5255"/>
                  </a:cubicBezTo>
                  <a:cubicBezTo>
                    <a:pt x="2738" y="5239"/>
                    <a:pt x="2764" y="5222"/>
                    <a:pt x="2790" y="5203"/>
                  </a:cubicBezTo>
                  <a:cubicBezTo>
                    <a:pt x="3403" y="4784"/>
                    <a:pt x="3721" y="3763"/>
                    <a:pt x="3740" y="2161"/>
                  </a:cubicBezTo>
                  <a:lnTo>
                    <a:pt x="185" y="107"/>
                  </a:lnTo>
                  <a:lnTo>
                    <a:pt x="0" y="1"/>
                  </a:lnTo>
                  <a:close/>
                </a:path>
              </a:pathLst>
            </a:custGeom>
            <a:solidFill>
              <a:schemeClr val="accent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g23cc15a4463_0_17"/>
            <p:cNvSpPr/>
            <p:nvPr/>
          </p:nvSpPr>
          <p:spPr>
            <a:xfrm>
              <a:off x="7617604" y="4728302"/>
              <a:ext cx="178725" cy="263161"/>
            </a:xfrm>
            <a:custGeom>
              <a:rect b="b" l="l" r="r" t="t"/>
              <a:pathLst>
                <a:path extrusionOk="0" h="5236" w="3556">
                  <a:moveTo>
                    <a:pt x="0" y="1"/>
                  </a:moveTo>
                  <a:lnTo>
                    <a:pt x="0" y="1"/>
                  </a:lnTo>
                  <a:cubicBezTo>
                    <a:pt x="107" y="1498"/>
                    <a:pt x="493" y="2809"/>
                    <a:pt x="1167" y="3974"/>
                  </a:cubicBezTo>
                  <a:cubicBezTo>
                    <a:pt x="1419" y="4413"/>
                    <a:pt x="1717" y="4835"/>
                    <a:pt x="2054" y="5236"/>
                  </a:cubicBezTo>
                  <a:cubicBezTo>
                    <a:pt x="2261" y="5221"/>
                    <a:pt x="2444" y="5175"/>
                    <a:pt x="2606" y="5097"/>
                  </a:cubicBezTo>
                  <a:cubicBezTo>
                    <a:pt x="3218" y="4678"/>
                    <a:pt x="3537" y="3657"/>
                    <a:pt x="3555" y="2055"/>
                  </a:cubicBezTo>
                  <a:lnTo>
                    <a:pt x="0" y="1"/>
                  </a:lnTo>
                  <a:close/>
                </a:path>
              </a:pathLst>
            </a:custGeom>
            <a:solidFill>
              <a:schemeClr val="accent3"/>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g23cc15a4463_0_17"/>
            <p:cNvSpPr/>
            <p:nvPr/>
          </p:nvSpPr>
          <p:spPr>
            <a:xfrm>
              <a:off x="7778034" y="4736344"/>
              <a:ext cx="82627" cy="47747"/>
            </a:xfrm>
            <a:custGeom>
              <a:rect b="b" l="l" r="r" t="t"/>
              <a:pathLst>
                <a:path extrusionOk="0" h="950" w="1644">
                  <a:moveTo>
                    <a:pt x="841" y="1"/>
                  </a:moveTo>
                  <a:lnTo>
                    <a:pt x="0" y="486"/>
                  </a:lnTo>
                  <a:lnTo>
                    <a:pt x="803" y="950"/>
                  </a:lnTo>
                  <a:lnTo>
                    <a:pt x="1643" y="464"/>
                  </a:lnTo>
                  <a:lnTo>
                    <a:pt x="841" y="1"/>
                  </a:lnTo>
                  <a:close/>
                </a:path>
              </a:pathLst>
            </a:custGeom>
            <a:solidFill>
              <a:schemeClr val="accent3"/>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g23cc15a4463_0_17"/>
            <p:cNvSpPr/>
            <p:nvPr/>
          </p:nvSpPr>
          <p:spPr>
            <a:xfrm>
              <a:off x="7585337" y="4625118"/>
              <a:ext cx="82627" cy="47697"/>
            </a:xfrm>
            <a:custGeom>
              <a:rect b="b" l="l" r="r" t="t"/>
              <a:pathLst>
                <a:path extrusionOk="0" h="949" w="1644">
                  <a:moveTo>
                    <a:pt x="840" y="1"/>
                  </a:moveTo>
                  <a:lnTo>
                    <a:pt x="0" y="486"/>
                  </a:lnTo>
                  <a:lnTo>
                    <a:pt x="803" y="949"/>
                  </a:lnTo>
                  <a:lnTo>
                    <a:pt x="1643" y="464"/>
                  </a:lnTo>
                  <a:lnTo>
                    <a:pt x="840" y="1"/>
                  </a:lnTo>
                  <a:close/>
                </a:path>
              </a:pathLst>
            </a:custGeom>
            <a:solidFill>
              <a:schemeClr val="accent3"/>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g23cc15a4463_0_17"/>
            <p:cNvSpPr/>
            <p:nvPr/>
          </p:nvSpPr>
          <p:spPr>
            <a:xfrm>
              <a:off x="7676258" y="4677640"/>
              <a:ext cx="93383" cy="53929"/>
            </a:xfrm>
            <a:custGeom>
              <a:rect b="b" l="l" r="r" t="t"/>
              <a:pathLst>
                <a:path extrusionOk="0" h="1073" w="1858">
                  <a:moveTo>
                    <a:pt x="841" y="1"/>
                  </a:moveTo>
                  <a:lnTo>
                    <a:pt x="1" y="486"/>
                  </a:lnTo>
                  <a:lnTo>
                    <a:pt x="1018" y="1073"/>
                  </a:lnTo>
                  <a:lnTo>
                    <a:pt x="1858" y="587"/>
                  </a:lnTo>
                  <a:lnTo>
                    <a:pt x="841" y="1"/>
                  </a:lnTo>
                  <a:close/>
                </a:path>
              </a:pathLst>
            </a:custGeom>
            <a:solidFill>
              <a:schemeClr val="accent3"/>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g23cc15a4463_0_17"/>
            <p:cNvSpPr/>
            <p:nvPr/>
          </p:nvSpPr>
          <p:spPr>
            <a:xfrm>
              <a:off x="7625696" y="4648389"/>
              <a:ext cx="42269" cy="58000"/>
            </a:xfrm>
            <a:custGeom>
              <a:rect b="b" l="l" r="r" t="t"/>
              <a:pathLst>
                <a:path extrusionOk="0" h="1154" w="841">
                  <a:moveTo>
                    <a:pt x="840" y="1"/>
                  </a:moveTo>
                  <a:lnTo>
                    <a:pt x="0" y="486"/>
                  </a:lnTo>
                  <a:lnTo>
                    <a:pt x="0" y="1154"/>
                  </a:lnTo>
                  <a:lnTo>
                    <a:pt x="840" y="670"/>
                  </a:lnTo>
                  <a:lnTo>
                    <a:pt x="840" y="1"/>
                  </a:lnTo>
                  <a:close/>
                </a:path>
              </a:pathLst>
            </a:custGeom>
            <a:solidFill>
              <a:schemeClr val="accent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g23cc15a4463_0_17"/>
            <p:cNvSpPr/>
            <p:nvPr/>
          </p:nvSpPr>
          <p:spPr>
            <a:xfrm>
              <a:off x="7727372" y="4707143"/>
              <a:ext cx="42269" cy="58000"/>
            </a:xfrm>
            <a:custGeom>
              <a:rect b="b" l="l" r="r" t="t"/>
              <a:pathLst>
                <a:path extrusionOk="0" h="1154" w="841">
                  <a:moveTo>
                    <a:pt x="841" y="0"/>
                  </a:moveTo>
                  <a:lnTo>
                    <a:pt x="1" y="486"/>
                  </a:lnTo>
                  <a:lnTo>
                    <a:pt x="1" y="1154"/>
                  </a:lnTo>
                  <a:lnTo>
                    <a:pt x="841" y="668"/>
                  </a:lnTo>
                  <a:lnTo>
                    <a:pt x="841" y="0"/>
                  </a:lnTo>
                  <a:close/>
                </a:path>
              </a:pathLst>
            </a:custGeom>
            <a:solidFill>
              <a:schemeClr val="accent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g23cc15a4463_0_17"/>
            <p:cNvSpPr/>
            <p:nvPr/>
          </p:nvSpPr>
          <p:spPr>
            <a:xfrm>
              <a:off x="8769111" y="3602830"/>
              <a:ext cx="175508" cy="226069"/>
            </a:xfrm>
            <a:custGeom>
              <a:rect b="b" l="l" r="r" t="t"/>
              <a:pathLst>
                <a:path extrusionOk="0" h="4498" w="3492">
                  <a:moveTo>
                    <a:pt x="2344" y="1"/>
                  </a:moveTo>
                  <a:cubicBezTo>
                    <a:pt x="2127" y="1"/>
                    <a:pt x="1881" y="72"/>
                    <a:pt x="1621" y="222"/>
                  </a:cubicBezTo>
                  <a:cubicBezTo>
                    <a:pt x="726" y="738"/>
                    <a:pt x="1" y="1995"/>
                    <a:pt x="1" y="3029"/>
                  </a:cubicBezTo>
                  <a:cubicBezTo>
                    <a:pt x="1" y="3546"/>
                    <a:pt x="182" y="3909"/>
                    <a:pt x="475" y="4078"/>
                  </a:cubicBezTo>
                  <a:lnTo>
                    <a:pt x="1200" y="4497"/>
                  </a:lnTo>
                  <a:lnTo>
                    <a:pt x="3492" y="527"/>
                  </a:lnTo>
                  <a:lnTo>
                    <a:pt x="2768" y="109"/>
                  </a:lnTo>
                  <a:cubicBezTo>
                    <a:pt x="2644" y="38"/>
                    <a:pt x="2502" y="1"/>
                    <a:pt x="2344" y="1"/>
                  </a:cubicBezTo>
                  <a:close/>
                </a:path>
              </a:pathLst>
            </a:custGeom>
            <a:solidFill>
              <a:schemeClr val="lt2"/>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g23cc15a4463_0_17"/>
            <p:cNvSpPr/>
            <p:nvPr/>
          </p:nvSpPr>
          <p:spPr>
            <a:xfrm>
              <a:off x="8797407" y="3623939"/>
              <a:ext cx="178926" cy="210439"/>
            </a:xfrm>
            <a:custGeom>
              <a:rect b="b" l="l" r="r" t="t"/>
              <a:pathLst>
                <a:path extrusionOk="0" h="4187" w="3560">
                  <a:moveTo>
                    <a:pt x="2504" y="1"/>
                  </a:moveTo>
                  <a:cubicBezTo>
                    <a:pt x="1897" y="1"/>
                    <a:pt x="1140" y="555"/>
                    <a:pt x="634" y="1432"/>
                  </a:cubicBezTo>
                  <a:cubicBezTo>
                    <a:pt x="1" y="2528"/>
                    <a:pt x="1" y="3712"/>
                    <a:pt x="634" y="4078"/>
                  </a:cubicBezTo>
                  <a:cubicBezTo>
                    <a:pt x="760" y="4151"/>
                    <a:pt x="903" y="4186"/>
                    <a:pt x="1055" y="4186"/>
                  </a:cubicBezTo>
                  <a:cubicBezTo>
                    <a:pt x="1661" y="4186"/>
                    <a:pt x="2419" y="3632"/>
                    <a:pt x="2926" y="2755"/>
                  </a:cubicBezTo>
                  <a:cubicBezTo>
                    <a:pt x="3559" y="1658"/>
                    <a:pt x="3559" y="474"/>
                    <a:pt x="2925" y="109"/>
                  </a:cubicBezTo>
                  <a:cubicBezTo>
                    <a:pt x="2798" y="36"/>
                    <a:pt x="2656" y="1"/>
                    <a:pt x="2504" y="1"/>
                  </a:cubicBezTo>
                  <a:close/>
                </a:path>
              </a:pathLst>
            </a:custGeom>
            <a:solidFill>
              <a:schemeClr val="accen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g23cc15a4463_0_17"/>
            <p:cNvSpPr/>
            <p:nvPr/>
          </p:nvSpPr>
          <p:spPr>
            <a:xfrm>
              <a:off x="8848019" y="3667515"/>
              <a:ext cx="86598" cy="128113"/>
            </a:xfrm>
            <a:custGeom>
              <a:rect b="b" l="l" r="r" t="t"/>
              <a:pathLst>
                <a:path extrusionOk="0" h="2549" w="1723">
                  <a:moveTo>
                    <a:pt x="1346" y="1"/>
                  </a:moveTo>
                  <a:lnTo>
                    <a:pt x="862" y="839"/>
                  </a:lnTo>
                  <a:lnTo>
                    <a:pt x="378" y="559"/>
                  </a:lnTo>
                  <a:lnTo>
                    <a:pt x="1" y="1213"/>
                  </a:lnTo>
                  <a:lnTo>
                    <a:pt x="485" y="1492"/>
                  </a:lnTo>
                  <a:lnTo>
                    <a:pt x="1" y="2331"/>
                  </a:lnTo>
                  <a:lnTo>
                    <a:pt x="378" y="2548"/>
                  </a:lnTo>
                  <a:lnTo>
                    <a:pt x="862" y="1710"/>
                  </a:lnTo>
                  <a:lnTo>
                    <a:pt x="1346" y="1990"/>
                  </a:lnTo>
                  <a:lnTo>
                    <a:pt x="1722" y="1336"/>
                  </a:lnTo>
                  <a:lnTo>
                    <a:pt x="1238" y="1057"/>
                  </a:lnTo>
                  <a:lnTo>
                    <a:pt x="1722" y="218"/>
                  </a:lnTo>
                  <a:lnTo>
                    <a:pt x="1346" y="1"/>
                  </a:lnTo>
                  <a:close/>
                </a:path>
              </a:pathLst>
            </a:custGeom>
            <a:solidFill>
              <a:schemeClr val="l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g23cc15a4463_0_17"/>
            <p:cNvSpPr/>
            <p:nvPr/>
          </p:nvSpPr>
          <p:spPr>
            <a:xfrm>
              <a:off x="8578977" y="3750494"/>
              <a:ext cx="175508" cy="226069"/>
            </a:xfrm>
            <a:custGeom>
              <a:rect b="b" l="l" r="r" t="t"/>
              <a:pathLst>
                <a:path extrusionOk="0" h="4498" w="3492">
                  <a:moveTo>
                    <a:pt x="2344" y="1"/>
                  </a:moveTo>
                  <a:cubicBezTo>
                    <a:pt x="2126" y="1"/>
                    <a:pt x="1881" y="72"/>
                    <a:pt x="1621" y="223"/>
                  </a:cubicBezTo>
                  <a:cubicBezTo>
                    <a:pt x="726" y="739"/>
                    <a:pt x="0" y="1996"/>
                    <a:pt x="0" y="3029"/>
                  </a:cubicBezTo>
                  <a:cubicBezTo>
                    <a:pt x="0" y="3546"/>
                    <a:pt x="182" y="3909"/>
                    <a:pt x="474" y="4078"/>
                  </a:cubicBezTo>
                  <a:lnTo>
                    <a:pt x="1200" y="4497"/>
                  </a:lnTo>
                  <a:lnTo>
                    <a:pt x="3491" y="527"/>
                  </a:lnTo>
                  <a:lnTo>
                    <a:pt x="2766" y="109"/>
                  </a:lnTo>
                  <a:cubicBezTo>
                    <a:pt x="2643" y="38"/>
                    <a:pt x="2501" y="1"/>
                    <a:pt x="2344" y="1"/>
                  </a:cubicBezTo>
                  <a:close/>
                </a:path>
              </a:pathLst>
            </a:custGeom>
            <a:solidFill>
              <a:schemeClr val="accent5"/>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g23cc15a4463_0_17"/>
            <p:cNvSpPr/>
            <p:nvPr/>
          </p:nvSpPr>
          <p:spPr>
            <a:xfrm>
              <a:off x="8615365" y="3771503"/>
              <a:ext cx="162993" cy="210439"/>
            </a:xfrm>
            <a:custGeom>
              <a:rect b="b" l="l" r="r" t="t"/>
              <a:pathLst>
                <a:path extrusionOk="0" h="4187" w="3243">
                  <a:moveTo>
                    <a:pt x="2345" y="1"/>
                  </a:moveTo>
                  <a:cubicBezTo>
                    <a:pt x="2127" y="1"/>
                    <a:pt x="1881" y="72"/>
                    <a:pt x="1621" y="222"/>
                  </a:cubicBezTo>
                  <a:cubicBezTo>
                    <a:pt x="726" y="739"/>
                    <a:pt x="0" y="1996"/>
                    <a:pt x="0" y="3030"/>
                  </a:cubicBezTo>
                  <a:cubicBezTo>
                    <a:pt x="0" y="3763"/>
                    <a:pt x="366" y="4187"/>
                    <a:pt x="897" y="4187"/>
                  </a:cubicBezTo>
                  <a:cubicBezTo>
                    <a:pt x="1115" y="4187"/>
                    <a:pt x="1361" y="4116"/>
                    <a:pt x="1621" y="3965"/>
                  </a:cubicBezTo>
                  <a:cubicBezTo>
                    <a:pt x="2516" y="3448"/>
                    <a:pt x="3242" y="2192"/>
                    <a:pt x="3242" y="1158"/>
                  </a:cubicBezTo>
                  <a:cubicBezTo>
                    <a:pt x="3242" y="425"/>
                    <a:pt x="2877" y="1"/>
                    <a:pt x="2345" y="1"/>
                  </a:cubicBezTo>
                  <a:close/>
                </a:path>
              </a:pathLst>
            </a:custGeom>
            <a:solidFill>
              <a:schemeClr val="accent6"/>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g23cc15a4463_0_17"/>
            <p:cNvSpPr/>
            <p:nvPr/>
          </p:nvSpPr>
          <p:spPr>
            <a:xfrm>
              <a:off x="8654568" y="3797286"/>
              <a:ext cx="96399" cy="152991"/>
            </a:xfrm>
            <a:custGeom>
              <a:rect b="b" l="l" r="r" t="t"/>
              <a:pathLst>
                <a:path extrusionOk="0" h="3044" w="1918">
                  <a:moveTo>
                    <a:pt x="1917" y="1"/>
                  </a:moveTo>
                  <a:lnTo>
                    <a:pt x="1360" y="323"/>
                  </a:lnTo>
                  <a:lnTo>
                    <a:pt x="842" y="2111"/>
                  </a:lnTo>
                  <a:lnTo>
                    <a:pt x="557" y="1460"/>
                  </a:lnTo>
                  <a:lnTo>
                    <a:pt x="1" y="1781"/>
                  </a:lnTo>
                  <a:lnTo>
                    <a:pt x="550" y="3044"/>
                  </a:lnTo>
                  <a:lnTo>
                    <a:pt x="575" y="3029"/>
                  </a:lnTo>
                  <a:lnTo>
                    <a:pt x="1108" y="2722"/>
                  </a:lnTo>
                  <a:lnTo>
                    <a:pt x="1132" y="2707"/>
                  </a:lnTo>
                  <a:lnTo>
                    <a:pt x="1917" y="1"/>
                  </a:lnTo>
                  <a:close/>
                </a:path>
              </a:pathLst>
            </a:custGeom>
            <a:solidFill>
              <a:schemeClr val="lt1"/>
            </a:solidFill>
            <a:ln>
              <a:noFill/>
            </a:ln>
            <a:effectLst>
              <a:outerShdw blurRad="57150" rotWithShape="0" algn="bl" dir="5400000" dist="19050">
                <a:srgbClr val="000000">
                  <a:alpha val="23000"/>
                </a:srgbClr>
              </a:outerShdw>
              <a:reflection blurRad="0" dir="5400000" dist="38100" endA="0" endPos="30000" fadeDir="5400012" kx="0" rotWithShape="0" algn="bl" stA="43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2" name="Google Shape;912;g23cc15a4463_0_17"/>
          <p:cNvSpPr txBox="1"/>
          <p:nvPr>
            <p:ph idx="5" type="subTitle"/>
          </p:nvPr>
        </p:nvSpPr>
        <p:spPr>
          <a:xfrm>
            <a:off x="5254500" y="636725"/>
            <a:ext cx="2775900" cy="4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           Profile</a:t>
            </a:r>
            <a:endParaRPr/>
          </a:p>
        </p:txBody>
      </p:sp>
      <p:cxnSp>
        <p:nvCxnSpPr>
          <p:cNvPr id="913" name="Google Shape;913;g23cc15a4463_0_17"/>
          <p:cNvCxnSpPr/>
          <p:nvPr/>
        </p:nvCxnSpPr>
        <p:spPr>
          <a:xfrm flipH="1" rot="10800000">
            <a:off x="5241450" y="1002550"/>
            <a:ext cx="2471100" cy="5100"/>
          </a:xfrm>
          <a:prstGeom prst="straightConnector1">
            <a:avLst/>
          </a:prstGeom>
          <a:noFill/>
          <a:ln cap="flat" cmpd="sng" w="19050">
            <a:solidFill>
              <a:schemeClr val="lt2"/>
            </a:solidFill>
            <a:prstDash val="solid"/>
            <a:round/>
            <a:headEnd len="sm" w="sm" type="none"/>
            <a:tailEnd len="sm" w="sm" type="none"/>
          </a:ln>
        </p:spPr>
      </p:cxnSp>
      <p:pic>
        <p:nvPicPr>
          <p:cNvPr id="914" name="Google Shape;914;g23cc15a4463_0_17"/>
          <p:cNvPicPr preferRelativeResize="0"/>
          <p:nvPr/>
        </p:nvPicPr>
        <p:blipFill>
          <a:blip r:embed="rId3">
            <a:alphaModFix/>
          </a:blip>
          <a:stretch>
            <a:fillRect/>
          </a:stretch>
        </p:blipFill>
        <p:spPr>
          <a:xfrm>
            <a:off x="4610100" y="1197000"/>
            <a:ext cx="4046689" cy="3695700"/>
          </a:xfrm>
          <a:prstGeom prst="rect">
            <a:avLst/>
          </a:prstGeom>
          <a:noFill/>
          <a:ln>
            <a:noFill/>
          </a:ln>
        </p:spPr>
      </p:pic>
      <p:pic>
        <p:nvPicPr>
          <p:cNvPr id="915" name="Google Shape;915;g23cc15a4463_0_17"/>
          <p:cNvPicPr preferRelativeResize="0"/>
          <p:nvPr/>
        </p:nvPicPr>
        <p:blipFill>
          <a:blip r:embed="rId4">
            <a:alphaModFix/>
          </a:blip>
          <a:stretch>
            <a:fillRect/>
          </a:stretch>
        </p:blipFill>
        <p:spPr>
          <a:xfrm>
            <a:off x="876300" y="1216050"/>
            <a:ext cx="3733800" cy="3695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op Cyber Terrorism Campaign by Slidesgo">
  <a:themeElements>
    <a:clrScheme name="Simple Light">
      <a:dk1>
        <a:srgbClr val="3C3C3B"/>
      </a:dk1>
      <a:lt1>
        <a:srgbClr val="FFFFFF"/>
      </a:lt1>
      <a:dk2>
        <a:srgbClr val="878787"/>
      </a:dk2>
      <a:lt2>
        <a:srgbClr val="C22B3A"/>
      </a:lt2>
      <a:accent1>
        <a:srgbClr val="E83345"/>
      </a:accent1>
      <a:accent2>
        <a:srgbClr val="D18E17"/>
      </a:accent2>
      <a:accent3>
        <a:srgbClr val="F9B233"/>
      </a:accent3>
      <a:accent4>
        <a:srgbClr val="FCC7A2"/>
      </a:accent4>
      <a:accent5>
        <a:srgbClr val="375D68"/>
      </a:accent5>
      <a:accent6>
        <a:srgbClr val="4DC8DB"/>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