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Figtree"/>
      <p:regular r:id="rId11"/>
      <p:bold r:id="rId12"/>
      <p:italic r:id="rId13"/>
      <p:boldItalic r:id="rId14"/>
    </p:embeddedFont>
    <p:embeddedFont>
      <p:font typeface="Figtree ExtraBold"/>
      <p:bold r:id="rId15"/>
      <p:boldItalic r:id="rId16"/>
    </p:embeddedFon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font" Target="fonts/Figtree-regular.fntdata"/><Relationship Id="rId10" Type="http://schemas.openxmlformats.org/officeDocument/2006/relationships/slide" Target="slides/slide5.xml"/><Relationship Id="rId13" Type="http://schemas.openxmlformats.org/officeDocument/2006/relationships/font" Target="fonts/Figtree-italic.fntdata"/><Relationship Id="rId12" Type="http://schemas.openxmlformats.org/officeDocument/2006/relationships/font" Target="fonts/Figtre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FigtreeExtraBold-bold.fntdata"/><Relationship Id="rId14" Type="http://schemas.openxmlformats.org/officeDocument/2006/relationships/font" Target="fonts/Figtree-boldItalic.fntdata"/><Relationship Id="rId17" Type="http://schemas.openxmlformats.org/officeDocument/2006/relationships/font" Target="fonts/RobotoMono-regular.fntdata"/><Relationship Id="rId16" Type="http://schemas.openxmlformats.org/officeDocument/2006/relationships/font" Target="fonts/FigtreeExtraBold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fd389eb44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27fd389eb44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27fd389eb44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187254f78_1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2f187254f78_1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2f187254f78_1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fd389eb44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27fd389eb44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27fd389eb44_0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187254f78_2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2f187254f78_2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f187254f78_2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fd389eb44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7fd389eb44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7fd389eb44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gif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graphic design of a infinity symbol&#10;&#10;Description automatically generated" id="61" name="Google Shape;61;p14"/>
          <p:cNvPicPr preferRelativeResize="0"/>
          <p:nvPr/>
        </p:nvPicPr>
        <p:blipFill rotWithShape="1">
          <a:blip r:embed="rId3">
            <a:alphaModFix/>
          </a:blip>
          <a:srcRect b="29368" l="4726" r="6266" t="28056"/>
          <a:stretch/>
        </p:blipFill>
        <p:spPr>
          <a:xfrm>
            <a:off x="2262554" y="480643"/>
            <a:ext cx="4618893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b="0" l="0" r="0" t="32042"/>
          <a:stretch/>
        </p:blipFill>
        <p:spPr>
          <a:xfrm>
            <a:off x="1056475" y="4"/>
            <a:ext cx="618375" cy="49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91475" y="-26975"/>
            <a:ext cx="859175" cy="8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23700" y="139100"/>
            <a:ext cx="339376" cy="41419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322350" y="2740500"/>
            <a:ext cx="45591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Figtree ExtraBold"/>
                <a:ea typeface="Figtree ExtraBold"/>
                <a:cs typeface="Figtree ExtraBold"/>
                <a:sym typeface="Figtree ExtraBold"/>
              </a:rPr>
              <a:t>Sistem Analisis dan Visualisasi Data dengan Machine Learning Applications</a:t>
            </a:r>
            <a:endParaRPr sz="4000">
              <a:solidFill>
                <a:srgbClr val="FFFFFF"/>
              </a:solidFill>
              <a:latin typeface="Figtree ExtraBold"/>
              <a:ea typeface="Figtree ExtraBold"/>
              <a:cs typeface="Figtree ExtraBold"/>
              <a:sym typeface="Figtree ExtraBold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322350" y="3295525"/>
            <a:ext cx="45591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Fajri Nurfauzan | 09 Agustus 2024</a:t>
            </a:r>
            <a:endParaRPr sz="1800">
              <a:solidFill>
                <a:srgbClr val="FFFFFF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171270" y="937844"/>
            <a:ext cx="1302585" cy="1312785"/>
          </a:xfrm>
          <a:custGeom>
            <a:rect b="b" l="l" r="r" t="t"/>
            <a:pathLst>
              <a:path extrusionOk="0" h="979690" w="972078">
                <a:moveTo>
                  <a:pt x="479798" y="40288"/>
                </a:moveTo>
                <a:cubicBezTo>
                  <a:pt x="468737" y="51857"/>
                  <a:pt x="463156" y="63629"/>
                  <a:pt x="457168" y="75096"/>
                </a:cubicBezTo>
                <a:cubicBezTo>
                  <a:pt x="453921" y="81388"/>
                  <a:pt x="452196" y="88289"/>
                  <a:pt x="449760" y="94986"/>
                </a:cubicBezTo>
                <a:cubicBezTo>
                  <a:pt x="447020" y="102597"/>
                  <a:pt x="437785" y="106758"/>
                  <a:pt x="431392" y="102394"/>
                </a:cubicBezTo>
                <a:cubicBezTo>
                  <a:pt x="429058" y="100771"/>
                  <a:pt x="426521" y="96509"/>
                  <a:pt x="427130" y="94377"/>
                </a:cubicBezTo>
                <a:cubicBezTo>
                  <a:pt x="429464" y="86563"/>
                  <a:pt x="431088" y="78648"/>
                  <a:pt x="436060" y="71443"/>
                </a:cubicBezTo>
                <a:cubicBezTo>
                  <a:pt x="443468" y="60787"/>
                  <a:pt x="448948" y="48711"/>
                  <a:pt x="455240" y="37346"/>
                </a:cubicBezTo>
                <a:cubicBezTo>
                  <a:pt x="456864" y="34504"/>
                  <a:pt x="457980" y="30648"/>
                  <a:pt x="460416" y="29024"/>
                </a:cubicBezTo>
                <a:cubicBezTo>
                  <a:pt x="468940" y="23443"/>
                  <a:pt x="473304" y="14918"/>
                  <a:pt x="478175" y="6699"/>
                </a:cubicBezTo>
                <a:cubicBezTo>
                  <a:pt x="483553" y="-2333"/>
                  <a:pt x="500196" y="-2232"/>
                  <a:pt x="505067" y="7003"/>
                </a:cubicBezTo>
                <a:cubicBezTo>
                  <a:pt x="507807" y="12178"/>
                  <a:pt x="510242" y="17658"/>
                  <a:pt x="512069" y="23240"/>
                </a:cubicBezTo>
                <a:cubicBezTo>
                  <a:pt x="518767" y="44043"/>
                  <a:pt x="527189" y="63933"/>
                  <a:pt x="537845" y="83012"/>
                </a:cubicBezTo>
                <a:cubicBezTo>
                  <a:pt x="539063" y="85143"/>
                  <a:pt x="540585" y="87578"/>
                  <a:pt x="540686" y="89811"/>
                </a:cubicBezTo>
                <a:cubicBezTo>
                  <a:pt x="540788" y="92754"/>
                  <a:pt x="540585" y="96914"/>
                  <a:pt x="538657" y="98640"/>
                </a:cubicBezTo>
                <a:cubicBezTo>
                  <a:pt x="535511" y="101583"/>
                  <a:pt x="530640" y="102597"/>
                  <a:pt x="527291" y="98741"/>
                </a:cubicBezTo>
                <a:cubicBezTo>
                  <a:pt x="523232" y="94073"/>
                  <a:pt x="519173" y="89100"/>
                  <a:pt x="516534" y="83621"/>
                </a:cubicBezTo>
                <a:cubicBezTo>
                  <a:pt x="509735" y="69718"/>
                  <a:pt x="503748" y="55511"/>
                  <a:pt x="496238" y="38766"/>
                </a:cubicBezTo>
                <a:cubicBezTo>
                  <a:pt x="495223" y="47189"/>
                  <a:pt x="494411" y="52872"/>
                  <a:pt x="494005" y="58555"/>
                </a:cubicBezTo>
                <a:cubicBezTo>
                  <a:pt x="492483" y="81591"/>
                  <a:pt x="491367" y="104627"/>
                  <a:pt x="489540" y="127663"/>
                </a:cubicBezTo>
                <a:cubicBezTo>
                  <a:pt x="487917" y="148060"/>
                  <a:pt x="485481" y="168357"/>
                  <a:pt x="483654" y="188754"/>
                </a:cubicBezTo>
                <a:cubicBezTo>
                  <a:pt x="482741" y="198801"/>
                  <a:pt x="482741" y="208949"/>
                  <a:pt x="482031" y="218995"/>
                </a:cubicBezTo>
                <a:cubicBezTo>
                  <a:pt x="480103" y="244568"/>
                  <a:pt x="477464" y="270040"/>
                  <a:pt x="476246" y="295613"/>
                </a:cubicBezTo>
                <a:cubicBezTo>
                  <a:pt x="474927" y="321592"/>
                  <a:pt x="475029" y="347571"/>
                  <a:pt x="474318" y="373651"/>
                </a:cubicBezTo>
                <a:cubicBezTo>
                  <a:pt x="473608" y="398818"/>
                  <a:pt x="472492" y="423985"/>
                  <a:pt x="471578" y="450979"/>
                </a:cubicBezTo>
                <a:cubicBezTo>
                  <a:pt x="475536" y="450979"/>
                  <a:pt x="478783" y="451588"/>
                  <a:pt x="481625" y="450776"/>
                </a:cubicBezTo>
                <a:cubicBezTo>
                  <a:pt x="485481" y="449761"/>
                  <a:pt x="489845" y="445397"/>
                  <a:pt x="492483" y="446412"/>
                </a:cubicBezTo>
                <a:cubicBezTo>
                  <a:pt x="497659" y="448340"/>
                  <a:pt x="498572" y="444383"/>
                  <a:pt x="501414" y="443165"/>
                </a:cubicBezTo>
                <a:cubicBezTo>
                  <a:pt x="506183" y="441237"/>
                  <a:pt x="510547" y="438395"/>
                  <a:pt x="515215" y="436467"/>
                </a:cubicBezTo>
                <a:cubicBezTo>
                  <a:pt x="524551" y="432611"/>
                  <a:pt x="534496" y="429770"/>
                  <a:pt x="543122" y="424797"/>
                </a:cubicBezTo>
                <a:cubicBezTo>
                  <a:pt x="550124" y="420839"/>
                  <a:pt x="554894" y="412924"/>
                  <a:pt x="561896" y="409068"/>
                </a:cubicBezTo>
                <a:cubicBezTo>
                  <a:pt x="578944" y="399833"/>
                  <a:pt x="586048" y="381262"/>
                  <a:pt x="600560" y="369998"/>
                </a:cubicBezTo>
                <a:cubicBezTo>
                  <a:pt x="607359" y="364721"/>
                  <a:pt x="610505" y="357008"/>
                  <a:pt x="615173" y="350311"/>
                </a:cubicBezTo>
                <a:cubicBezTo>
                  <a:pt x="624407" y="337118"/>
                  <a:pt x="634454" y="324433"/>
                  <a:pt x="642167" y="310327"/>
                </a:cubicBezTo>
                <a:cubicBezTo>
                  <a:pt x="650183" y="295613"/>
                  <a:pt x="661245" y="282725"/>
                  <a:pt x="666725" y="266386"/>
                </a:cubicBezTo>
                <a:cubicBezTo>
                  <a:pt x="671291" y="252788"/>
                  <a:pt x="679308" y="240306"/>
                  <a:pt x="685499" y="227114"/>
                </a:cubicBezTo>
                <a:cubicBezTo>
                  <a:pt x="690167" y="217067"/>
                  <a:pt x="695139" y="207223"/>
                  <a:pt x="700010" y="197380"/>
                </a:cubicBezTo>
                <a:cubicBezTo>
                  <a:pt x="705693" y="186014"/>
                  <a:pt x="707824" y="172923"/>
                  <a:pt x="711478" y="160543"/>
                </a:cubicBezTo>
                <a:cubicBezTo>
                  <a:pt x="711883" y="159325"/>
                  <a:pt x="711680" y="157803"/>
                  <a:pt x="712391" y="156889"/>
                </a:cubicBezTo>
                <a:cubicBezTo>
                  <a:pt x="723757" y="143798"/>
                  <a:pt x="721423" y="125735"/>
                  <a:pt x="728729" y="110614"/>
                </a:cubicBezTo>
                <a:cubicBezTo>
                  <a:pt x="725482" y="112847"/>
                  <a:pt x="722234" y="115181"/>
                  <a:pt x="718987" y="117413"/>
                </a:cubicBezTo>
                <a:cubicBezTo>
                  <a:pt x="713710" y="120965"/>
                  <a:pt x="708636" y="120153"/>
                  <a:pt x="703664" y="116805"/>
                </a:cubicBezTo>
                <a:cubicBezTo>
                  <a:pt x="699198" y="113760"/>
                  <a:pt x="697270" y="109701"/>
                  <a:pt x="700822" y="105033"/>
                </a:cubicBezTo>
                <a:cubicBezTo>
                  <a:pt x="704272" y="100365"/>
                  <a:pt x="708027" y="95900"/>
                  <a:pt x="712188" y="91942"/>
                </a:cubicBezTo>
                <a:cubicBezTo>
                  <a:pt x="718683" y="85752"/>
                  <a:pt x="725685" y="80069"/>
                  <a:pt x="733194" y="73574"/>
                </a:cubicBezTo>
                <a:cubicBezTo>
                  <a:pt x="740704" y="74589"/>
                  <a:pt x="749431" y="75705"/>
                  <a:pt x="757752" y="76821"/>
                </a:cubicBezTo>
                <a:cubicBezTo>
                  <a:pt x="762725" y="92551"/>
                  <a:pt x="767596" y="107874"/>
                  <a:pt x="772569" y="123705"/>
                </a:cubicBezTo>
                <a:cubicBezTo>
                  <a:pt x="764856" y="131519"/>
                  <a:pt x="757752" y="127359"/>
                  <a:pt x="749837" y="121067"/>
                </a:cubicBezTo>
                <a:cubicBezTo>
                  <a:pt x="748518" y="124314"/>
                  <a:pt x="747401" y="126750"/>
                  <a:pt x="746488" y="129287"/>
                </a:cubicBezTo>
                <a:cubicBezTo>
                  <a:pt x="746082" y="130403"/>
                  <a:pt x="746590" y="131925"/>
                  <a:pt x="746184" y="133041"/>
                </a:cubicBezTo>
                <a:cubicBezTo>
                  <a:pt x="741617" y="145929"/>
                  <a:pt x="736848" y="158716"/>
                  <a:pt x="732281" y="171604"/>
                </a:cubicBezTo>
                <a:cubicBezTo>
                  <a:pt x="728323" y="182665"/>
                  <a:pt x="724873" y="193828"/>
                  <a:pt x="720408" y="204686"/>
                </a:cubicBezTo>
                <a:cubicBezTo>
                  <a:pt x="712695" y="223663"/>
                  <a:pt x="704475" y="242539"/>
                  <a:pt x="696357" y="261414"/>
                </a:cubicBezTo>
                <a:cubicBezTo>
                  <a:pt x="692095" y="271460"/>
                  <a:pt x="688239" y="281710"/>
                  <a:pt x="682860" y="291148"/>
                </a:cubicBezTo>
                <a:cubicBezTo>
                  <a:pt x="673524" y="307587"/>
                  <a:pt x="663376" y="323520"/>
                  <a:pt x="653329" y="339554"/>
                </a:cubicBezTo>
                <a:cubicBezTo>
                  <a:pt x="643993" y="354370"/>
                  <a:pt x="634657" y="369186"/>
                  <a:pt x="622784" y="382277"/>
                </a:cubicBezTo>
                <a:cubicBezTo>
                  <a:pt x="603503" y="403588"/>
                  <a:pt x="583308" y="423478"/>
                  <a:pt x="559257" y="439816"/>
                </a:cubicBezTo>
                <a:cubicBezTo>
                  <a:pt x="549921" y="446108"/>
                  <a:pt x="541092" y="450979"/>
                  <a:pt x="530234" y="453110"/>
                </a:cubicBezTo>
                <a:cubicBezTo>
                  <a:pt x="527900" y="453617"/>
                  <a:pt x="525769" y="455343"/>
                  <a:pt x="523536" y="456459"/>
                </a:cubicBezTo>
                <a:cubicBezTo>
                  <a:pt x="515012" y="460924"/>
                  <a:pt x="506589" y="465288"/>
                  <a:pt x="496340" y="465592"/>
                </a:cubicBezTo>
                <a:cubicBezTo>
                  <a:pt x="490352" y="465795"/>
                  <a:pt x="484466" y="468231"/>
                  <a:pt x="476348" y="470159"/>
                </a:cubicBezTo>
                <a:cubicBezTo>
                  <a:pt x="479392" y="472087"/>
                  <a:pt x="481320" y="474421"/>
                  <a:pt x="483147" y="474319"/>
                </a:cubicBezTo>
                <a:cubicBezTo>
                  <a:pt x="498369" y="473710"/>
                  <a:pt x="513591" y="477465"/>
                  <a:pt x="528915" y="472087"/>
                </a:cubicBezTo>
                <a:cubicBezTo>
                  <a:pt x="533786" y="470362"/>
                  <a:pt x="540483" y="474421"/>
                  <a:pt x="546369" y="474827"/>
                </a:cubicBezTo>
                <a:cubicBezTo>
                  <a:pt x="550225" y="475131"/>
                  <a:pt x="554285" y="473508"/>
                  <a:pt x="558141" y="472797"/>
                </a:cubicBezTo>
                <a:cubicBezTo>
                  <a:pt x="560475" y="472391"/>
                  <a:pt x="562911" y="471478"/>
                  <a:pt x="565245" y="471579"/>
                </a:cubicBezTo>
                <a:cubicBezTo>
                  <a:pt x="570217" y="471782"/>
                  <a:pt x="574581" y="472290"/>
                  <a:pt x="579756" y="469651"/>
                </a:cubicBezTo>
                <a:cubicBezTo>
                  <a:pt x="584120" y="467419"/>
                  <a:pt x="590107" y="470260"/>
                  <a:pt x="595790" y="469651"/>
                </a:cubicBezTo>
                <a:cubicBezTo>
                  <a:pt x="607460" y="468332"/>
                  <a:pt x="619333" y="469651"/>
                  <a:pt x="631207" y="469854"/>
                </a:cubicBezTo>
                <a:cubicBezTo>
                  <a:pt x="632018" y="469854"/>
                  <a:pt x="633135" y="470159"/>
                  <a:pt x="633642" y="469753"/>
                </a:cubicBezTo>
                <a:cubicBezTo>
                  <a:pt x="645718" y="460822"/>
                  <a:pt x="659824" y="465795"/>
                  <a:pt x="672915" y="463968"/>
                </a:cubicBezTo>
                <a:cubicBezTo>
                  <a:pt x="678598" y="463157"/>
                  <a:pt x="684281" y="461533"/>
                  <a:pt x="690065" y="461127"/>
                </a:cubicBezTo>
                <a:cubicBezTo>
                  <a:pt x="701938" y="460315"/>
                  <a:pt x="713406" y="463562"/>
                  <a:pt x="725989" y="459909"/>
                </a:cubicBezTo>
                <a:cubicBezTo>
                  <a:pt x="737355" y="456662"/>
                  <a:pt x="750750" y="460620"/>
                  <a:pt x="763334" y="461228"/>
                </a:cubicBezTo>
                <a:cubicBezTo>
                  <a:pt x="765363" y="461330"/>
                  <a:pt x="767495" y="460822"/>
                  <a:pt x="769524" y="460315"/>
                </a:cubicBezTo>
                <a:cubicBezTo>
                  <a:pt x="776323" y="458793"/>
                  <a:pt x="782006" y="456256"/>
                  <a:pt x="790328" y="458996"/>
                </a:cubicBezTo>
                <a:cubicBezTo>
                  <a:pt x="798649" y="461837"/>
                  <a:pt x="809203" y="457880"/>
                  <a:pt x="818844" y="457169"/>
                </a:cubicBezTo>
                <a:cubicBezTo>
                  <a:pt x="826252" y="456662"/>
                  <a:pt x="833863" y="450979"/>
                  <a:pt x="841068" y="457575"/>
                </a:cubicBezTo>
                <a:cubicBezTo>
                  <a:pt x="849491" y="449355"/>
                  <a:pt x="860044" y="458996"/>
                  <a:pt x="869279" y="453922"/>
                </a:cubicBezTo>
                <a:cubicBezTo>
                  <a:pt x="872831" y="451994"/>
                  <a:pt x="878209" y="453313"/>
                  <a:pt x="882776" y="453414"/>
                </a:cubicBezTo>
                <a:cubicBezTo>
                  <a:pt x="893837" y="453820"/>
                  <a:pt x="904594" y="448848"/>
                  <a:pt x="916061" y="452603"/>
                </a:cubicBezTo>
                <a:cubicBezTo>
                  <a:pt x="919410" y="453719"/>
                  <a:pt x="924383" y="450066"/>
                  <a:pt x="931689" y="447529"/>
                </a:cubicBezTo>
                <a:cubicBezTo>
                  <a:pt x="920222" y="440121"/>
                  <a:pt x="917279" y="428653"/>
                  <a:pt x="906421" y="424087"/>
                </a:cubicBezTo>
                <a:cubicBezTo>
                  <a:pt x="902565" y="422463"/>
                  <a:pt x="897694" y="418911"/>
                  <a:pt x="899114" y="412518"/>
                </a:cubicBezTo>
                <a:cubicBezTo>
                  <a:pt x="933313" y="422970"/>
                  <a:pt x="950768" y="449558"/>
                  <a:pt x="972079" y="477161"/>
                </a:cubicBezTo>
                <a:cubicBezTo>
                  <a:pt x="958988" y="486091"/>
                  <a:pt x="945998" y="495123"/>
                  <a:pt x="932907" y="503952"/>
                </a:cubicBezTo>
                <a:cubicBezTo>
                  <a:pt x="912002" y="518057"/>
                  <a:pt x="890996" y="532062"/>
                  <a:pt x="869989" y="545964"/>
                </a:cubicBezTo>
                <a:cubicBezTo>
                  <a:pt x="867148" y="547791"/>
                  <a:pt x="864205" y="549516"/>
                  <a:pt x="861059" y="550632"/>
                </a:cubicBezTo>
                <a:cubicBezTo>
                  <a:pt x="853245" y="553372"/>
                  <a:pt x="846142" y="553169"/>
                  <a:pt x="841474" y="544747"/>
                </a:cubicBezTo>
                <a:cubicBezTo>
                  <a:pt x="843503" y="538353"/>
                  <a:pt x="847359" y="533482"/>
                  <a:pt x="853753" y="531554"/>
                </a:cubicBezTo>
                <a:cubicBezTo>
                  <a:pt x="860653" y="529423"/>
                  <a:pt x="863596" y="522928"/>
                  <a:pt x="868873" y="519377"/>
                </a:cubicBezTo>
                <a:cubicBezTo>
                  <a:pt x="885212" y="508315"/>
                  <a:pt x="902463" y="498370"/>
                  <a:pt x="918497" y="486903"/>
                </a:cubicBezTo>
                <a:cubicBezTo>
                  <a:pt x="924687" y="482438"/>
                  <a:pt x="935647" y="481220"/>
                  <a:pt x="934328" y="468839"/>
                </a:cubicBezTo>
                <a:cubicBezTo>
                  <a:pt x="926514" y="465288"/>
                  <a:pt x="918193" y="468535"/>
                  <a:pt x="910074" y="468535"/>
                </a:cubicBezTo>
                <a:cubicBezTo>
                  <a:pt x="895867" y="468434"/>
                  <a:pt x="881660" y="468332"/>
                  <a:pt x="867452" y="468941"/>
                </a:cubicBezTo>
                <a:cubicBezTo>
                  <a:pt x="843199" y="469956"/>
                  <a:pt x="818945" y="471478"/>
                  <a:pt x="794793" y="472899"/>
                </a:cubicBezTo>
                <a:cubicBezTo>
                  <a:pt x="774395" y="474116"/>
                  <a:pt x="753896" y="475537"/>
                  <a:pt x="733499" y="476653"/>
                </a:cubicBezTo>
                <a:cubicBezTo>
                  <a:pt x="708433" y="478074"/>
                  <a:pt x="683367" y="478683"/>
                  <a:pt x="658403" y="480510"/>
                </a:cubicBezTo>
                <a:cubicBezTo>
                  <a:pt x="633541" y="482438"/>
                  <a:pt x="608780" y="485990"/>
                  <a:pt x="583815" y="487816"/>
                </a:cubicBezTo>
                <a:cubicBezTo>
                  <a:pt x="568086" y="489034"/>
                  <a:pt x="552154" y="488019"/>
                  <a:pt x="536424" y="488831"/>
                </a:cubicBezTo>
                <a:cubicBezTo>
                  <a:pt x="515519" y="489846"/>
                  <a:pt x="494716" y="491571"/>
                  <a:pt x="472695" y="493093"/>
                </a:cubicBezTo>
                <a:cubicBezTo>
                  <a:pt x="472390" y="500907"/>
                  <a:pt x="471984" y="509330"/>
                  <a:pt x="471883" y="517651"/>
                </a:cubicBezTo>
                <a:cubicBezTo>
                  <a:pt x="471578" y="557127"/>
                  <a:pt x="471375" y="596704"/>
                  <a:pt x="471274" y="636180"/>
                </a:cubicBezTo>
                <a:cubicBezTo>
                  <a:pt x="471274" y="658709"/>
                  <a:pt x="471680" y="681238"/>
                  <a:pt x="471578" y="703868"/>
                </a:cubicBezTo>
                <a:cubicBezTo>
                  <a:pt x="471578" y="722337"/>
                  <a:pt x="470969" y="740705"/>
                  <a:pt x="470969" y="759174"/>
                </a:cubicBezTo>
                <a:cubicBezTo>
                  <a:pt x="470969" y="770439"/>
                  <a:pt x="471680" y="781703"/>
                  <a:pt x="471680" y="792866"/>
                </a:cubicBezTo>
                <a:cubicBezTo>
                  <a:pt x="471680" y="800375"/>
                  <a:pt x="470969" y="807885"/>
                  <a:pt x="470564" y="815496"/>
                </a:cubicBezTo>
                <a:cubicBezTo>
                  <a:pt x="470462" y="817627"/>
                  <a:pt x="470361" y="819656"/>
                  <a:pt x="470462" y="821788"/>
                </a:cubicBezTo>
                <a:cubicBezTo>
                  <a:pt x="472086" y="854363"/>
                  <a:pt x="473608" y="886938"/>
                  <a:pt x="475333" y="919513"/>
                </a:cubicBezTo>
                <a:cubicBezTo>
                  <a:pt x="475536" y="923065"/>
                  <a:pt x="476348" y="926718"/>
                  <a:pt x="478783" y="930676"/>
                </a:cubicBezTo>
                <a:cubicBezTo>
                  <a:pt x="481117" y="926211"/>
                  <a:pt x="482437" y="920731"/>
                  <a:pt x="485887" y="917483"/>
                </a:cubicBezTo>
                <a:cubicBezTo>
                  <a:pt x="491367" y="912409"/>
                  <a:pt x="496847" y="908046"/>
                  <a:pt x="499181" y="900536"/>
                </a:cubicBezTo>
                <a:cubicBezTo>
                  <a:pt x="499688" y="899014"/>
                  <a:pt x="503240" y="898304"/>
                  <a:pt x="505371" y="897289"/>
                </a:cubicBezTo>
                <a:cubicBezTo>
                  <a:pt x="515012" y="892925"/>
                  <a:pt x="519071" y="884705"/>
                  <a:pt x="516737" y="874253"/>
                </a:cubicBezTo>
                <a:cubicBezTo>
                  <a:pt x="527697" y="869788"/>
                  <a:pt x="529625" y="871107"/>
                  <a:pt x="534800" y="886735"/>
                </a:cubicBezTo>
                <a:cubicBezTo>
                  <a:pt x="514910" y="904291"/>
                  <a:pt x="501109" y="926718"/>
                  <a:pt x="487714" y="949551"/>
                </a:cubicBezTo>
                <a:cubicBezTo>
                  <a:pt x="485786" y="952799"/>
                  <a:pt x="484060" y="956147"/>
                  <a:pt x="482437" y="959598"/>
                </a:cubicBezTo>
                <a:cubicBezTo>
                  <a:pt x="478682" y="967818"/>
                  <a:pt x="474217" y="975327"/>
                  <a:pt x="464779" y="979691"/>
                </a:cubicBezTo>
                <a:cubicBezTo>
                  <a:pt x="457371" y="978372"/>
                  <a:pt x="451079" y="974515"/>
                  <a:pt x="446310" y="967310"/>
                </a:cubicBezTo>
                <a:cubicBezTo>
                  <a:pt x="434437" y="949450"/>
                  <a:pt x="421853" y="932300"/>
                  <a:pt x="405921" y="917686"/>
                </a:cubicBezTo>
                <a:cubicBezTo>
                  <a:pt x="403790" y="915758"/>
                  <a:pt x="402572" y="912917"/>
                  <a:pt x="400847" y="910177"/>
                </a:cubicBezTo>
                <a:cubicBezTo>
                  <a:pt x="405718" y="905204"/>
                  <a:pt x="410081" y="906727"/>
                  <a:pt x="414344" y="910380"/>
                </a:cubicBezTo>
                <a:cubicBezTo>
                  <a:pt x="424289" y="918803"/>
                  <a:pt x="434132" y="927428"/>
                  <a:pt x="443874" y="935953"/>
                </a:cubicBezTo>
                <a:cubicBezTo>
                  <a:pt x="446310" y="938084"/>
                  <a:pt x="448542" y="940418"/>
                  <a:pt x="451891" y="943665"/>
                </a:cubicBezTo>
                <a:cubicBezTo>
                  <a:pt x="451079" y="919006"/>
                  <a:pt x="450268" y="896071"/>
                  <a:pt x="449760" y="873137"/>
                </a:cubicBezTo>
                <a:cubicBezTo>
                  <a:pt x="449456" y="860147"/>
                  <a:pt x="449557" y="847056"/>
                  <a:pt x="449354" y="834067"/>
                </a:cubicBezTo>
                <a:cubicBezTo>
                  <a:pt x="448948" y="807174"/>
                  <a:pt x="448238" y="780384"/>
                  <a:pt x="447933" y="753491"/>
                </a:cubicBezTo>
                <a:cubicBezTo>
                  <a:pt x="447832" y="743851"/>
                  <a:pt x="448542" y="734210"/>
                  <a:pt x="448745" y="724570"/>
                </a:cubicBezTo>
                <a:cubicBezTo>
                  <a:pt x="448948" y="711682"/>
                  <a:pt x="449050" y="698692"/>
                  <a:pt x="449253" y="685804"/>
                </a:cubicBezTo>
                <a:cubicBezTo>
                  <a:pt x="449456" y="670785"/>
                  <a:pt x="449760" y="655766"/>
                  <a:pt x="449963" y="640747"/>
                </a:cubicBezTo>
                <a:cubicBezTo>
                  <a:pt x="450065" y="628265"/>
                  <a:pt x="450166" y="615681"/>
                  <a:pt x="450166" y="603199"/>
                </a:cubicBezTo>
                <a:cubicBezTo>
                  <a:pt x="450268" y="588586"/>
                  <a:pt x="450268" y="573871"/>
                  <a:pt x="450268" y="559258"/>
                </a:cubicBezTo>
                <a:cubicBezTo>
                  <a:pt x="450268" y="537542"/>
                  <a:pt x="450268" y="515723"/>
                  <a:pt x="450268" y="493499"/>
                </a:cubicBezTo>
                <a:cubicBezTo>
                  <a:pt x="431291" y="493499"/>
                  <a:pt x="413633" y="492890"/>
                  <a:pt x="396179" y="493702"/>
                </a:cubicBezTo>
                <a:cubicBezTo>
                  <a:pt x="377405" y="494514"/>
                  <a:pt x="358732" y="496544"/>
                  <a:pt x="340060" y="498472"/>
                </a:cubicBezTo>
                <a:cubicBezTo>
                  <a:pt x="316720" y="500806"/>
                  <a:pt x="293481" y="503850"/>
                  <a:pt x="270140" y="505880"/>
                </a:cubicBezTo>
                <a:cubicBezTo>
                  <a:pt x="253903" y="507300"/>
                  <a:pt x="237464" y="507199"/>
                  <a:pt x="221125" y="508112"/>
                </a:cubicBezTo>
                <a:cubicBezTo>
                  <a:pt x="204381" y="509026"/>
                  <a:pt x="187637" y="509939"/>
                  <a:pt x="171096" y="511766"/>
                </a:cubicBezTo>
                <a:cubicBezTo>
                  <a:pt x="159831" y="512983"/>
                  <a:pt x="148871" y="512070"/>
                  <a:pt x="137709" y="510649"/>
                </a:cubicBezTo>
                <a:cubicBezTo>
                  <a:pt x="131620" y="509837"/>
                  <a:pt x="125227" y="510345"/>
                  <a:pt x="118935" y="510243"/>
                </a:cubicBezTo>
                <a:cubicBezTo>
                  <a:pt x="102596" y="510142"/>
                  <a:pt x="86157" y="510954"/>
                  <a:pt x="69818" y="510649"/>
                </a:cubicBezTo>
                <a:cubicBezTo>
                  <a:pt x="60584" y="510548"/>
                  <a:pt x="51349" y="509432"/>
                  <a:pt x="42216" y="507909"/>
                </a:cubicBezTo>
                <a:cubicBezTo>
                  <a:pt x="38765" y="507300"/>
                  <a:pt x="35924" y="504053"/>
                  <a:pt x="32575" y="502429"/>
                </a:cubicBezTo>
                <a:cubicBezTo>
                  <a:pt x="30343" y="501313"/>
                  <a:pt x="27603" y="501110"/>
                  <a:pt x="24457" y="500400"/>
                </a:cubicBezTo>
                <a:cubicBezTo>
                  <a:pt x="26080" y="508620"/>
                  <a:pt x="42622" y="527596"/>
                  <a:pt x="62613" y="545153"/>
                </a:cubicBezTo>
                <a:cubicBezTo>
                  <a:pt x="76922" y="557736"/>
                  <a:pt x="91231" y="570117"/>
                  <a:pt x="106554" y="583411"/>
                </a:cubicBezTo>
                <a:cubicBezTo>
                  <a:pt x="97725" y="588282"/>
                  <a:pt x="90317" y="588485"/>
                  <a:pt x="83315" y="583106"/>
                </a:cubicBezTo>
                <a:cubicBezTo>
                  <a:pt x="71138" y="573567"/>
                  <a:pt x="58960" y="563926"/>
                  <a:pt x="47290" y="553778"/>
                </a:cubicBezTo>
                <a:cubicBezTo>
                  <a:pt x="33387" y="541601"/>
                  <a:pt x="20398" y="528510"/>
                  <a:pt x="10452" y="512679"/>
                </a:cubicBezTo>
                <a:cubicBezTo>
                  <a:pt x="7915" y="508721"/>
                  <a:pt x="4262" y="505372"/>
                  <a:pt x="0" y="500501"/>
                </a:cubicBezTo>
                <a:cubicBezTo>
                  <a:pt x="4059" y="499182"/>
                  <a:pt x="7712" y="498979"/>
                  <a:pt x="8118" y="497761"/>
                </a:cubicBezTo>
                <a:cubicBezTo>
                  <a:pt x="11772" y="485888"/>
                  <a:pt x="24051" y="482742"/>
                  <a:pt x="31256" y="474522"/>
                </a:cubicBezTo>
                <a:cubicBezTo>
                  <a:pt x="33691" y="471681"/>
                  <a:pt x="38055" y="470565"/>
                  <a:pt x="41302" y="468332"/>
                </a:cubicBezTo>
                <a:cubicBezTo>
                  <a:pt x="44347" y="466302"/>
                  <a:pt x="47493" y="464070"/>
                  <a:pt x="50030" y="461431"/>
                </a:cubicBezTo>
                <a:cubicBezTo>
                  <a:pt x="59569" y="451791"/>
                  <a:pt x="70224" y="444180"/>
                  <a:pt x="83112" y="439512"/>
                </a:cubicBezTo>
                <a:cubicBezTo>
                  <a:pt x="88592" y="437482"/>
                  <a:pt x="92854" y="437888"/>
                  <a:pt x="98233" y="441541"/>
                </a:cubicBezTo>
                <a:cubicBezTo>
                  <a:pt x="77531" y="460214"/>
                  <a:pt x="53480" y="474624"/>
                  <a:pt x="35214" y="496036"/>
                </a:cubicBezTo>
                <a:cubicBezTo>
                  <a:pt x="41302" y="496949"/>
                  <a:pt x="45666" y="497660"/>
                  <a:pt x="50131" y="498269"/>
                </a:cubicBezTo>
                <a:cubicBezTo>
                  <a:pt x="51349" y="498472"/>
                  <a:pt x="52871" y="498675"/>
                  <a:pt x="53886" y="498167"/>
                </a:cubicBezTo>
                <a:cubicBezTo>
                  <a:pt x="66977" y="492281"/>
                  <a:pt x="80778" y="496239"/>
                  <a:pt x="94174" y="494615"/>
                </a:cubicBezTo>
                <a:cubicBezTo>
                  <a:pt x="107670" y="492992"/>
                  <a:pt x="121066" y="493499"/>
                  <a:pt x="134563" y="495732"/>
                </a:cubicBezTo>
                <a:cubicBezTo>
                  <a:pt x="137810" y="496239"/>
                  <a:pt x="141362" y="493804"/>
                  <a:pt x="144914" y="493702"/>
                </a:cubicBezTo>
                <a:cubicBezTo>
                  <a:pt x="156077" y="493499"/>
                  <a:pt x="167341" y="489541"/>
                  <a:pt x="178301" y="494412"/>
                </a:cubicBezTo>
                <a:cubicBezTo>
                  <a:pt x="195248" y="488019"/>
                  <a:pt x="213717" y="496746"/>
                  <a:pt x="230867" y="489237"/>
                </a:cubicBezTo>
                <a:cubicBezTo>
                  <a:pt x="237159" y="486497"/>
                  <a:pt x="244973" y="486091"/>
                  <a:pt x="251975" y="486598"/>
                </a:cubicBezTo>
                <a:cubicBezTo>
                  <a:pt x="266994" y="487715"/>
                  <a:pt x="281912" y="483351"/>
                  <a:pt x="296829" y="486801"/>
                </a:cubicBezTo>
                <a:cubicBezTo>
                  <a:pt x="297235" y="486903"/>
                  <a:pt x="297844" y="487004"/>
                  <a:pt x="298047" y="486801"/>
                </a:cubicBezTo>
                <a:cubicBezTo>
                  <a:pt x="303527" y="480713"/>
                  <a:pt x="311443" y="484975"/>
                  <a:pt x="317633" y="482133"/>
                </a:cubicBezTo>
                <a:cubicBezTo>
                  <a:pt x="325142" y="478683"/>
                  <a:pt x="333058" y="477567"/>
                  <a:pt x="340973" y="479190"/>
                </a:cubicBezTo>
                <a:cubicBezTo>
                  <a:pt x="350918" y="481119"/>
                  <a:pt x="360356" y="476755"/>
                  <a:pt x="370098" y="477770"/>
                </a:cubicBezTo>
                <a:cubicBezTo>
                  <a:pt x="373244" y="478074"/>
                  <a:pt x="376390" y="477668"/>
                  <a:pt x="379637" y="477567"/>
                </a:cubicBezTo>
                <a:cubicBezTo>
                  <a:pt x="393845" y="477161"/>
                  <a:pt x="408052" y="477262"/>
                  <a:pt x="422157" y="475740"/>
                </a:cubicBezTo>
                <a:cubicBezTo>
                  <a:pt x="424289" y="475537"/>
                  <a:pt x="431291" y="481727"/>
                  <a:pt x="430986" y="471681"/>
                </a:cubicBezTo>
                <a:cubicBezTo>
                  <a:pt x="421244" y="472493"/>
                  <a:pt x="412923" y="464374"/>
                  <a:pt x="402267" y="467114"/>
                </a:cubicBezTo>
                <a:cubicBezTo>
                  <a:pt x="399832" y="467723"/>
                  <a:pt x="396585" y="465998"/>
                  <a:pt x="393946" y="464780"/>
                </a:cubicBezTo>
                <a:cubicBezTo>
                  <a:pt x="379840" y="458285"/>
                  <a:pt x="365532" y="452095"/>
                  <a:pt x="351730" y="444992"/>
                </a:cubicBezTo>
                <a:cubicBezTo>
                  <a:pt x="338639" y="438192"/>
                  <a:pt x="326157" y="430277"/>
                  <a:pt x="313371" y="423072"/>
                </a:cubicBezTo>
                <a:cubicBezTo>
                  <a:pt x="303933" y="417693"/>
                  <a:pt x="296931" y="409676"/>
                  <a:pt x="291654" y="400543"/>
                </a:cubicBezTo>
                <a:cubicBezTo>
                  <a:pt x="283231" y="386032"/>
                  <a:pt x="275214" y="371215"/>
                  <a:pt x="267603" y="356196"/>
                </a:cubicBezTo>
                <a:cubicBezTo>
                  <a:pt x="253903" y="329203"/>
                  <a:pt x="242436" y="301296"/>
                  <a:pt x="236855" y="271359"/>
                </a:cubicBezTo>
                <a:cubicBezTo>
                  <a:pt x="233506" y="253397"/>
                  <a:pt x="229548" y="235536"/>
                  <a:pt x="226605" y="217473"/>
                </a:cubicBezTo>
                <a:cubicBezTo>
                  <a:pt x="225184" y="209050"/>
                  <a:pt x="225590" y="200424"/>
                  <a:pt x="223053" y="191393"/>
                </a:cubicBezTo>
                <a:cubicBezTo>
                  <a:pt x="219806" y="197989"/>
                  <a:pt x="216559" y="204585"/>
                  <a:pt x="213413" y="211181"/>
                </a:cubicBezTo>
                <a:cubicBezTo>
                  <a:pt x="212297" y="213414"/>
                  <a:pt x="212195" y="216661"/>
                  <a:pt x="210571" y="217980"/>
                </a:cubicBezTo>
                <a:cubicBezTo>
                  <a:pt x="207527" y="220213"/>
                  <a:pt x="203366" y="223156"/>
                  <a:pt x="200220" y="222547"/>
                </a:cubicBezTo>
                <a:cubicBezTo>
                  <a:pt x="195552" y="221735"/>
                  <a:pt x="196364" y="216661"/>
                  <a:pt x="197379" y="213008"/>
                </a:cubicBezTo>
                <a:cubicBezTo>
                  <a:pt x="202453" y="195756"/>
                  <a:pt x="207628" y="178606"/>
                  <a:pt x="213007" y="161456"/>
                </a:cubicBezTo>
                <a:cubicBezTo>
                  <a:pt x="215950" y="151917"/>
                  <a:pt x="219299" y="142479"/>
                  <a:pt x="222749" y="133041"/>
                </a:cubicBezTo>
                <a:cubicBezTo>
                  <a:pt x="223358" y="131215"/>
                  <a:pt x="224576" y="129084"/>
                  <a:pt x="226098" y="128272"/>
                </a:cubicBezTo>
                <a:cubicBezTo>
                  <a:pt x="231984" y="125227"/>
                  <a:pt x="249641" y="129388"/>
                  <a:pt x="253497" y="135071"/>
                </a:cubicBezTo>
                <a:cubicBezTo>
                  <a:pt x="260906" y="146132"/>
                  <a:pt x="267806" y="157600"/>
                  <a:pt x="274808" y="168965"/>
                </a:cubicBezTo>
                <a:cubicBezTo>
                  <a:pt x="277650" y="173532"/>
                  <a:pt x="280288" y="178200"/>
                  <a:pt x="282927" y="182665"/>
                </a:cubicBezTo>
                <a:cubicBezTo>
                  <a:pt x="273996" y="190682"/>
                  <a:pt x="271459" y="191088"/>
                  <a:pt x="264153" y="183376"/>
                </a:cubicBezTo>
                <a:cubicBezTo>
                  <a:pt x="258977" y="177997"/>
                  <a:pt x="254817" y="171502"/>
                  <a:pt x="250250" y="165515"/>
                </a:cubicBezTo>
                <a:cubicBezTo>
                  <a:pt x="248119" y="162674"/>
                  <a:pt x="246089" y="159832"/>
                  <a:pt x="242132" y="157803"/>
                </a:cubicBezTo>
                <a:cubicBezTo>
                  <a:pt x="243248" y="170589"/>
                  <a:pt x="244060" y="183477"/>
                  <a:pt x="245683" y="196162"/>
                </a:cubicBezTo>
                <a:cubicBezTo>
                  <a:pt x="248018" y="214530"/>
                  <a:pt x="250149" y="232898"/>
                  <a:pt x="254005" y="250961"/>
                </a:cubicBezTo>
                <a:cubicBezTo>
                  <a:pt x="257557" y="267706"/>
                  <a:pt x="262529" y="284145"/>
                  <a:pt x="267806" y="300382"/>
                </a:cubicBezTo>
                <a:cubicBezTo>
                  <a:pt x="278360" y="333363"/>
                  <a:pt x="297337" y="362387"/>
                  <a:pt x="313066" y="392932"/>
                </a:cubicBezTo>
                <a:cubicBezTo>
                  <a:pt x="318140" y="402877"/>
                  <a:pt x="325954" y="410894"/>
                  <a:pt x="336508" y="416780"/>
                </a:cubicBezTo>
                <a:cubicBezTo>
                  <a:pt x="354470" y="426827"/>
                  <a:pt x="372635" y="436264"/>
                  <a:pt x="391105" y="445397"/>
                </a:cubicBezTo>
                <a:cubicBezTo>
                  <a:pt x="404703" y="452095"/>
                  <a:pt x="418504" y="452298"/>
                  <a:pt x="432711" y="452603"/>
                </a:cubicBezTo>
                <a:cubicBezTo>
                  <a:pt x="435248" y="452704"/>
                  <a:pt x="437785" y="451892"/>
                  <a:pt x="440221" y="452197"/>
                </a:cubicBezTo>
                <a:cubicBezTo>
                  <a:pt x="449253" y="453211"/>
                  <a:pt x="451181" y="451892"/>
                  <a:pt x="451485" y="443165"/>
                </a:cubicBezTo>
                <a:cubicBezTo>
                  <a:pt x="451587" y="439816"/>
                  <a:pt x="450978" y="436366"/>
                  <a:pt x="451079" y="433017"/>
                </a:cubicBezTo>
                <a:cubicBezTo>
                  <a:pt x="451891" y="405719"/>
                  <a:pt x="452602" y="378319"/>
                  <a:pt x="453718" y="351021"/>
                </a:cubicBezTo>
                <a:cubicBezTo>
                  <a:pt x="454631" y="330928"/>
                  <a:pt x="456052" y="310835"/>
                  <a:pt x="457473" y="290742"/>
                </a:cubicBezTo>
                <a:cubicBezTo>
                  <a:pt x="459502" y="261820"/>
                  <a:pt x="461329" y="232898"/>
                  <a:pt x="463764" y="203976"/>
                </a:cubicBezTo>
                <a:cubicBezTo>
                  <a:pt x="465794" y="179418"/>
                  <a:pt x="468432" y="154860"/>
                  <a:pt x="471172" y="130301"/>
                </a:cubicBezTo>
                <a:cubicBezTo>
                  <a:pt x="472390" y="119545"/>
                  <a:pt x="474724" y="108889"/>
                  <a:pt x="476043" y="98234"/>
                </a:cubicBezTo>
                <a:cubicBezTo>
                  <a:pt x="478073" y="81591"/>
                  <a:pt x="479595" y="64847"/>
                  <a:pt x="481219" y="48204"/>
                </a:cubicBezTo>
                <a:cubicBezTo>
                  <a:pt x="481117" y="46377"/>
                  <a:pt x="480509" y="44754"/>
                  <a:pt x="479798" y="40288"/>
                </a:cubicBezTo>
                <a:close/>
                <a:moveTo>
                  <a:pt x="445295" y="470565"/>
                </a:moveTo>
                <a:cubicBezTo>
                  <a:pt x="442961" y="470768"/>
                  <a:pt x="440627" y="470971"/>
                  <a:pt x="436669" y="471376"/>
                </a:cubicBezTo>
                <a:cubicBezTo>
                  <a:pt x="442251" y="474522"/>
                  <a:pt x="442251" y="474522"/>
                  <a:pt x="445295" y="470565"/>
                </a:cubicBezTo>
                <a:close/>
              </a:path>
            </a:pathLst>
          </a:custGeom>
          <a:solidFill>
            <a:srgbClr val="FC657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7046270" y="553300"/>
            <a:ext cx="1254127" cy="1133365"/>
          </a:xfrm>
          <a:custGeom>
            <a:rect b="b" l="l" r="r" t="t"/>
            <a:pathLst>
              <a:path extrusionOk="0" h="979149" w="1083479">
                <a:moveTo>
                  <a:pt x="272160" y="26032"/>
                </a:moveTo>
                <a:cubicBezTo>
                  <a:pt x="263928" y="36231"/>
                  <a:pt x="256432" y="44955"/>
                  <a:pt x="249797" y="54170"/>
                </a:cubicBezTo>
                <a:cubicBezTo>
                  <a:pt x="245374" y="60313"/>
                  <a:pt x="241934" y="67194"/>
                  <a:pt x="238125" y="73829"/>
                </a:cubicBezTo>
                <a:cubicBezTo>
                  <a:pt x="234193" y="80710"/>
                  <a:pt x="230015" y="83045"/>
                  <a:pt x="224977" y="80710"/>
                </a:cubicBezTo>
                <a:cubicBezTo>
                  <a:pt x="219571" y="78253"/>
                  <a:pt x="216991" y="72846"/>
                  <a:pt x="220800" y="66580"/>
                </a:cubicBezTo>
                <a:cubicBezTo>
                  <a:pt x="227435" y="55399"/>
                  <a:pt x="230384" y="42128"/>
                  <a:pt x="240951" y="33036"/>
                </a:cubicBezTo>
                <a:cubicBezTo>
                  <a:pt x="244391" y="30087"/>
                  <a:pt x="246234" y="25295"/>
                  <a:pt x="249306" y="21732"/>
                </a:cubicBezTo>
                <a:cubicBezTo>
                  <a:pt x="254712" y="15097"/>
                  <a:pt x="260364" y="8462"/>
                  <a:pt x="266139" y="2195"/>
                </a:cubicBezTo>
                <a:cubicBezTo>
                  <a:pt x="269825" y="-1737"/>
                  <a:pt x="274249" y="475"/>
                  <a:pt x="278058" y="2195"/>
                </a:cubicBezTo>
                <a:cubicBezTo>
                  <a:pt x="289853" y="7602"/>
                  <a:pt x="300298" y="14728"/>
                  <a:pt x="307916" y="25664"/>
                </a:cubicBezTo>
                <a:cubicBezTo>
                  <a:pt x="315288" y="36231"/>
                  <a:pt x="322783" y="46675"/>
                  <a:pt x="330032" y="57242"/>
                </a:cubicBezTo>
                <a:cubicBezTo>
                  <a:pt x="330647" y="58225"/>
                  <a:pt x="330524" y="59576"/>
                  <a:pt x="330770" y="60805"/>
                </a:cubicBezTo>
                <a:cubicBezTo>
                  <a:pt x="315534" y="66703"/>
                  <a:pt x="315165" y="66826"/>
                  <a:pt x="306318" y="53556"/>
                </a:cubicBezTo>
                <a:cubicBezTo>
                  <a:pt x="299929" y="43972"/>
                  <a:pt x="294277" y="33896"/>
                  <a:pt x="287765" y="24435"/>
                </a:cubicBezTo>
                <a:cubicBezTo>
                  <a:pt x="283218" y="17554"/>
                  <a:pt x="282481" y="17800"/>
                  <a:pt x="274372" y="23206"/>
                </a:cubicBezTo>
                <a:cubicBezTo>
                  <a:pt x="277812" y="25172"/>
                  <a:pt x="281007" y="27015"/>
                  <a:pt x="284816" y="29227"/>
                </a:cubicBezTo>
                <a:cubicBezTo>
                  <a:pt x="285430" y="38197"/>
                  <a:pt x="286290" y="47535"/>
                  <a:pt x="286536" y="56873"/>
                </a:cubicBezTo>
                <a:cubicBezTo>
                  <a:pt x="287027" y="81570"/>
                  <a:pt x="287273" y="106267"/>
                  <a:pt x="287519" y="130964"/>
                </a:cubicBezTo>
                <a:cubicBezTo>
                  <a:pt x="288010" y="181956"/>
                  <a:pt x="288502" y="232948"/>
                  <a:pt x="288870" y="283939"/>
                </a:cubicBezTo>
                <a:cubicBezTo>
                  <a:pt x="288993" y="307899"/>
                  <a:pt x="288379" y="331982"/>
                  <a:pt x="288502" y="355942"/>
                </a:cubicBezTo>
                <a:cubicBezTo>
                  <a:pt x="288625" y="379410"/>
                  <a:pt x="289362" y="402879"/>
                  <a:pt x="289608" y="426470"/>
                </a:cubicBezTo>
                <a:cubicBezTo>
                  <a:pt x="289731" y="447727"/>
                  <a:pt x="288993" y="469106"/>
                  <a:pt x="289239" y="490363"/>
                </a:cubicBezTo>
                <a:cubicBezTo>
                  <a:pt x="289362" y="504862"/>
                  <a:pt x="290714" y="519483"/>
                  <a:pt x="291451" y="533982"/>
                </a:cubicBezTo>
                <a:cubicBezTo>
                  <a:pt x="292802" y="563471"/>
                  <a:pt x="293785" y="593083"/>
                  <a:pt x="295260" y="622572"/>
                </a:cubicBezTo>
                <a:cubicBezTo>
                  <a:pt x="296488" y="647269"/>
                  <a:pt x="298209" y="671844"/>
                  <a:pt x="299560" y="696418"/>
                </a:cubicBezTo>
                <a:cubicBezTo>
                  <a:pt x="300052" y="704159"/>
                  <a:pt x="300052" y="711900"/>
                  <a:pt x="300420" y="719641"/>
                </a:cubicBezTo>
                <a:cubicBezTo>
                  <a:pt x="301526" y="741512"/>
                  <a:pt x="302509" y="763383"/>
                  <a:pt x="303861" y="785254"/>
                </a:cubicBezTo>
                <a:cubicBezTo>
                  <a:pt x="304229" y="790292"/>
                  <a:pt x="305704" y="795329"/>
                  <a:pt x="307055" y="801964"/>
                </a:cubicBezTo>
                <a:cubicBezTo>
                  <a:pt x="322169" y="802333"/>
                  <a:pt x="337405" y="802702"/>
                  <a:pt x="352764" y="803070"/>
                </a:cubicBezTo>
                <a:cubicBezTo>
                  <a:pt x="360873" y="803193"/>
                  <a:pt x="368983" y="803685"/>
                  <a:pt x="376969" y="803439"/>
                </a:cubicBezTo>
                <a:cubicBezTo>
                  <a:pt x="405352" y="802579"/>
                  <a:pt x="433244" y="807371"/>
                  <a:pt x="461505" y="808354"/>
                </a:cubicBezTo>
                <a:cubicBezTo>
                  <a:pt x="462733" y="808354"/>
                  <a:pt x="464085" y="807985"/>
                  <a:pt x="465437" y="807862"/>
                </a:cubicBezTo>
                <a:cubicBezTo>
                  <a:pt x="472194" y="794961"/>
                  <a:pt x="464331" y="779602"/>
                  <a:pt x="472440" y="766455"/>
                </a:cubicBezTo>
                <a:cubicBezTo>
                  <a:pt x="475389" y="766209"/>
                  <a:pt x="478338" y="765963"/>
                  <a:pt x="481287" y="765840"/>
                </a:cubicBezTo>
                <a:cubicBezTo>
                  <a:pt x="488291" y="765349"/>
                  <a:pt x="491731" y="768298"/>
                  <a:pt x="491731" y="775547"/>
                </a:cubicBezTo>
                <a:cubicBezTo>
                  <a:pt x="491731" y="780708"/>
                  <a:pt x="492223" y="785868"/>
                  <a:pt x="492468" y="791029"/>
                </a:cubicBezTo>
                <a:cubicBezTo>
                  <a:pt x="493205" y="802456"/>
                  <a:pt x="498243" y="806265"/>
                  <a:pt x="509425" y="803808"/>
                </a:cubicBezTo>
                <a:cubicBezTo>
                  <a:pt x="512742" y="803070"/>
                  <a:pt x="516060" y="802087"/>
                  <a:pt x="519008" y="800490"/>
                </a:cubicBezTo>
                <a:cubicBezTo>
                  <a:pt x="529575" y="795084"/>
                  <a:pt x="541371" y="799753"/>
                  <a:pt x="552061" y="796312"/>
                </a:cubicBezTo>
                <a:cubicBezTo>
                  <a:pt x="563979" y="792503"/>
                  <a:pt x="575406" y="796681"/>
                  <a:pt x="587079" y="798033"/>
                </a:cubicBezTo>
                <a:cubicBezTo>
                  <a:pt x="595066" y="799016"/>
                  <a:pt x="602807" y="794715"/>
                  <a:pt x="610302" y="794346"/>
                </a:cubicBezTo>
                <a:cubicBezTo>
                  <a:pt x="625784" y="793363"/>
                  <a:pt x="641511" y="795084"/>
                  <a:pt x="657239" y="795821"/>
                </a:cubicBezTo>
                <a:cubicBezTo>
                  <a:pt x="665102" y="796189"/>
                  <a:pt x="672843" y="796927"/>
                  <a:pt x="680461" y="797541"/>
                </a:cubicBezTo>
                <a:cubicBezTo>
                  <a:pt x="686236" y="782182"/>
                  <a:pt x="680093" y="766086"/>
                  <a:pt x="687096" y="751464"/>
                </a:cubicBezTo>
                <a:cubicBezTo>
                  <a:pt x="693363" y="752324"/>
                  <a:pt x="698769" y="753062"/>
                  <a:pt x="703561" y="753676"/>
                </a:cubicBezTo>
                <a:cubicBezTo>
                  <a:pt x="713022" y="766086"/>
                  <a:pt x="701595" y="781814"/>
                  <a:pt x="711548" y="793732"/>
                </a:cubicBezTo>
                <a:cubicBezTo>
                  <a:pt x="722852" y="793118"/>
                  <a:pt x="733788" y="792503"/>
                  <a:pt x="744723" y="792012"/>
                </a:cubicBezTo>
                <a:cubicBezTo>
                  <a:pt x="747181" y="791889"/>
                  <a:pt x="750621" y="791766"/>
                  <a:pt x="752095" y="793241"/>
                </a:cubicBezTo>
                <a:cubicBezTo>
                  <a:pt x="757010" y="797787"/>
                  <a:pt x="763031" y="795575"/>
                  <a:pt x="766717" y="793978"/>
                </a:cubicBezTo>
                <a:cubicBezTo>
                  <a:pt x="782690" y="787097"/>
                  <a:pt x="798786" y="790660"/>
                  <a:pt x="814883" y="791520"/>
                </a:cubicBezTo>
                <a:cubicBezTo>
                  <a:pt x="819183" y="791766"/>
                  <a:pt x="823484" y="791520"/>
                  <a:pt x="827784" y="791643"/>
                </a:cubicBezTo>
                <a:cubicBezTo>
                  <a:pt x="836139" y="792012"/>
                  <a:pt x="844495" y="792503"/>
                  <a:pt x="854816" y="792995"/>
                </a:cubicBezTo>
                <a:cubicBezTo>
                  <a:pt x="855430" y="790415"/>
                  <a:pt x="857027" y="786114"/>
                  <a:pt x="857396" y="781691"/>
                </a:cubicBezTo>
                <a:cubicBezTo>
                  <a:pt x="858625" y="766086"/>
                  <a:pt x="859362" y="765472"/>
                  <a:pt x="876687" y="768543"/>
                </a:cubicBezTo>
                <a:cubicBezTo>
                  <a:pt x="877916" y="775179"/>
                  <a:pt x="879267" y="782305"/>
                  <a:pt x="880864" y="791152"/>
                </a:cubicBezTo>
                <a:cubicBezTo>
                  <a:pt x="885411" y="791889"/>
                  <a:pt x="890694" y="792872"/>
                  <a:pt x="895978" y="793732"/>
                </a:cubicBezTo>
                <a:cubicBezTo>
                  <a:pt x="904702" y="795207"/>
                  <a:pt x="913425" y="796804"/>
                  <a:pt x="922149" y="798033"/>
                </a:cubicBezTo>
                <a:cubicBezTo>
                  <a:pt x="926327" y="798647"/>
                  <a:pt x="930873" y="799261"/>
                  <a:pt x="934928" y="798401"/>
                </a:cubicBezTo>
                <a:cubicBezTo>
                  <a:pt x="953113" y="794715"/>
                  <a:pt x="971298" y="797050"/>
                  <a:pt x="989483" y="796927"/>
                </a:cubicBezTo>
                <a:cubicBezTo>
                  <a:pt x="1000664" y="796804"/>
                  <a:pt x="1011968" y="798033"/>
                  <a:pt x="1023149" y="797787"/>
                </a:cubicBezTo>
                <a:cubicBezTo>
                  <a:pt x="1028802" y="797664"/>
                  <a:pt x="1034454" y="795944"/>
                  <a:pt x="1041949" y="794715"/>
                </a:cubicBezTo>
                <a:cubicBezTo>
                  <a:pt x="1023764" y="774564"/>
                  <a:pt x="1006685" y="755642"/>
                  <a:pt x="988745" y="735614"/>
                </a:cubicBezTo>
                <a:cubicBezTo>
                  <a:pt x="997346" y="733034"/>
                  <a:pt x="1003613" y="736720"/>
                  <a:pt x="1009879" y="739546"/>
                </a:cubicBezTo>
                <a:cubicBezTo>
                  <a:pt x="1022412" y="745198"/>
                  <a:pt x="1030890" y="755642"/>
                  <a:pt x="1039614" y="765472"/>
                </a:cubicBezTo>
                <a:cubicBezTo>
                  <a:pt x="1054359" y="781936"/>
                  <a:pt x="1068243" y="799261"/>
                  <a:pt x="1083479" y="817200"/>
                </a:cubicBezTo>
                <a:cubicBezTo>
                  <a:pt x="1080408" y="821501"/>
                  <a:pt x="1077581" y="826170"/>
                  <a:pt x="1074141" y="830225"/>
                </a:cubicBezTo>
                <a:cubicBezTo>
                  <a:pt x="1057062" y="850253"/>
                  <a:pt x="1037403" y="867209"/>
                  <a:pt x="1014303" y="879742"/>
                </a:cubicBezTo>
                <a:cubicBezTo>
                  <a:pt x="1010371" y="881831"/>
                  <a:pt x="1005702" y="886377"/>
                  <a:pt x="999190" y="880971"/>
                </a:cubicBezTo>
                <a:cubicBezTo>
                  <a:pt x="988991" y="872493"/>
                  <a:pt x="987271" y="869298"/>
                  <a:pt x="995749" y="859100"/>
                </a:cubicBezTo>
                <a:cubicBezTo>
                  <a:pt x="1001033" y="852710"/>
                  <a:pt x="1005947" y="845215"/>
                  <a:pt x="1015654" y="843249"/>
                </a:cubicBezTo>
                <a:cubicBezTo>
                  <a:pt x="1019832" y="842389"/>
                  <a:pt x="1023518" y="838580"/>
                  <a:pt x="1027327" y="835877"/>
                </a:cubicBezTo>
                <a:cubicBezTo>
                  <a:pt x="1031382" y="832928"/>
                  <a:pt x="1035682" y="830102"/>
                  <a:pt x="1039123" y="826539"/>
                </a:cubicBezTo>
                <a:cubicBezTo>
                  <a:pt x="1042195" y="823467"/>
                  <a:pt x="1044529" y="819535"/>
                  <a:pt x="1048952" y="813514"/>
                </a:cubicBezTo>
                <a:cubicBezTo>
                  <a:pt x="1018849" y="812040"/>
                  <a:pt x="991817" y="813883"/>
                  <a:pt x="964908" y="813269"/>
                </a:cubicBezTo>
                <a:cubicBezTo>
                  <a:pt x="938122" y="812531"/>
                  <a:pt x="911214" y="810934"/>
                  <a:pt x="883813" y="809705"/>
                </a:cubicBezTo>
                <a:cubicBezTo>
                  <a:pt x="884428" y="818061"/>
                  <a:pt x="885165" y="826539"/>
                  <a:pt x="885779" y="834771"/>
                </a:cubicBezTo>
                <a:cubicBezTo>
                  <a:pt x="871895" y="840669"/>
                  <a:pt x="866120" y="838334"/>
                  <a:pt x="861451" y="824941"/>
                </a:cubicBezTo>
                <a:cubicBezTo>
                  <a:pt x="859608" y="819658"/>
                  <a:pt x="858625" y="814252"/>
                  <a:pt x="856905" y="807248"/>
                </a:cubicBezTo>
                <a:cubicBezTo>
                  <a:pt x="850638" y="806756"/>
                  <a:pt x="844003" y="806019"/>
                  <a:pt x="837368" y="805896"/>
                </a:cubicBezTo>
                <a:cubicBezTo>
                  <a:pt x="813777" y="805651"/>
                  <a:pt x="790185" y="805528"/>
                  <a:pt x="766594" y="805528"/>
                </a:cubicBezTo>
                <a:cubicBezTo>
                  <a:pt x="762417" y="805528"/>
                  <a:pt x="758239" y="806879"/>
                  <a:pt x="753938" y="807125"/>
                </a:cubicBezTo>
                <a:cubicBezTo>
                  <a:pt x="742880" y="807617"/>
                  <a:pt x="731822" y="807985"/>
                  <a:pt x="720763" y="807985"/>
                </a:cubicBezTo>
                <a:cubicBezTo>
                  <a:pt x="711671" y="807985"/>
                  <a:pt x="709459" y="809705"/>
                  <a:pt x="709090" y="819044"/>
                </a:cubicBezTo>
                <a:cubicBezTo>
                  <a:pt x="708722" y="825801"/>
                  <a:pt x="708967" y="832682"/>
                  <a:pt x="708476" y="839440"/>
                </a:cubicBezTo>
                <a:cubicBezTo>
                  <a:pt x="708230" y="843249"/>
                  <a:pt x="706756" y="845952"/>
                  <a:pt x="702332" y="848164"/>
                </a:cubicBezTo>
                <a:cubicBezTo>
                  <a:pt x="694714" y="851973"/>
                  <a:pt x="687465" y="851727"/>
                  <a:pt x="684148" y="843986"/>
                </a:cubicBezTo>
                <a:cubicBezTo>
                  <a:pt x="681567" y="837966"/>
                  <a:pt x="681199" y="830839"/>
                  <a:pt x="680461" y="824204"/>
                </a:cubicBezTo>
                <a:cubicBezTo>
                  <a:pt x="680093" y="821378"/>
                  <a:pt x="681199" y="818306"/>
                  <a:pt x="681690" y="815480"/>
                </a:cubicBezTo>
                <a:cubicBezTo>
                  <a:pt x="682673" y="809828"/>
                  <a:pt x="679478" y="807739"/>
                  <a:pt x="674564" y="807125"/>
                </a:cubicBezTo>
                <a:cubicBezTo>
                  <a:pt x="674195" y="807125"/>
                  <a:pt x="673703" y="807125"/>
                  <a:pt x="673212" y="807125"/>
                </a:cubicBezTo>
                <a:cubicBezTo>
                  <a:pt x="644952" y="807125"/>
                  <a:pt x="616691" y="806634"/>
                  <a:pt x="588431" y="807371"/>
                </a:cubicBezTo>
                <a:cubicBezTo>
                  <a:pt x="564471" y="807985"/>
                  <a:pt x="540511" y="810074"/>
                  <a:pt x="516551" y="811917"/>
                </a:cubicBezTo>
                <a:cubicBezTo>
                  <a:pt x="509793" y="812409"/>
                  <a:pt x="503281" y="814497"/>
                  <a:pt x="495171" y="816217"/>
                </a:cubicBezTo>
                <a:cubicBezTo>
                  <a:pt x="495171" y="822238"/>
                  <a:pt x="494557" y="828628"/>
                  <a:pt x="495294" y="834894"/>
                </a:cubicBezTo>
                <a:cubicBezTo>
                  <a:pt x="496892" y="848041"/>
                  <a:pt x="497137" y="848041"/>
                  <a:pt x="485710" y="855045"/>
                </a:cubicBezTo>
                <a:cubicBezTo>
                  <a:pt x="469737" y="849638"/>
                  <a:pt x="468140" y="847181"/>
                  <a:pt x="468631" y="830225"/>
                </a:cubicBezTo>
                <a:cubicBezTo>
                  <a:pt x="468631" y="828505"/>
                  <a:pt x="468877" y="826784"/>
                  <a:pt x="468508" y="825187"/>
                </a:cubicBezTo>
                <a:cubicBezTo>
                  <a:pt x="468017" y="822730"/>
                  <a:pt x="467034" y="820272"/>
                  <a:pt x="466297" y="817692"/>
                </a:cubicBezTo>
                <a:cubicBezTo>
                  <a:pt x="414322" y="813023"/>
                  <a:pt x="362716" y="808477"/>
                  <a:pt x="309144" y="812040"/>
                </a:cubicBezTo>
                <a:cubicBezTo>
                  <a:pt x="308776" y="819166"/>
                  <a:pt x="307916" y="826784"/>
                  <a:pt x="308284" y="834157"/>
                </a:cubicBezTo>
                <a:cubicBezTo>
                  <a:pt x="309267" y="853816"/>
                  <a:pt x="310619" y="873476"/>
                  <a:pt x="312216" y="893135"/>
                </a:cubicBezTo>
                <a:cubicBezTo>
                  <a:pt x="312830" y="900753"/>
                  <a:pt x="314673" y="908371"/>
                  <a:pt x="315411" y="915989"/>
                </a:cubicBezTo>
                <a:cubicBezTo>
                  <a:pt x="316762" y="930365"/>
                  <a:pt x="317868" y="944741"/>
                  <a:pt x="318605" y="959117"/>
                </a:cubicBezTo>
                <a:cubicBezTo>
                  <a:pt x="319220" y="970052"/>
                  <a:pt x="313568" y="978776"/>
                  <a:pt x="306441" y="979145"/>
                </a:cubicBezTo>
                <a:cubicBezTo>
                  <a:pt x="299929" y="979391"/>
                  <a:pt x="293908" y="970421"/>
                  <a:pt x="293662" y="959485"/>
                </a:cubicBezTo>
                <a:cubicBezTo>
                  <a:pt x="293171" y="938966"/>
                  <a:pt x="293294" y="918324"/>
                  <a:pt x="292557" y="897681"/>
                </a:cubicBezTo>
                <a:cubicBezTo>
                  <a:pt x="291697" y="877162"/>
                  <a:pt x="290222" y="856765"/>
                  <a:pt x="288625" y="836245"/>
                </a:cubicBezTo>
                <a:cubicBezTo>
                  <a:pt x="288010" y="828628"/>
                  <a:pt x="286413" y="821009"/>
                  <a:pt x="285184" y="811794"/>
                </a:cubicBezTo>
                <a:cubicBezTo>
                  <a:pt x="277198" y="811794"/>
                  <a:pt x="268842" y="811671"/>
                  <a:pt x="260487" y="811794"/>
                </a:cubicBezTo>
                <a:cubicBezTo>
                  <a:pt x="235667" y="812163"/>
                  <a:pt x="210724" y="812409"/>
                  <a:pt x="185904" y="813023"/>
                </a:cubicBezTo>
                <a:cubicBezTo>
                  <a:pt x="164156" y="813637"/>
                  <a:pt x="142285" y="814129"/>
                  <a:pt x="120537" y="815972"/>
                </a:cubicBezTo>
                <a:cubicBezTo>
                  <a:pt x="87116" y="818798"/>
                  <a:pt x="53818" y="821132"/>
                  <a:pt x="20274" y="818552"/>
                </a:cubicBezTo>
                <a:cubicBezTo>
                  <a:pt x="8847" y="817692"/>
                  <a:pt x="7004" y="816709"/>
                  <a:pt x="0" y="809951"/>
                </a:cubicBezTo>
                <a:cubicBezTo>
                  <a:pt x="22363" y="814006"/>
                  <a:pt x="44357" y="813391"/>
                  <a:pt x="66596" y="809951"/>
                </a:cubicBezTo>
                <a:cubicBezTo>
                  <a:pt x="74583" y="808722"/>
                  <a:pt x="83430" y="811057"/>
                  <a:pt x="90802" y="808599"/>
                </a:cubicBezTo>
                <a:cubicBezTo>
                  <a:pt x="107267" y="803193"/>
                  <a:pt x="124714" y="809214"/>
                  <a:pt x="140688" y="802579"/>
                </a:cubicBezTo>
                <a:cubicBezTo>
                  <a:pt x="141425" y="802333"/>
                  <a:pt x="142408" y="802702"/>
                  <a:pt x="143145" y="802825"/>
                </a:cubicBezTo>
                <a:cubicBezTo>
                  <a:pt x="163296" y="807002"/>
                  <a:pt x="183693" y="803930"/>
                  <a:pt x="204089" y="804668"/>
                </a:cubicBezTo>
                <a:cubicBezTo>
                  <a:pt x="216376" y="805159"/>
                  <a:pt x="228541" y="802579"/>
                  <a:pt x="240951" y="803316"/>
                </a:cubicBezTo>
                <a:cubicBezTo>
                  <a:pt x="255327" y="804053"/>
                  <a:pt x="269825" y="803439"/>
                  <a:pt x="285061" y="803439"/>
                </a:cubicBezTo>
                <a:cubicBezTo>
                  <a:pt x="285061" y="797787"/>
                  <a:pt x="285307" y="793978"/>
                  <a:pt x="285061" y="790169"/>
                </a:cubicBezTo>
                <a:cubicBezTo>
                  <a:pt x="282113" y="742249"/>
                  <a:pt x="279041" y="694329"/>
                  <a:pt x="276338" y="646409"/>
                </a:cubicBezTo>
                <a:cubicBezTo>
                  <a:pt x="275478" y="630682"/>
                  <a:pt x="275846" y="614954"/>
                  <a:pt x="275232" y="599350"/>
                </a:cubicBezTo>
                <a:cubicBezTo>
                  <a:pt x="274495" y="582393"/>
                  <a:pt x="273020" y="565560"/>
                  <a:pt x="272406" y="548604"/>
                </a:cubicBezTo>
                <a:cubicBezTo>
                  <a:pt x="271546" y="529067"/>
                  <a:pt x="271177" y="509654"/>
                  <a:pt x="270563" y="490117"/>
                </a:cubicBezTo>
                <a:cubicBezTo>
                  <a:pt x="269948" y="470826"/>
                  <a:pt x="269211" y="451413"/>
                  <a:pt x="268720" y="432122"/>
                </a:cubicBezTo>
                <a:cubicBezTo>
                  <a:pt x="268597" y="425733"/>
                  <a:pt x="269334" y="419343"/>
                  <a:pt x="269334" y="412954"/>
                </a:cubicBezTo>
                <a:cubicBezTo>
                  <a:pt x="269334" y="386045"/>
                  <a:pt x="269088" y="359259"/>
                  <a:pt x="269088" y="332350"/>
                </a:cubicBezTo>
                <a:cubicBezTo>
                  <a:pt x="269088" y="311094"/>
                  <a:pt x="268842" y="289837"/>
                  <a:pt x="269088" y="268580"/>
                </a:cubicBezTo>
                <a:cubicBezTo>
                  <a:pt x="269211" y="256047"/>
                  <a:pt x="270317" y="243392"/>
                  <a:pt x="270440" y="230859"/>
                </a:cubicBezTo>
                <a:cubicBezTo>
                  <a:pt x="270563" y="212551"/>
                  <a:pt x="270071" y="194366"/>
                  <a:pt x="270194" y="176058"/>
                </a:cubicBezTo>
                <a:cubicBezTo>
                  <a:pt x="270440" y="142269"/>
                  <a:pt x="270931" y="108479"/>
                  <a:pt x="271423" y="74567"/>
                </a:cubicBezTo>
                <a:cubicBezTo>
                  <a:pt x="271546" y="64737"/>
                  <a:pt x="271546" y="54784"/>
                  <a:pt x="271914" y="44955"/>
                </a:cubicBezTo>
                <a:cubicBezTo>
                  <a:pt x="271054" y="39180"/>
                  <a:pt x="271546" y="33773"/>
                  <a:pt x="272160" y="26032"/>
                </a:cubicBezTo>
                <a:close/>
                <a:moveTo>
                  <a:pt x="487553" y="255310"/>
                </a:moveTo>
                <a:cubicBezTo>
                  <a:pt x="496277" y="256170"/>
                  <a:pt x="504632" y="259734"/>
                  <a:pt x="513233" y="261208"/>
                </a:cubicBezTo>
                <a:cubicBezTo>
                  <a:pt x="519008" y="262191"/>
                  <a:pt x="525275" y="260348"/>
                  <a:pt x="530927" y="261699"/>
                </a:cubicBezTo>
                <a:cubicBezTo>
                  <a:pt x="543951" y="264771"/>
                  <a:pt x="556853" y="268826"/>
                  <a:pt x="569754" y="272758"/>
                </a:cubicBezTo>
                <a:cubicBezTo>
                  <a:pt x="578355" y="275338"/>
                  <a:pt x="586711" y="278410"/>
                  <a:pt x="595189" y="281482"/>
                </a:cubicBezTo>
                <a:cubicBezTo>
                  <a:pt x="608827" y="286519"/>
                  <a:pt x="622589" y="291189"/>
                  <a:pt x="635982" y="296841"/>
                </a:cubicBezTo>
                <a:cubicBezTo>
                  <a:pt x="650481" y="303107"/>
                  <a:pt x="663874" y="311217"/>
                  <a:pt x="677512" y="319326"/>
                </a:cubicBezTo>
                <a:cubicBezTo>
                  <a:pt x="705036" y="335914"/>
                  <a:pt x="724941" y="360857"/>
                  <a:pt x="748778" y="381499"/>
                </a:cubicBezTo>
                <a:cubicBezTo>
                  <a:pt x="757379" y="388994"/>
                  <a:pt x="764014" y="398701"/>
                  <a:pt x="772861" y="405827"/>
                </a:cubicBezTo>
                <a:cubicBezTo>
                  <a:pt x="783673" y="414674"/>
                  <a:pt x="792766" y="424504"/>
                  <a:pt x="800261" y="436300"/>
                </a:cubicBezTo>
                <a:cubicBezTo>
                  <a:pt x="816111" y="460997"/>
                  <a:pt x="834173" y="484465"/>
                  <a:pt x="843389" y="512971"/>
                </a:cubicBezTo>
                <a:cubicBezTo>
                  <a:pt x="849532" y="532139"/>
                  <a:pt x="857519" y="550816"/>
                  <a:pt x="859731" y="570966"/>
                </a:cubicBezTo>
                <a:cubicBezTo>
                  <a:pt x="862680" y="596892"/>
                  <a:pt x="866366" y="622818"/>
                  <a:pt x="864768" y="648990"/>
                </a:cubicBezTo>
                <a:cubicBezTo>
                  <a:pt x="864277" y="656239"/>
                  <a:pt x="866980" y="662137"/>
                  <a:pt x="872755" y="667175"/>
                </a:cubicBezTo>
                <a:cubicBezTo>
                  <a:pt x="878038" y="671721"/>
                  <a:pt x="882830" y="668895"/>
                  <a:pt x="887008" y="666929"/>
                </a:cubicBezTo>
                <a:cubicBezTo>
                  <a:pt x="889711" y="665700"/>
                  <a:pt x="892660" y="660908"/>
                  <a:pt x="892292" y="658082"/>
                </a:cubicBezTo>
                <a:cubicBezTo>
                  <a:pt x="890940" y="649113"/>
                  <a:pt x="892906" y="640143"/>
                  <a:pt x="892169" y="631419"/>
                </a:cubicBezTo>
                <a:cubicBezTo>
                  <a:pt x="890203" y="610162"/>
                  <a:pt x="886394" y="589151"/>
                  <a:pt x="883691" y="568018"/>
                </a:cubicBezTo>
                <a:cubicBezTo>
                  <a:pt x="880004" y="539634"/>
                  <a:pt x="871035" y="512848"/>
                  <a:pt x="858010" y="487660"/>
                </a:cubicBezTo>
                <a:cubicBezTo>
                  <a:pt x="849287" y="470581"/>
                  <a:pt x="838474" y="454607"/>
                  <a:pt x="828521" y="438143"/>
                </a:cubicBezTo>
                <a:cubicBezTo>
                  <a:pt x="818692" y="421924"/>
                  <a:pt x="807265" y="407056"/>
                  <a:pt x="792766" y="394646"/>
                </a:cubicBezTo>
                <a:cubicBezTo>
                  <a:pt x="780847" y="384325"/>
                  <a:pt x="769052" y="374127"/>
                  <a:pt x="758485" y="362454"/>
                </a:cubicBezTo>
                <a:cubicBezTo>
                  <a:pt x="741283" y="343409"/>
                  <a:pt x="722975" y="325224"/>
                  <a:pt x="700735" y="311708"/>
                </a:cubicBezTo>
                <a:cubicBezTo>
                  <a:pt x="692380" y="306547"/>
                  <a:pt x="683779" y="301878"/>
                  <a:pt x="675301" y="296718"/>
                </a:cubicBezTo>
                <a:cubicBezTo>
                  <a:pt x="646180" y="279270"/>
                  <a:pt x="615954" y="264648"/>
                  <a:pt x="582533" y="257645"/>
                </a:cubicBezTo>
                <a:cubicBezTo>
                  <a:pt x="579215" y="256907"/>
                  <a:pt x="575775" y="256170"/>
                  <a:pt x="572703" y="254573"/>
                </a:cubicBezTo>
                <a:cubicBezTo>
                  <a:pt x="551201" y="243023"/>
                  <a:pt x="527855" y="239091"/>
                  <a:pt x="504018" y="236879"/>
                </a:cubicBezTo>
                <a:cubicBezTo>
                  <a:pt x="499595" y="236511"/>
                  <a:pt x="494803" y="238477"/>
                  <a:pt x="490748" y="237248"/>
                </a:cubicBezTo>
                <a:cubicBezTo>
                  <a:pt x="479813" y="233931"/>
                  <a:pt x="469123" y="238354"/>
                  <a:pt x="458310" y="237002"/>
                </a:cubicBezTo>
                <a:cubicBezTo>
                  <a:pt x="452658" y="236388"/>
                  <a:pt x="450569" y="243392"/>
                  <a:pt x="454501" y="248306"/>
                </a:cubicBezTo>
                <a:cubicBezTo>
                  <a:pt x="456590" y="250887"/>
                  <a:pt x="459047" y="253221"/>
                  <a:pt x="461996" y="256416"/>
                </a:cubicBezTo>
                <a:cubicBezTo>
                  <a:pt x="469860" y="255925"/>
                  <a:pt x="478830" y="254450"/>
                  <a:pt x="487553" y="255310"/>
                </a:cubicBezTo>
                <a:close/>
              </a:path>
            </a:pathLst>
          </a:custGeom>
          <a:solidFill>
            <a:srgbClr val="FC657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11700" y="1136225"/>
            <a:ext cx="7988700" cy="3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Figtree"/>
              <a:buChar char="●"/>
            </a:pPr>
            <a:r>
              <a:rPr lang="en" sz="1300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Menyediakan platform yang memudahkan pengguna untuk menganalisis data tanpa pengetahuan teknis mendalam.</a:t>
            </a:r>
            <a:endParaRPr sz="1300"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-3111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Figtree"/>
              <a:buChar char="●"/>
            </a:pPr>
            <a:r>
              <a:rPr lang="en" sz="1300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Mengintegrasikan berbagai fungsi seperti manajemen data, visualisasi, machine learning, dan pelaporan dalam satu antarmuka.</a:t>
            </a:r>
            <a:endParaRPr sz="1300"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1475" y="-26975"/>
            <a:ext cx="859175" cy="8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23700" y="139100"/>
            <a:ext cx="339376" cy="41419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311700" y="445025"/>
            <a:ext cx="717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Tujuan Aplikasi</a:t>
            </a:r>
            <a:endParaRPr b="1" sz="3000"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703576" y="3295500"/>
            <a:ext cx="1700298" cy="986490"/>
          </a:xfrm>
          <a:custGeom>
            <a:rect b="b" l="l" r="r" t="t"/>
            <a:pathLst>
              <a:path extrusionOk="0" h="979146" w="1687641">
                <a:moveTo>
                  <a:pt x="643433" y="844607"/>
                </a:moveTo>
                <a:cubicBezTo>
                  <a:pt x="686986" y="847988"/>
                  <a:pt x="729729" y="851370"/>
                  <a:pt x="772741" y="854751"/>
                </a:cubicBezTo>
                <a:cubicBezTo>
                  <a:pt x="778287" y="843795"/>
                  <a:pt x="775176" y="832974"/>
                  <a:pt x="774500" y="822694"/>
                </a:cubicBezTo>
                <a:cubicBezTo>
                  <a:pt x="773147" y="802135"/>
                  <a:pt x="768684" y="781711"/>
                  <a:pt x="768548" y="761151"/>
                </a:cubicBezTo>
                <a:cubicBezTo>
                  <a:pt x="768413" y="739374"/>
                  <a:pt x="765167" y="717732"/>
                  <a:pt x="768413" y="695685"/>
                </a:cubicBezTo>
                <a:cubicBezTo>
                  <a:pt x="770307" y="682835"/>
                  <a:pt x="766790" y="669174"/>
                  <a:pt x="765843" y="655918"/>
                </a:cubicBezTo>
                <a:cubicBezTo>
                  <a:pt x="764491" y="636035"/>
                  <a:pt x="763138" y="616017"/>
                  <a:pt x="761785" y="596404"/>
                </a:cubicBezTo>
                <a:cubicBezTo>
                  <a:pt x="769766" y="587612"/>
                  <a:pt x="779640" y="584907"/>
                  <a:pt x="790325" y="583013"/>
                </a:cubicBezTo>
                <a:cubicBezTo>
                  <a:pt x="800064" y="581255"/>
                  <a:pt x="809532" y="578144"/>
                  <a:pt x="819136" y="576115"/>
                </a:cubicBezTo>
                <a:cubicBezTo>
                  <a:pt x="823193" y="575303"/>
                  <a:pt x="827792" y="576385"/>
                  <a:pt x="831850" y="575574"/>
                </a:cubicBezTo>
                <a:cubicBezTo>
                  <a:pt x="857414" y="571246"/>
                  <a:pt x="883114" y="566511"/>
                  <a:pt x="908678" y="562048"/>
                </a:cubicBezTo>
                <a:cubicBezTo>
                  <a:pt x="940735" y="556367"/>
                  <a:pt x="973197" y="555014"/>
                  <a:pt x="1005659" y="555555"/>
                </a:cubicBezTo>
                <a:cubicBezTo>
                  <a:pt x="1035687" y="556096"/>
                  <a:pt x="1065715" y="556367"/>
                  <a:pt x="1095743" y="556637"/>
                </a:cubicBezTo>
                <a:cubicBezTo>
                  <a:pt x="1106428" y="556773"/>
                  <a:pt x="1110216" y="559072"/>
                  <a:pt x="1111027" y="569893"/>
                </a:cubicBezTo>
                <a:cubicBezTo>
                  <a:pt x="1111974" y="581525"/>
                  <a:pt x="1111568" y="593428"/>
                  <a:pt x="1111433" y="605061"/>
                </a:cubicBezTo>
                <a:cubicBezTo>
                  <a:pt x="1111027" y="634547"/>
                  <a:pt x="1109675" y="664034"/>
                  <a:pt x="1110351" y="693521"/>
                </a:cubicBezTo>
                <a:cubicBezTo>
                  <a:pt x="1110892" y="715162"/>
                  <a:pt x="1113868" y="736939"/>
                  <a:pt x="1115897" y="758581"/>
                </a:cubicBezTo>
                <a:cubicBezTo>
                  <a:pt x="1117790" y="777788"/>
                  <a:pt x="1119954" y="797130"/>
                  <a:pt x="1121983" y="816337"/>
                </a:cubicBezTo>
                <a:cubicBezTo>
                  <a:pt x="1123201" y="828511"/>
                  <a:pt x="1124418" y="840819"/>
                  <a:pt x="1125635" y="852857"/>
                </a:cubicBezTo>
                <a:cubicBezTo>
                  <a:pt x="1142137" y="857321"/>
                  <a:pt x="1157151" y="855563"/>
                  <a:pt x="1172300" y="851234"/>
                </a:cubicBezTo>
                <a:cubicBezTo>
                  <a:pt x="1175276" y="850423"/>
                  <a:pt x="1178522" y="850558"/>
                  <a:pt x="1181633" y="850693"/>
                </a:cubicBezTo>
                <a:cubicBezTo>
                  <a:pt x="1193265" y="851234"/>
                  <a:pt x="1206656" y="855698"/>
                  <a:pt x="1216260" y="851640"/>
                </a:cubicBezTo>
                <a:cubicBezTo>
                  <a:pt x="1230732" y="845553"/>
                  <a:pt x="1243853" y="848664"/>
                  <a:pt x="1257649" y="849070"/>
                </a:cubicBezTo>
                <a:cubicBezTo>
                  <a:pt x="1265765" y="849341"/>
                  <a:pt x="1274016" y="848394"/>
                  <a:pt x="1281861" y="846906"/>
                </a:cubicBezTo>
                <a:cubicBezTo>
                  <a:pt x="1305667" y="842172"/>
                  <a:pt x="1329878" y="846906"/>
                  <a:pt x="1353684" y="842172"/>
                </a:cubicBezTo>
                <a:cubicBezTo>
                  <a:pt x="1355848" y="841766"/>
                  <a:pt x="1359094" y="840684"/>
                  <a:pt x="1360041" y="841766"/>
                </a:cubicBezTo>
                <a:cubicBezTo>
                  <a:pt x="1370050" y="851911"/>
                  <a:pt x="1380871" y="846500"/>
                  <a:pt x="1391692" y="844065"/>
                </a:cubicBezTo>
                <a:cubicBezTo>
                  <a:pt x="1401025" y="842037"/>
                  <a:pt x="1410223" y="841090"/>
                  <a:pt x="1419691" y="844607"/>
                </a:cubicBezTo>
                <a:cubicBezTo>
                  <a:pt x="1423613" y="846094"/>
                  <a:pt x="1429024" y="846500"/>
                  <a:pt x="1432811" y="845148"/>
                </a:cubicBezTo>
                <a:cubicBezTo>
                  <a:pt x="1451477" y="838114"/>
                  <a:pt x="1470954" y="841766"/>
                  <a:pt x="1489891" y="840278"/>
                </a:cubicBezTo>
                <a:cubicBezTo>
                  <a:pt x="1503958" y="839196"/>
                  <a:pt x="1505987" y="837438"/>
                  <a:pt x="1507204" y="823776"/>
                </a:cubicBezTo>
                <a:cubicBezTo>
                  <a:pt x="1511127" y="779141"/>
                  <a:pt x="1507745" y="734369"/>
                  <a:pt x="1507745" y="689734"/>
                </a:cubicBezTo>
                <a:cubicBezTo>
                  <a:pt x="1507745" y="650508"/>
                  <a:pt x="1507475" y="611283"/>
                  <a:pt x="1506934" y="571922"/>
                </a:cubicBezTo>
                <a:cubicBezTo>
                  <a:pt x="1506257" y="528368"/>
                  <a:pt x="1504905" y="484814"/>
                  <a:pt x="1504228" y="441261"/>
                </a:cubicBezTo>
                <a:cubicBezTo>
                  <a:pt x="1503552" y="396489"/>
                  <a:pt x="1502876" y="351853"/>
                  <a:pt x="1502876" y="307082"/>
                </a:cubicBezTo>
                <a:cubicBezTo>
                  <a:pt x="1502876" y="267992"/>
                  <a:pt x="1504228" y="228767"/>
                  <a:pt x="1504228" y="189676"/>
                </a:cubicBezTo>
                <a:cubicBezTo>
                  <a:pt x="1504228" y="168576"/>
                  <a:pt x="1502605" y="147475"/>
                  <a:pt x="1502064" y="126510"/>
                </a:cubicBezTo>
                <a:cubicBezTo>
                  <a:pt x="1501658" y="108656"/>
                  <a:pt x="1501929" y="90801"/>
                  <a:pt x="1501388" y="73082"/>
                </a:cubicBezTo>
                <a:cubicBezTo>
                  <a:pt x="1501118" y="62126"/>
                  <a:pt x="1498142" y="57933"/>
                  <a:pt x="1487592" y="58880"/>
                </a:cubicBezTo>
                <a:cubicBezTo>
                  <a:pt x="1460675" y="61585"/>
                  <a:pt x="1433623" y="56851"/>
                  <a:pt x="1406300" y="63614"/>
                </a:cubicBezTo>
                <a:cubicBezTo>
                  <a:pt x="1383982" y="69160"/>
                  <a:pt x="1359906" y="67942"/>
                  <a:pt x="1336641" y="69701"/>
                </a:cubicBezTo>
                <a:cubicBezTo>
                  <a:pt x="1319598" y="70918"/>
                  <a:pt x="1302420" y="71730"/>
                  <a:pt x="1285378" y="73623"/>
                </a:cubicBezTo>
                <a:cubicBezTo>
                  <a:pt x="1282672" y="73894"/>
                  <a:pt x="1279156" y="78087"/>
                  <a:pt x="1278209" y="81198"/>
                </a:cubicBezTo>
                <a:cubicBezTo>
                  <a:pt x="1276045" y="87555"/>
                  <a:pt x="1274692" y="94318"/>
                  <a:pt x="1274151" y="100946"/>
                </a:cubicBezTo>
                <a:cubicBezTo>
                  <a:pt x="1271716" y="131650"/>
                  <a:pt x="1268876" y="162354"/>
                  <a:pt x="1267929" y="193193"/>
                </a:cubicBezTo>
                <a:cubicBezTo>
                  <a:pt x="1266576" y="237288"/>
                  <a:pt x="1267117" y="281383"/>
                  <a:pt x="1266306" y="325478"/>
                </a:cubicBezTo>
                <a:cubicBezTo>
                  <a:pt x="1266035" y="341033"/>
                  <a:pt x="1263465" y="356588"/>
                  <a:pt x="1262248" y="372143"/>
                </a:cubicBezTo>
                <a:cubicBezTo>
                  <a:pt x="1261707" y="379311"/>
                  <a:pt x="1262654" y="386615"/>
                  <a:pt x="1262383" y="393784"/>
                </a:cubicBezTo>
                <a:cubicBezTo>
                  <a:pt x="1260760" y="450864"/>
                  <a:pt x="1259543" y="507809"/>
                  <a:pt x="1257243" y="564888"/>
                </a:cubicBezTo>
                <a:cubicBezTo>
                  <a:pt x="1255620" y="605196"/>
                  <a:pt x="1252239" y="645368"/>
                  <a:pt x="1250751" y="685540"/>
                </a:cubicBezTo>
                <a:cubicBezTo>
                  <a:pt x="1249804" y="711375"/>
                  <a:pt x="1251157" y="737210"/>
                  <a:pt x="1250480" y="763045"/>
                </a:cubicBezTo>
                <a:cubicBezTo>
                  <a:pt x="1249939" y="784280"/>
                  <a:pt x="1248046" y="805516"/>
                  <a:pt x="1246558" y="826752"/>
                </a:cubicBezTo>
                <a:cubicBezTo>
                  <a:pt x="1246017" y="833786"/>
                  <a:pt x="1243447" y="839737"/>
                  <a:pt x="1234790" y="841225"/>
                </a:cubicBezTo>
                <a:cubicBezTo>
                  <a:pt x="1226945" y="832298"/>
                  <a:pt x="1227216" y="821477"/>
                  <a:pt x="1226810" y="811197"/>
                </a:cubicBezTo>
                <a:cubicBezTo>
                  <a:pt x="1225863" y="783198"/>
                  <a:pt x="1225051" y="755335"/>
                  <a:pt x="1224646" y="727336"/>
                </a:cubicBezTo>
                <a:cubicBezTo>
                  <a:pt x="1224240" y="697038"/>
                  <a:pt x="1223428" y="666739"/>
                  <a:pt x="1224375" y="636441"/>
                </a:cubicBezTo>
                <a:cubicBezTo>
                  <a:pt x="1225728" y="593428"/>
                  <a:pt x="1228704" y="550551"/>
                  <a:pt x="1230597" y="507538"/>
                </a:cubicBezTo>
                <a:cubicBezTo>
                  <a:pt x="1232355" y="466689"/>
                  <a:pt x="1233573" y="425841"/>
                  <a:pt x="1235196" y="384992"/>
                </a:cubicBezTo>
                <a:cubicBezTo>
                  <a:pt x="1236954" y="339815"/>
                  <a:pt x="1239389" y="294638"/>
                  <a:pt x="1240606" y="249326"/>
                </a:cubicBezTo>
                <a:cubicBezTo>
                  <a:pt x="1241147" y="231066"/>
                  <a:pt x="1238713" y="212671"/>
                  <a:pt x="1238713" y="194275"/>
                </a:cubicBezTo>
                <a:cubicBezTo>
                  <a:pt x="1238713" y="182508"/>
                  <a:pt x="1240336" y="170875"/>
                  <a:pt x="1241688" y="159108"/>
                </a:cubicBezTo>
                <a:cubicBezTo>
                  <a:pt x="1244799" y="131379"/>
                  <a:pt x="1247910" y="103516"/>
                  <a:pt x="1251562" y="75787"/>
                </a:cubicBezTo>
                <a:cubicBezTo>
                  <a:pt x="1252509" y="68889"/>
                  <a:pt x="1256297" y="63884"/>
                  <a:pt x="1264006" y="61720"/>
                </a:cubicBezTo>
                <a:cubicBezTo>
                  <a:pt x="1275233" y="58609"/>
                  <a:pt x="1285648" y="53740"/>
                  <a:pt x="1298092" y="55363"/>
                </a:cubicBezTo>
                <a:cubicBezTo>
                  <a:pt x="1304720" y="56175"/>
                  <a:pt x="1312024" y="52387"/>
                  <a:pt x="1319057" y="51305"/>
                </a:cubicBezTo>
                <a:cubicBezTo>
                  <a:pt x="1335965" y="48465"/>
                  <a:pt x="1353008" y="43190"/>
                  <a:pt x="1369780" y="44136"/>
                </a:cubicBezTo>
                <a:cubicBezTo>
                  <a:pt x="1384929" y="44948"/>
                  <a:pt x="1397914" y="38726"/>
                  <a:pt x="1412116" y="37779"/>
                </a:cubicBezTo>
                <a:cubicBezTo>
                  <a:pt x="1421449" y="37238"/>
                  <a:pt x="1430782" y="35750"/>
                  <a:pt x="1439980" y="36832"/>
                </a:cubicBezTo>
                <a:cubicBezTo>
                  <a:pt x="1443091" y="37238"/>
                  <a:pt x="1445931" y="36832"/>
                  <a:pt x="1448637" y="37103"/>
                </a:cubicBezTo>
                <a:cubicBezTo>
                  <a:pt x="1457834" y="37779"/>
                  <a:pt x="1467708" y="32910"/>
                  <a:pt x="1476365" y="39808"/>
                </a:cubicBezTo>
                <a:cubicBezTo>
                  <a:pt x="1478259" y="41296"/>
                  <a:pt x="1482046" y="41567"/>
                  <a:pt x="1484480" y="40890"/>
                </a:cubicBezTo>
                <a:cubicBezTo>
                  <a:pt x="1502064" y="36021"/>
                  <a:pt x="1514779" y="48735"/>
                  <a:pt x="1531822" y="53199"/>
                </a:cubicBezTo>
                <a:cubicBezTo>
                  <a:pt x="1532363" y="69430"/>
                  <a:pt x="1533174" y="85661"/>
                  <a:pt x="1533445" y="101757"/>
                </a:cubicBezTo>
                <a:cubicBezTo>
                  <a:pt x="1533850" y="126780"/>
                  <a:pt x="1533986" y="151804"/>
                  <a:pt x="1533986" y="176827"/>
                </a:cubicBezTo>
                <a:cubicBezTo>
                  <a:pt x="1533986" y="221598"/>
                  <a:pt x="1534121" y="266504"/>
                  <a:pt x="1533445" y="311275"/>
                </a:cubicBezTo>
                <a:cubicBezTo>
                  <a:pt x="1533039" y="341979"/>
                  <a:pt x="1530604" y="372684"/>
                  <a:pt x="1530604" y="403388"/>
                </a:cubicBezTo>
                <a:cubicBezTo>
                  <a:pt x="1530604" y="430169"/>
                  <a:pt x="1532904" y="456951"/>
                  <a:pt x="1533715" y="483732"/>
                </a:cubicBezTo>
                <a:cubicBezTo>
                  <a:pt x="1534392" y="503886"/>
                  <a:pt x="1534392" y="524040"/>
                  <a:pt x="1534797" y="544194"/>
                </a:cubicBezTo>
                <a:cubicBezTo>
                  <a:pt x="1535338" y="569352"/>
                  <a:pt x="1536150" y="594646"/>
                  <a:pt x="1536420" y="619804"/>
                </a:cubicBezTo>
                <a:cubicBezTo>
                  <a:pt x="1536826" y="658894"/>
                  <a:pt x="1536420" y="697849"/>
                  <a:pt x="1536962" y="736939"/>
                </a:cubicBezTo>
                <a:cubicBezTo>
                  <a:pt x="1537367" y="769131"/>
                  <a:pt x="1538585" y="801458"/>
                  <a:pt x="1539396" y="834732"/>
                </a:cubicBezTo>
                <a:cubicBezTo>
                  <a:pt x="1558874" y="831621"/>
                  <a:pt x="1576457" y="837032"/>
                  <a:pt x="1594447" y="838249"/>
                </a:cubicBezTo>
                <a:cubicBezTo>
                  <a:pt x="1604186" y="838926"/>
                  <a:pt x="1614060" y="836356"/>
                  <a:pt x="1623798" y="835409"/>
                </a:cubicBezTo>
                <a:cubicBezTo>
                  <a:pt x="1636107" y="834191"/>
                  <a:pt x="1648281" y="833109"/>
                  <a:pt x="1660589" y="832298"/>
                </a:cubicBezTo>
                <a:cubicBezTo>
                  <a:pt x="1662618" y="832163"/>
                  <a:pt x="1665188" y="832839"/>
                  <a:pt x="1666811" y="834056"/>
                </a:cubicBezTo>
                <a:cubicBezTo>
                  <a:pt x="1673710" y="839602"/>
                  <a:pt x="1680202" y="845553"/>
                  <a:pt x="1687641" y="852181"/>
                </a:cubicBezTo>
                <a:cubicBezTo>
                  <a:pt x="1680743" y="858403"/>
                  <a:pt x="1672627" y="857591"/>
                  <a:pt x="1664512" y="857456"/>
                </a:cubicBezTo>
                <a:cubicBezTo>
                  <a:pt x="1633673" y="856915"/>
                  <a:pt x="1602968" y="856239"/>
                  <a:pt x="1572129" y="856509"/>
                </a:cubicBezTo>
                <a:cubicBezTo>
                  <a:pt x="1550488" y="856645"/>
                  <a:pt x="1528846" y="857727"/>
                  <a:pt x="1507204" y="859079"/>
                </a:cubicBezTo>
                <a:cubicBezTo>
                  <a:pt x="1475283" y="860973"/>
                  <a:pt x="1443497" y="863949"/>
                  <a:pt x="1411575" y="865572"/>
                </a:cubicBezTo>
                <a:cubicBezTo>
                  <a:pt x="1398320" y="866248"/>
                  <a:pt x="1384794" y="863543"/>
                  <a:pt x="1371538" y="863949"/>
                </a:cubicBezTo>
                <a:cubicBezTo>
                  <a:pt x="1336235" y="864896"/>
                  <a:pt x="1300932" y="866789"/>
                  <a:pt x="1265630" y="868142"/>
                </a:cubicBezTo>
                <a:cubicBezTo>
                  <a:pt x="1220182" y="869900"/>
                  <a:pt x="1174735" y="871659"/>
                  <a:pt x="1129423" y="873282"/>
                </a:cubicBezTo>
                <a:cubicBezTo>
                  <a:pt x="1103588" y="874228"/>
                  <a:pt x="1077753" y="874093"/>
                  <a:pt x="1052189" y="876393"/>
                </a:cubicBezTo>
                <a:cubicBezTo>
                  <a:pt x="1008094" y="880315"/>
                  <a:pt x="964270" y="879368"/>
                  <a:pt x="920175" y="876934"/>
                </a:cubicBezTo>
                <a:cubicBezTo>
                  <a:pt x="901374" y="875852"/>
                  <a:pt x="882302" y="877069"/>
                  <a:pt x="863501" y="876122"/>
                </a:cubicBezTo>
                <a:cubicBezTo>
                  <a:pt x="816025" y="873552"/>
                  <a:pt x="768684" y="870171"/>
                  <a:pt x="721207" y="867195"/>
                </a:cubicBezTo>
                <a:cubicBezTo>
                  <a:pt x="701189" y="865978"/>
                  <a:pt x="681035" y="865031"/>
                  <a:pt x="660881" y="864219"/>
                </a:cubicBezTo>
                <a:cubicBezTo>
                  <a:pt x="640728" y="863408"/>
                  <a:pt x="620574" y="862867"/>
                  <a:pt x="600555" y="862055"/>
                </a:cubicBezTo>
                <a:cubicBezTo>
                  <a:pt x="574450" y="860973"/>
                  <a:pt x="548345" y="859756"/>
                  <a:pt x="522375" y="858403"/>
                </a:cubicBezTo>
                <a:cubicBezTo>
                  <a:pt x="496134" y="857050"/>
                  <a:pt x="469894" y="855157"/>
                  <a:pt x="443653" y="854075"/>
                </a:cubicBezTo>
                <a:cubicBezTo>
                  <a:pt x="421335" y="853128"/>
                  <a:pt x="399018" y="852452"/>
                  <a:pt x="376564" y="852993"/>
                </a:cubicBezTo>
                <a:cubicBezTo>
                  <a:pt x="354382" y="853534"/>
                  <a:pt x="332064" y="857321"/>
                  <a:pt x="309881" y="856915"/>
                </a:cubicBezTo>
                <a:cubicBezTo>
                  <a:pt x="285940" y="856509"/>
                  <a:pt x="262540" y="862867"/>
                  <a:pt x="238328" y="859620"/>
                </a:cubicBezTo>
                <a:cubicBezTo>
                  <a:pt x="229537" y="858403"/>
                  <a:pt x="220068" y="861649"/>
                  <a:pt x="208571" y="863137"/>
                </a:cubicBezTo>
                <a:cubicBezTo>
                  <a:pt x="210735" y="889513"/>
                  <a:pt x="212629" y="914536"/>
                  <a:pt x="214928" y="939424"/>
                </a:cubicBezTo>
                <a:cubicBezTo>
                  <a:pt x="216416" y="955114"/>
                  <a:pt x="215199" y="964447"/>
                  <a:pt x="208706" y="977973"/>
                </a:cubicBezTo>
                <a:cubicBezTo>
                  <a:pt x="191123" y="980408"/>
                  <a:pt x="191664" y="980273"/>
                  <a:pt x="185442" y="965394"/>
                </a:cubicBezTo>
                <a:cubicBezTo>
                  <a:pt x="181925" y="956873"/>
                  <a:pt x="181519" y="948486"/>
                  <a:pt x="181249" y="939424"/>
                </a:cubicBezTo>
                <a:cubicBezTo>
                  <a:pt x="180708" y="922381"/>
                  <a:pt x="177867" y="905474"/>
                  <a:pt x="175838" y="888566"/>
                </a:cubicBezTo>
                <a:cubicBezTo>
                  <a:pt x="174891" y="880856"/>
                  <a:pt x="173809" y="873282"/>
                  <a:pt x="172457" y="863949"/>
                </a:cubicBezTo>
                <a:cubicBezTo>
                  <a:pt x="165288" y="863002"/>
                  <a:pt x="158254" y="861920"/>
                  <a:pt x="151221" y="861244"/>
                </a:cubicBezTo>
                <a:cubicBezTo>
                  <a:pt x="144052" y="860567"/>
                  <a:pt x="136748" y="860838"/>
                  <a:pt x="129579" y="859891"/>
                </a:cubicBezTo>
                <a:cubicBezTo>
                  <a:pt x="105773" y="856915"/>
                  <a:pt x="82103" y="857862"/>
                  <a:pt x="58297" y="859079"/>
                </a:cubicBezTo>
                <a:cubicBezTo>
                  <a:pt x="44365" y="859756"/>
                  <a:pt x="30434" y="859079"/>
                  <a:pt x="16502" y="857727"/>
                </a:cubicBezTo>
                <a:cubicBezTo>
                  <a:pt x="10821" y="857186"/>
                  <a:pt x="5546" y="853263"/>
                  <a:pt x="0" y="847853"/>
                </a:cubicBezTo>
                <a:cubicBezTo>
                  <a:pt x="5410" y="846365"/>
                  <a:pt x="10956" y="843254"/>
                  <a:pt x="16366" y="843524"/>
                </a:cubicBezTo>
                <a:cubicBezTo>
                  <a:pt x="28946" y="844336"/>
                  <a:pt x="41119" y="837302"/>
                  <a:pt x="53834" y="842307"/>
                </a:cubicBezTo>
                <a:cubicBezTo>
                  <a:pt x="55998" y="843254"/>
                  <a:pt x="59379" y="841901"/>
                  <a:pt x="61949" y="841225"/>
                </a:cubicBezTo>
                <a:cubicBezTo>
                  <a:pt x="88595" y="833650"/>
                  <a:pt x="115106" y="840819"/>
                  <a:pt x="141753" y="842307"/>
                </a:cubicBezTo>
                <a:cubicBezTo>
                  <a:pt x="149327" y="842713"/>
                  <a:pt x="157037" y="842307"/>
                  <a:pt x="164612" y="843389"/>
                </a:cubicBezTo>
                <a:cubicBezTo>
                  <a:pt x="174350" y="839737"/>
                  <a:pt x="174350" y="831216"/>
                  <a:pt x="171780" y="822965"/>
                </a:cubicBezTo>
                <a:cubicBezTo>
                  <a:pt x="166776" y="806193"/>
                  <a:pt x="168264" y="789285"/>
                  <a:pt x="168940" y="772242"/>
                </a:cubicBezTo>
                <a:cubicBezTo>
                  <a:pt x="168940" y="771701"/>
                  <a:pt x="169616" y="771160"/>
                  <a:pt x="169481" y="770619"/>
                </a:cubicBezTo>
                <a:cubicBezTo>
                  <a:pt x="159742" y="737751"/>
                  <a:pt x="169481" y="703124"/>
                  <a:pt x="160013" y="669715"/>
                </a:cubicBezTo>
                <a:cubicBezTo>
                  <a:pt x="152303" y="666198"/>
                  <a:pt x="144323" y="665116"/>
                  <a:pt x="136342" y="669715"/>
                </a:cubicBezTo>
                <a:cubicBezTo>
                  <a:pt x="128497" y="674179"/>
                  <a:pt x="122681" y="671473"/>
                  <a:pt x="117135" y="665792"/>
                </a:cubicBezTo>
                <a:cubicBezTo>
                  <a:pt x="127956" y="650914"/>
                  <a:pt x="145405" y="657271"/>
                  <a:pt x="159201" y="651320"/>
                </a:cubicBezTo>
                <a:cubicBezTo>
                  <a:pt x="159201" y="625485"/>
                  <a:pt x="159742" y="599921"/>
                  <a:pt x="159066" y="574492"/>
                </a:cubicBezTo>
                <a:cubicBezTo>
                  <a:pt x="158390" y="548522"/>
                  <a:pt x="156090" y="522687"/>
                  <a:pt x="155279" y="496717"/>
                </a:cubicBezTo>
                <a:cubicBezTo>
                  <a:pt x="154467" y="471559"/>
                  <a:pt x="154467" y="446400"/>
                  <a:pt x="154197" y="420701"/>
                </a:cubicBezTo>
                <a:cubicBezTo>
                  <a:pt x="141347" y="419889"/>
                  <a:pt x="130526" y="419213"/>
                  <a:pt x="117406" y="418266"/>
                </a:cubicBezTo>
                <a:cubicBezTo>
                  <a:pt x="129173" y="406769"/>
                  <a:pt x="142429" y="410015"/>
                  <a:pt x="155279" y="406904"/>
                </a:cubicBezTo>
                <a:cubicBezTo>
                  <a:pt x="155279" y="397842"/>
                  <a:pt x="155414" y="389050"/>
                  <a:pt x="155279" y="380123"/>
                </a:cubicBezTo>
                <a:cubicBezTo>
                  <a:pt x="154873" y="349825"/>
                  <a:pt x="153926" y="319526"/>
                  <a:pt x="154332" y="289228"/>
                </a:cubicBezTo>
                <a:cubicBezTo>
                  <a:pt x="154467" y="280436"/>
                  <a:pt x="151086" y="276649"/>
                  <a:pt x="143511" y="275296"/>
                </a:cubicBezTo>
                <a:cubicBezTo>
                  <a:pt x="136342" y="273944"/>
                  <a:pt x="129173" y="272997"/>
                  <a:pt x="122005" y="272050"/>
                </a:cubicBezTo>
                <a:cubicBezTo>
                  <a:pt x="116730" y="271238"/>
                  <a:pt x="111454" y="270697"/>
                  <a:pt x="106179" y="270021"/>
                </a:cubicBezTo>
                <a:cubicBezTo>
                  <a:pt x="106179" y="268533"/>
                  <a:pt x="106179" y="267045"/>
                  <a:pt x="106044" y="265557"/>
                </a:cubicBezTo>
                <a:cubicBezTo>
                  <a:pt x="121193" y="264340"/>
                  <a:pt x="136342" y="262988"/>
                  <a:pt x="151356" y="261770"/>
                </a:cubicBezTo>
                <a:cubicBezTo>
                  <a:pt x="155143" y="244457"/>
                  <a:pt x="154467" y="97835"/>
                  <a:pt x="150274" y="85391"/>
                </a:cubicBezTo>
                <a:cubicBezTo>
                  <a:pt x="133502" y="87690"/>
                  <a:pt x="115647" y="93236"/>
                  <a:pt x="100228" y="78222"/>
                </a:cubicBezTo>
                <a:cubicBezTo>
                  <a:pt x="102121" y="74976"/>
                  <a:pt x="103880" y="71594"/>
                  <a:pt x="106315" y="67266"/>
                </a:cubicBezTo>
                <a:cubicBezTo>
                  <a:pt x="116594" y="69295"/>
                  <a:pt x="127009" y="59827"/>
                  <a:pt x="138642" y="67401"/>
                </a:cubicBezTo>
                <a:cubicBezTo>
                  <a:pt x="140806" y="68889"/>
                  <a:pt x="147028" y="64155"/>
                  <a:pt x="152709" y="61720"/>
                </a:cubicBezTo>
                <a:cubicBezTo>
                  <a:pt x="151897" y="47924"/>
                  <a:pt x="151086" y="33045"/>
                  <a:pt x="150274" y="18167"/>
                </a:cubicBezTo>
                <a:cubicBezTo>
                  <a:pt x="149868" y="10862"/>
                  <a:pt x="148786" y="2747"/>
                  <a:pt x="158119" y="312"/>
                </a:cubicBezTo>
                <a:cubicBezTo>
                  <a:pt x="164612" y="-1446"/>
                  <a:pt x="168264" y="4235"/>
                  <a:pt x="170157" y="17084"/>
                </a:cubicBezTo>
                <a:cubicBezTo>
                  <a:pt x="172186" y="31287"/>
                  <a:pt x="174350" y="45489"/>
                  <a:pt x="176650" y="61179"/>
                </a:cubicBezTo>
                <a:cubicBezTo>
                  <a:pt x="182331" y="62126"/>
                  <a:pt x="187741" y="63343"/>
                  <a:pt x="193152" y="63749"/>
                </a:cubicBezTo>
                <a:cubicBezTo>
                  <a:pt x="197886" y="64155"/>
                  <a:pt x="203296" y="62126"/>
                  <a:pt x="205595" y="69565"/>
                </a:cubicBezTo>
                <a:cubicBezTo>
                  <a:pt x="196939" y="74705"/>
                  <a:pt x="188553" y="79710"/>
                  <a:pt x="179896" y="84850"/>
                </a:cubicBezTo>
                <a:cubicBezTo>
                  <a:pt x="179896" y="98646"/>
                  <a:pt x="179355" y="112578"/>
                  <a:pt x="180031" y="126510"/>
                </a:cubicBezTo>
                <a:cubicBezTo>
                  <a:pt x="181384" y="153156"/>
                  <a:pt x="183548" y="179938"/>
                  <a:pt x="185036" y="206584"/>
                </a:cubicBezTo>
                <a:cubicBezTo>
                  <a:pt x="185983" y="222139"/>
                  <a:pt x="185847" y="237829"/>
                  <a:pt x="186794" y="253384"/>
                </a:cubicBezTo>
                <a:cubicBezTo>
                  <a:pt x="187200" y="258794"/>
                  <a:pt x="189500" y="264070"/>
                  <a:pt x="191123" y="269886"/>
                </a:cubicBezTo>
                <a:cubicBezTo>
                  <a:pt x="189770" y="275702"/>
                  <a:pt x="186659" y="282330"/>
                  <a:pt x="186794" y="288957"/>
                </a:cubicBezTo>
                <a:cubicBezTo>
                  <a:pt x="186930" y="313575"/>
                  <a:pt x="188282" y="338057"/>
                  <a:pt x="188823" y="362674"/>
                </a:cubicBezTo>
                <a:cubicBezTo>
                  <a:pt x="189094" y="376471"/>
                  <a:pt x="188823" y="390403"/>
                  <a:pt x="188823" y="405281"/>
                </a:cubicBezTo>
                <a:cubicBezTo>
                  <a:pt x="196939" y="406634"/>
                  <a:pt x="203431" y="407581"/>
                  <a:pt x="210465" y="408663"/>
                </a:cubicBezTo>
                <a:cubicBezTo>
                  <a:pt x="208571" y="419484"/>
                  <a:pt x="197345" y="415155"/>
                  <a:pt x="191664" y="420566"/>
                </a:cubicBezTo>
                <a:cubicBezTo>
                  <a:pt x="183954" y="434633"/>
                  <a:pt x="189229" y="450188"/>
                  <a:pt x="189500" y="465202"/>
                </a:cubicBezTo>
                <a:cubicBezTo>
                  <a:pt x="190176" y="502533"/>
                  <a:pt x="191799" y="539865"/>
                  <a:pt x="193287" y="577197"/>
                </a:cubicBezTo>
                <a:cubicBezTo>
                  <a:pt x="194234" y="599785"/>
                  <a:pt x="195586" y="622374"/>
                  <a:pt x="196804" y="646856"/>
                </a:cubicBezTo>
                <a:cubicBezTo>
                  <a:pt x="209924" y="646856"/>
                  <a:pt x="222097" y="646856"/>
                  <a:pt x="236705" y="646856"/>
                </a:cubicBezTo>
                <a:cubicBezTo>
                  <a:pt x="230889" y="653754"/>
                  <a:pt x="226967" y="658353"/>
                  <a:pt x="222638" y="663493"/>
                </a:cubicBezTo>
                <a:cubicBezTo>
                  <a:pt x="219933" y="662681"/>
                  <a:pt x="217363" y="661464"/>
                  <a:pt x="214658" y="661058"/>
                </a:cubicBezTo>
                <a:cubicBezTo>
                  <a:pt x="200591" y="659029"/>
                  <a:pt x="196127" y="663223"/>
                  <a:pt x="197209" y="677290"/>
                </a:cubicBezTo>
                <a:cubicBezTo>
                  <a:pt x="198697" y="696767"/>
                  <a:pt x="200591" y="716245"/>
                  <a:pt x="201673" y="735587"/>
                </a:cubicBezTo>
                <a:cubicBezTo>
                  <a:pt x="203431" y="765615"/>
                  <a:pt x="204784" y="795778"/>
                  <a:pt x="205866" y="825941"/>
                </a:cubicBezTo>
                <a:cubicBezTo>
                  <a:pt x="206542" y="844607"/>
                  <a:pt x="212358" y="848529"/>
                  <a:pt x="230078" y="842713"/>
                </a:cubicBezTo>
                <a:cubicBezTo>
                  <a:pt x="235082" y="841090"/>
                  <a:pt x="240628" y="840819"/>
                  <a:pt x="246038" y="840954"/>
                </a:cubicBezTo>
                <a:cubicBezTo>
                  <a:pt x="261458" y="841360"/>
                  <a:pt x="276742" y="843930"/>
                  <a:pt x="292162" y="838385"/>
                </a:cubicBezTo>
                <a:cubicBezTo>
                  <a:pt x="300142" y="835544"/>
                  <a:pt x="309881" y="836085"/>
                  <a:pt x="318673" y="836897"/>
                </a:cubicBezTo>
                <a:cubicBezTo>
                  <a:pt x="333822" y="838385"/>
                  <a:pt x="333687" y="839061"/>
                  <a:pt x="333281" y="823100"/>
                </a:cubicBezTo>
                <a:cubicBezTo>
                  <a:pt x="333281" y="822153"/>
                  <a:pt x="334228" y="821206"/>
                  <a:pt x="335039" y="819448"/>
                </a:cubicBezTo>
                <a:cubicBezTo>
                  <a:pt x="338286" y="820395"/>
                  <a:pt x="341802" y="821206"/>
                  <a:pt x="346942" y="822694"/>
                </a:cubicBezTo>
                <a:cubicBezTo>
                  <a:pt x="345319" y="807680"/>
                  <a:pt x="343831" y="793884"/>
                  <a:pt x="342344" y="780223"/>
                </a:cubicBezTo>
                <a:cubicBezTo>
                  <a:pt x="339909" y="756687"/>
                  <a:pt x="337474" y="733152"/>
                  <a:pt x="334904" y="709617"/>
                </a:cubicBezTo>
                <a:cubicBezTo>
                  <a:pt x="331658" y="679724"/>
                  <a:pt x="328412" y="649832"/>
                  <a:pt x="324760" y="619939"/>
                </a:cubicBezTo>
                <a:cubicBezTo>
                  <a:pt x="321108" y="590047"/>
                  <a:pt x="321649" y="560154"/>
                  <a:pt x="322460" y="530126"/>
                </a:cubicBezTo>
                <a:cubicBezTo>
                  <a:pt x="322731" y="517277"/>
                  <a:pt x="321919" y="504562"/>
                  <a:pt x="321649" y="491713"/>
                </a:cubicBezTo>
                <a:cubicBezTo>
                  <a:pt x="321108" y="472235"/>
                  <a:pt x="320567" y="452893"/>
                  <a:pt x="320161" y="433415"/>
                </a:cubicBezTo>
                <a:cubicBezTo>
                  <a:pt x="319890" y="421918"/>
                  <a:pt x="320972" y="410151"/>
                  <a:pt x="319349" y="398789"/>
                </a:cubicBezTo>
                <a:cubicBezTo>
                  <a:pt x="316374" y="379041"/>
                  <a:pt x="317726" y="359428"/>
                  <a:pt x="317861" y="339680"/>
                </a:cubicBezTo>
                <a:cubicBezTo>
                  <a:pt x="317997" y="320744"/>
                  <a:pt x="316238" y="301807"/>
                  <a:pt x="315968" y="282736"/>
                </a:cubicBezTo>
                <a:cubicBezTo>
                  <a:pt x="315562" y="245539"/>
                  <a:pt x="315291" y="208342"/>
                  <a:pt x="315697" y="171146"/>
                </a:cubicBezTo>
                <a:cubicBezTo>
                  <a:pt x="315968" y="145852"/>
                  <a:pt x="317456" y="120558"/>
                  <a:pt x="318402" y="95265"/>
                </a:cubicBezTo>
                <a:cubicBezTo>
                  <a:pt x="318538" y="92019"/>
                  <a:pt x="318538" y="88637"/>
                  <a:pt x="318267" y="85391"/>
                </a:cubicBezTo>
                <a:cubicBezTo>
                  <a:pt x="317050" y="74435"/>
                  <a:pt x="319349" y="70783"/>
                  <a:pt x="328547" y="69024"/>
                </a:cubicBezTo>
                <a:cubicBezTo>
                  <a:pt x="342073" y="66454"/>
                  <a:pt x="355464" y="62938"/>
                  <a:pt x="369125" y="61450"/>
                </a:cubicBezTo>
                <a:cubicBezTo>
                  <a:pt x="384409" y="59827"/>
                  <a:pt x="399964" y="59286"/>
                  <a:pt x="415249" y="59691"/>
                </a:cubicBezTo>
                <a:cubicBezTo>
                  <a:pt x="437296" y="60232"/>
                  <a:pt x="458667" y="57121"/>
                  <a:pt x="480174" y="52252"/>
                </a:cubicBezTo>
                <a:cubicBezTo>
                  <a:pt x="511419" y="44948"/>
                  <a:pt x="543205" y="41567"/>
                  <a:pt x="575262" y="42513"/>
                </a:cubicBezTo>
                <a:cubicBezTo>
                  <a:pt x="593251" y="43054"/>
                  <a:pt x="595415" y="45354"/>
                  <a:pt x="597309" y="62667"/>
                </a:cubicBezTo>
                <a:cubicBezTo>
                  <a:pt x="601908" y="104327"/>
                  <a:pt x="606777" y="145852"/>
                  <a:pt x="610835" y="187648"/>
                </a:cubicBezTo>
                <a:cubicBezTo>
                  <a:pt x="613134" y="211048"/>
                  <a:pt x="614217" y="234448"/>
                  <a:pt x="615299" y="257848"/>
                </a:cubicBezTo>
                <a:cubicBezTo>
                  <a:pt x="617327" y="299237"/>
                  <a:pt x="618951" y="340492"/>
                  <a:pt x="620980" y="381881"/>
                </a:cubicBezTo>
                <a:cubicBezTo>
                  <a:pt x="621791" y="399736"/>
                  <a:pt x="623549" y="417455"/>
                  <a:pt x="624090" y="435309"/>
                </a:cubicBezTo>
                <a:cubicBezTo>
                  <a:pt x="624902" y="466419"/>
                  <a:pt x="623955" y="497664"/>
                  <a:pt x="625849" y="528774"/>
                </a:cubicBezTo>
                <a:cubicBezTo>
                  <a:pt x="627201" y="549469"/>
                  <a:pt x="628284" y="569758"/>
                  <a:pt x="625984" y="590588"/>
                </a:cubicBezTo>
                <a:cubicBezTo>
                  <a:pt x="624496" y="603573"/>
                  <a:pt x="628689" y="617099"/>
                  <a:pt x="629366" y="630490"/>
                </a:cubicBezTo>
                <a:cubicBezTo>
                  <a:pt x="630448" y="651455"/>
                  <a:pt x="630583" y="672420"/>
                  <a:pt x="631530" y="693386"/>
                </a:cubicBezTo>
                <a:cubicBezTo>
                  <a:pt x="631936" y="701772"/>
                  <a:pt x="634370" y="709887"/>
                  <a:pt x="634911" y="718273"/>
                </a:cubicBezTo>
                <a:cubicBezTo>
                  <a:pt x="637346" y="754658"/>
                  <a:pt x="639510" y="791043"/>
                  <a:pt x="641674" y="827428"/>
                </a:cubicBezTo>
                <a:cubicBezTo>
                  <a:pt x="642756" y="832433"/>
                  <a:pt x="643027" y="837979"/>
                  <a:pt x="643433" y="844607"/>
                </a:cubicBezTo>
                <a:close/>
                <a:moveTo>
                  <a:pt x="610023" y="840143"/>
                </a:moveTo>
                <a:cubicBezTo>
                  <a:pt x="610023" y="815390"/>
                  <a:pt x="611782" y="792261"/>
                  <a:pt x="609482" y="769672"/>
                </a:cubicBezTo>
                <a:cubicBezTo>
                  <a:pt x="607183" y="747219"/>
                  <a:pt x="605966" y="725036"/>
                  <a:pt x="608130" y="702583"/>
                </a:cubicBezTo>
                <a:cubicBezTo>
                  <a:pt x="608536" y="698796"/>
                  <a:pt x="607318" y="694873"/>
                  <a:pt x="606912" y="690951"/>
                </a:cubicBezTo>
                <a:cubicBezTo>
                  <a:pt x="605560" y="678777"/>
                  <a:pt x="604342" y="666604"/>
                  <a:pt x="603125" y="654431"/>
                </a:cubicBezTo>
                <a:cubicBezTo>
                  <a:pt x="602719" y="650643"/>
                  <a:pt x="603125" y="646586"/>
                  <a:pt x="602449" y="642798"/>
                </a:cubicBezTo>
                <a:cubicBezTo>
                  <a:pt x="599608" y="626296"/>
                  <a:pt x="596497" y="609930"/>
                  <a:pt x="600690" y="593022"/>
                </a:cubicBezTo>
                <a:cubicBezTo>
                  <a:pt x="601502" y="589506"/>
                  <a:pt x="600014" y="585448"/>
                  <a:pt x="599744" y="581525"/>
                </a:cubicBezTo>
                <a:cubicBezTo>
                  <a:pt x="598932" y="569352"/>
                  <a:pt x="597715" y="557179"/>
                  <a:pt x="597309" y="545005"/>
                </a:cubicBezTo>
                <a:cubicBezTo>
                  <a:pt x="596633" y="527827"/>
                  <a:pt x="596903" y="510514"/>
                  <a:pt x="596227" y="493336"/>
                </a:cubicBezTo>
                <a:cubicBezTo>
                  <a:pt x="595280" y="470477"/>
                  <a:pt x="593386" y="447618"/>
                  <a:pt x="592710" y="424623"/>
                </a:cubicBezTo>
                <a:cubicBezTo>
                  <a:pt x="591899" y="398383"/>
                  <a:pt x="592304" y="372143"/>
                  <a:pt x="591628" y="345767"/>
                </a:cubicBezTo>
                <a:cubicBezTo>
                  <a:pt x="590681" y="311140"/>
                  <a:pt x="588923" y="276514"/>
                  <a:pt x="587705" y="242022"/>
                </a:cubicBezTo>
                <a:cubicBezTo>
                  <a:pt x="586759" y="214700"/>
                  <a:pt x="587570" y="187242"/>
                  <a:pt x="584459" y="160054"/>
                </a:cubicBezTo>
                <a:cubicBezTo>
                  <a:pt x="581213" y="131785"/>
                  <a:pt x="578102" y="103651"/>
                  <a:pt x="577561" y="75111"/>
                </a:cubicBezTo>
                <a:cubicBezTo>
                  <a:pt x="577426" y="66995"/>
                  <a:pt x="575126" y="58880"/>
                  <a:pt x="573774" y="49817"/>
                </a:cubicBezTo>
                <a:cubicBezTo>
                  <a:pt x="564170" y="50764"/>
                  <a:pt x="555784" y="51305"/>
                  <a:pt x="547533" y="52523"/>
                </a:cubicBezTo>
                <a:cubicBezTo>
                  <a:pt x="512095" y="57798"/>
                  <a:pt x="476927" y="64155"/>
                  <a:pt x="441354" y="68348"/>
                </a:cubicBezTo>
                <a:cubicBezTo>
                  <a:pt x="409838" y="72000"/>
                  <a:pt x="378052" y="73353"/>
                  <a:pt x="346266" y="75517"/>
                </a:cubicBezTo>
                <a:cubicBezTo>
                  <a:pt x="338286" y="76058"/>
                  <a:pt x="335716" y="79710"/>
                  <a:pt x="335716" y="87284"/>
                </a:cubicBezTo>
                <a:cubicBezTo>
                  <a:pt x="335716" y="115689"/>
                  <a:pt x="333687" y="143959"/>
                  <a:pt x="336122" y="172498"/>
                </a:cubicBezTo>
                <a:cubicBezTo>
                  <a:pt x="338421" y="199280"/>
                  <a:pt x="337880" y="226332"/>
                  <a:pt x="338962" y="253114"/>
                </a:cubicBezTo>
                <a:cubicBezTo>
                  <a:pt x="340720" y="297344"/>
                  <a:pt x="342614" y="341438"/>
                  <a:pt x="344508" y="385669"/>
                </a:cubicBezTo>
                <a:cubicBezTo>
                  <a:pt x="345590" y="411233"/>
                  <a:pt x="347348" y="436797"/>
                  <a:pt x="347889" y="462361"/>
                </a:cubicBezTo>
                <a:cubicBezTo>
                  <a:pt x="348430" y="489684"/>
                  <a:pt x="347213" y="517141"/>
                  <a:pt x="348024" y="544464"/>
                </a:cubicBezTo>
                <a:cubicBezTo>
                  <a:pt x="349918" y="599244"/>
                  <a:pt x="352488" y="654025"/>
                  <a:pt x="355058" y="708805"/>
                </a:cubicBezTo>
                <a:cubicBezTo>
                  <a:pt x="356952" y="746813"/>
                  <a:pt x="359386" y="784821"/>
                  <a:pt x="361821" y="822830"/>
                </a:cubicBezTo>
                <a:cubicBezTo>
                  <a:pt x="362092" y="827158"/>
                  <a:pt x="363444" y="831351"/>
                  <a:pt x="364120" y="835274"/>
                </a:cubicBezTo>
                <a:cubicBezTo>
                  <a:pt x="371966" y="836491"/>
                  <a:pt x="378864" y="837438"/>
                  <a:pt x="385627" y="838520"/>
                </a:cubicBezTo>
                <a:cubicBezTo>
                  <a:pt x="394824" y="840008"/>
                  <a:pt x="402264" y="833245"/>
                  <a:pt x="410515" y="832839"/>
                </a:cubicBezTo>
                <a:cubicBezTo>
                  <a:pt x="424176" y="832163"/>
                  <a:pt x="437837" y="834191"/>
                  <a:pt x="451634" y="835274"/>
                </a:cubicBezTo>
                <a:cubicBezTo>
                  <a:pt x="472599" y="836897"/>
                  <a:pt x="493159" y="844065"/>
                  <a:pt x="514800" y="838790"/>
                </a:cubicBezTo>
                <a:cubicBezTo>
                  <a:pt x="522916" y="836897"/>
                  <a:pt x="533466" y="837167"/>
                  <a:pt x="540770" y="840954"/>
                </a:cubicBezTo>
                <a:cubicBezTo>
                  <a:pt x="548074" y="844607"/>
                  <a:pt x="554567" y="844065"/>
                  <a:pt x="561600" y="843930"/>
                </a:cubicBezTo>
                <a:cubicBezTo>
                  <a:pt x="572151" y="843795"/>
                  <a:pt x="583242" y="841495"/>
                  <a:pt x="593116" y="844065"/>
                </a:cubicBezTo>
                <a:cubicBezTo>
                  <a:pt x="601908" y="846635"/>
                  <a:pt x="606371" y="842578"/>
                  <a:pt x="610023" y="840143"/>
                </a:cubicBezTo>
                <a:close/>
                <a:moveTo>
                  <a:pt x="793436" y="854481"/>
                </a:moveTo>
                <a:cubicBezTo>
                  <a:pt x="811832" y="856239"/>
                  <a:pt x="828333" y="858674"/>
                  <a:pt x="844700" y="859350"/>
                </a:cubicBezTo>
                <a:cubicBezTo>
                  <a:pt x="866747" y="860161"/>
                  <a:pt x="888795" y="858944"/>
                  <a:pt x="910707" y="860026"/>
                </a:cubicBezTo>
                <a:cubicBezTo>
                  <a:pt x="930590" y="860973"/>
                  <a:pt x="950338" y="864625"/>
                  <a:pt x="970357" y="865572"/>
                </a:cubicBezTo>
                <a:cubicBezTo>
                  <a:pt x="988481" y="866383"/>
                  <a:pt x="1007283" y="867465"/>
                  <a:pt x="1024866" y="863949"/>
                </a:cubicBezTo>
                <a:cubicBezTo>
                  <a:pt x="1041909" y="860567"/>
                  <a:pt x="1058952" y="860567"/>
                  <a:pt x="1075995" y="859350"/>
                </a:cubicBezTo>
                <a:cubicBezTo>
                  <a:pt x="1086816" y="858538"/>
                  <a:pt x="1089927" y="856374"/>
                  <a:pt x="1089521" y="845012"/>
                </a:cubicBezTo>
                <a:cubicBezTo>
                  <a:pt x="1088980" y="827293"/>
                  <a:pt x="1087492" y="809439"/>
                  <a:pt x="1086139" y="791720"/>
                </a:cubicBezTo>
                <a:cubicBezTo>
                  <a:pt x="1082893" y="746543"/>
                  <a:pt x="1078835" y="701501"/>
                  <a:pt x="1076671" y="656324"/>
                </a:cubicBezTo>
                <a:cubicBezTo>
                  <a:pt x="1075724" y="636441"/>
                  <a:pt x="1078565" y="616287"/>
                  <a:pt x="1079917" y="596269"/>
                </a:cubicBezTo>
                <a:cubicBezTo>
                  <a:pt x="1081135" y="578279"/>
                  <a:pt x="1075995" y="572869"/>
                  <a:pt x="1058411" y="573951"/>
                </a:cubicBezTo>
                <a:cubicBezTo>
                  <a:pt x="1054624" y="574221"/>
                  <a:pt x="1050836" y="575303"/>
                  <a:pt x="1047049" y="574898"/>
                </a:cubicBezTo>
                <a:cubicBezTo>
                  <a:pt x="998085" y="570569"/>
                  <a:pt x="949526" y="574762"/>
                  <a:pt x="901239" y="582607"/>
                </a:cubicBezTo>
                <a:cubicBezTo>
                  <a:pt x="869588" y="587747"/>
                  <a:pt x="838072" y="591805"/>
                  <a:pt x="806015" y="592887"/>
                </a:cubicBezTo>
                <a:cubicBezTo>
                  <a:pt x="791272" y="593428"/>
                  <a:pt x="786808" y="597892"/>
                  <a:pt x="787349" y="612500"/>
                </a:cubicBezTo>
                <a:cubicBezTo>
                  <a:pt x="788026" y="630895"/>
                  <a:pt x="790055" y="649155"/>
                  <a:pt x="790461" y="667551"/>
                </a:cubicBezTo>
                <a:cubicBezTo>
                  <a:pt x="791137" y="696497"/>
                  <a:pt x="790731" y="725578"/>
                  <a:pt x="791137" y="754523"/>
                </a:cubicBezTo>
                <a:cubicBezTo>
                  <a:pt x="791813" y="787662"/>
                  <a:pt x="792760" y="820530"/>
                  <a:pt x="793436" y="854481"/>
                </a:cubicBezTo>
                <a:close/>
                <a:moveTo>
                  <a:pt x="1490432" y="914130"/>
                </a:moveTo>
                <a:cubicBezTo>
                  <a:pt x="1482046" y="904256"/>
                  <a:pt x="1473660" y="904662"/>
                  <a:pt x="1463921" y="910749"/>
                </a:cubicBezTo>
                <a:cubicBezTo>
                  <a:pt x="1462568" y="911560"/>
                  <a:pt x="1460945" y="913048"/>
                  <a:pt x="1459728" y="912778"/>
                </a:cubicBezTo>
                <a:cubicBezTo>
                  <a:pt x="1445120" y="909531"/>
                  <a:pt x="1431999" y="911696"/>
                  <a:pt x="1417391" y="916700"/>
                </a:cubicBezTo>
                <a:cubicBezTo>
                  <a:pt x="1400754" y="922381"/>
                  <a:pt x="1381683" y="920082"/>
                  <a:pt x="1363558" y="921705"/>
                </a:cubicBezTo>
                <a:cubicBezTo>
                  <a:pt x="1354225" y="922516"/>
                  <a:pt x="1343675" y="921434"/>
                  <a:pt x="1336100" y="925627"/>
                </a:cubicBezTo>
                <a:cubicBezTo>
                  <a:pt x="1324332" y="932120"/>
                  <a:pt x="1311618" y="931444"/>
                  <a:pt x="1300527" y="930632"/>
                </a:cubicBezTo>
                <a:cubicBezTo>
                  <a:pt x="1278344" y="929144"/>
                  <a:pt x="1257920" y="937801"/>
                  <a:pt x="1236278" y="937530"/>
                </a:cubicBezTo>
                <a:cubicBezTo>
                  <a:pt x="1235737" y="937530"/>
                  <a:pt x="1235196" y="939289"/>
                  <a:pt x="1234249" y="940777"/>
                </a:cubicBezTo>
                <a:cubicBezTo>
                  <a:pt x="1237225" y="950380"/>
                  <a:pt x="1245341" y="952138"/>
                  <a:pt x="1253997" y="952003"/>
                </a:cubicBezTo>
                <a:cubicBezTo>
                  <a:pt x="1278074" y="951462"/>
                  <a:pt x="1302150" y="951192"/>
                  <a:pt x="1326226" y="949704"/>
                </a:cubicBezTo>
                <a:cubicBezTo>
                  <a:pt x="1349626" y="948216"/>
                  <a:pt x="1373026" y="945511"/>
                  <a:pt x="1396291" y="943076"/>
                </a:cubicBezTo>
                <a:cubicBezTo>
                  <a:pt x="1406841" y="941994"/>
                  <a:pt x="1417391" y="940100"/>
                  <a:pt x="1427942" y="939018"/>
                </a:cubicBezTo>
                <a:cubicBezTo>
                  <a:pt x="1452830" y="936448"/>
                  <a:pt x="1477717" y="934013"/>
                  <a:pt x="1502605" y="931444"/>
                </a:cubicBezTo>
                <a:cubicBezTo>
                  <a:pt x="1504093" y="931308"/>
                  <a:pt x="1505311" y="929956"/>
                  <a:pt x="1510180" y="927115"/>
                </a:cubicBezTo>
                <a:cubicBezTo>
                  <a:pt x="1501929" y="921975"/>
                  <a:pt x="1494760" y="919270"/>
                  <a:pt x="1490432" y="914130"/>
                </a:cubicBezTo>
                <a:close/>
                <a:moveTo>
                  <a:pt x="1030277" y="952544"/>
                </a:moveTo>
                <a:cubicBezTo>
                  <a:pt x="1027572" y="951056"/>
                  <a:pt x="1024866" y="948892"/>
                  <a:pt x="1021891" y="948216"/>
                </a:cubicBezTo>
                <a:cubicBezTo>
                  <a:pt x="1009988" y="945916"/>
                  <a:pt x="997950" y="944564"/>
                  <a:pt x="986047" y="941994"/>
                </a:cubicBezTo>
                <a:cubicBezTo>
                  <a:pt x="971303" y="938748"/>
                  <a:pt x="957101" y="934960"/>
                  <a:pt x="941681" y="939694"/>
                </a:cubicBezTo>
                <a:cubicBezTo>
                  <a:pt x="935054" y="941723"/>
                  <a:pt x="927209" y="940100"/>
                  <a:pt x="919904" y="939965"/>
                </a:cubicBezTo>
                <a:cubicBezTo>
                  <a:pt x="911518" y="939830"/>
                  <a:pt x="902726" y="937801"/>
                  <a:pt x="894881" y="939559"/>
                </a:cubicBezTo>
                <a:cubicBezTo>
                  <a:pt x="884466" y="941859"/>
                  <a:pt x="874322" y="941453"/>
                  <a:pt x="863907" y="942129"/>
                </a:cubicBezTo>
                <a:cubicBezTo>
                  <a:pt x="844159" y="943482"/>
                  <a:pt x="824276" y="945240"/>
                  <a:pt x="804663" y="947540"/>
                </a:cubicBezTo>
                <a:cubicBezTo>
                  <a:pt x="793030" y="949027"/>
                  <a:pt x="780992" y="950380"/>
                  <a:pt x="771118" y="958766"/>
                </a:cubicBezTo>
                <a:cubicBezTo>
                  <a:pt x="795195" y="960795"/>
                  <a:pt x="819136" y="962418"/>
                  <a:pt x="842941" y="961742"/>
                </a:cubicBezTo>
                <a:cubicBezTo>
                  <a:pt x="863771" y="961066"/>
                  <a:pt x="884602" y="955114"/>
                  <a:pt x="905567" y="961336"/>
                </a:cubicBezTo>
                <a:cubicBezTo>
                  <a:pt x="909084" y="962418"/>
                  <a:pt x="913277" y="961201"/>
                  <a:pt x="917199" y="961201"/>
                </a:cubicBezTo>
                <a:cubicBezTo>
                  <a:pt x="923827" y="961066"/>
                  <a:pt x="930455" y="960795"/>
                  <a:pt x="937218" y="960930"/>
                </a:cubicBezTo>
                <a:cubicBezTo>
                  <a:pt x="953855" y="961201"/>
                  <a:pt x="970357" y="963500"/>
                  <a:pt x="986994" y="959713"/>
                </a:cubicBezTo>
                <a:cubicBezTo>
                  <a:pt x="990781" y="958901"/>
                  <a:pt x="995515" y="958225"/>
                  <a:pt x="998626" y="959983"/>
                </a:cubicBezTo>
                <a:cubicBezTo>
                  <a:pt x="1010529" y="966476"/>
                  <a:pt x="1019862" y="959172"/>
                  <a:pt x="1030006" y="956331"/>
                </a:cubicBezTo>
                <a:cubicBezTo>
                  <a:pt x="1030006" y="954979"/>
                  <a:pt x="1030142" y="953761"/>
                  <a:pt x="1030277" y="952544"/>
                </a:cubicBezTo>
                <a:close/>
                <a:moveTo>
                  <a:pt x="513989" y="928197"/>
                </a:moveTo>
                <a:cubicBezTo>
                  <a:pt x="508308" y="929144"/>
                  <a:pt x="502086" y="927927"/>
                  <a:pt x="496134" y="926980"/>
                </a:cubicBezTo>
                <a:cubicBezTo>
                  <a:pt x="491265" y="926168"/>
                  <a:pt x="486531" y="924545"/>
                  <a:pt x="481932" y="922787"/>
                </a:cubicBezTo>
                <a:cubicBezTo>
                  <a:pt x="471246" y="919000"/>
                  <a:pt x="461372" y="924816"/>
                  <a:pt x="450957" y="924681"/>
                </a:cubicBezTo>
                <a:cubicBezTo>
                  <a:pt x="431615" y="924545"/>
                  <a:pt x="412138" y="920082"/>
                  <a:pt x="393337" y="928333"/>
                </a:cubicBezTo>
                <a:cubicBezTo>
                  <a:pt x="391308" y="929279"/>
                  <a:pt x="388197" y="927115"/>
                  <a:pt x="385492" y="926980"/>
                </a:cubicBezTo>
                <a:cubicBezTo>
                  <a:pt x="380352" y="926845"/>
                  <a:pt x="375347" y="927250"/>
                  <a:pt x="369801" y="927521"/>
                </a:cubicBezTo>
                <a:cubicBezTo>
                  <a:pt x="373724" y="940506"/>
                  <a:pt x="377917" y="943752"/>
                  <a:pt x="389144" y="943076"/>
                </a:cubicBezTo>
                <a:cubicBezTo>
                  <a:pt x="410785" y="941859"/>
                  <a:pt x="432292" y="940235"/>
                  <a:pt x="453933" y="939018"/>
                </a:cubicBezTo>
                <a:cubicBezTo>
                  <a:pt x="458397" y="938748"/>
                  <a:pt x="462996" y="938612"/>
                  <a:pt x="467324" y="939153"/>
                </a:cubicBezTo>
                <a:cubicBezTo>
                  <a:pt x="481662" y="940912"/>
                  <a:pt x="495999" y="943076"/>
                  <a:pt x="510472" y="944834"/>
                </a:cubicBezTo>
                <a:cubicBezTo>
                  <a:pt x="532655" y="947540"/>
                  <a:pt x="554567" y="946322"/>
                  <a:pt x="575667" y="937260"/>
                </a:cubicBezTo>
                <a:cubicBezTo>
                  <a:pt x="555378" y="931849"/>
                  <a:pt x="535766" y="924410"/>
                  <a:pt x="513989" y="928197"/>
                </a:cubicBezTo>
                <a:close/>
              </a:path>
            </a:pathLst>
          </a:custGeom>
          <a:solidFill>
            <a:srgbClr val="FC657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6853101" y="3677842"/>
            <a:ext cx="2175274" cy="1259103"/>
          </a:xfrm>
          <a:custGeom>
            <a:rect b="b" l="l" r="r" t="t"/>
            <a:pathLst>
              <a:path extrusionOk="0" h="979847" w="1692820">
                <a:moveTo>
                  <a:pt x="1052696" y="862451"/>
                </a:moveTo>
                <a:cubicBezTo>
                  <a:pt x="1078160" y="859878"/>
                  <a:pt x="1101186" y="857440"/>
                  <a:pt x="1124348" y="855137"/>
                </a:cubicBezTo>
                <a:cubicBezTo>
                  <a:pt x="1126515" y="854866"/>
                  <a:pt x="1128682" y="855273"/>
                  <a:pt x="1130849" y="855273"/>
                </a:cubicBezTo>
                <a:cubicBezTo>
                  <a:pt x="1142769" y="854866"/>
                  <a:pt x="1155365" y="856492"/>
                  <a:pt x="1166608" y="853647"/>
                </a:cubicBezTo>
                <a:cubicBezTo>
                  <a:pt x="1180423" y="850126"/>
                  <a:pt x="1193561" y="853783"/>
                  <a:pt x="1206835" y="852970"/>
                </a:cubicBezTo>
                <a:cubicBezTo>
                  <a:pt x="1214962" y="852428"/>
                  <a:pt x="1222954" y="850667"/>
                  <a:pt x="1231080" y="849584"/>
                </a:cubicBezTo>
                <a:cubicBezTo>
                  <a:pt x="1234331" y="849178"/>
                  <a:pt x="1237582" y="848636"/>
                  <a:pt x="1240697" y="848500"/>
                </a:cubicBezTo>
                <a:cubicBezTo>
                  <a:pt x="1256409" y="848229"/>
                  <a:pt x="1272256" y="849584"/>
                  <a:pt x="1287562" y="847552"/>
                </a:cubicBezTo>
                <a:cubicBezTo>
                  <a:pt x="1298939" y="846062"/>
                  <a:pt x="1309504" y="844708"/>
                  <a:pt x="1321153" y="846469"/>
                </a:cubicBezTo>
                <a:cubicBezTo>
                  <a:pt x="1331447" y="847958"/>
                  <a:pt x="1342553" y="843895"/>
                  <a:pt x="1353254" y="842811"/>
                </a:cubicBezTo>
                <a:cubicBezTo>
                  <a:pt x="1358401" y="842270"/>
                  <a:pt x="1362871" y="841322"/>
                  <a:pt x="1368695" y="845520"/>
                </a:cubicBezTo>
                <a:cubicBezTo>
                  <a:pt x="1373435" y="849042"/>
                  <a:pt x="1382917" y="848094"/>
                  <a:pt x="1389554" y="846333"/>
                </a:cubicBezTo>
                <a:cubicBezTo>
                  <a:pt x="1401067" y="843218"/>
                  <a:pt x="1411767" y="840509"/>
                  <a:pt x="1423416" y="846062"/>
                </a:cubicBezTo>
                <a:cubicBezTo>
                  <a:pt x="1426666" y="847552"/>
                  <a:pt x="1431949" y="848229"/>
                  <a:pt x="1434658" y="846469"/>
                </a:cubicBezTo>
                <a:cubicBezTo>
                  <a:pt x="1443191" y="841322"/>
                  <a:pt x="1452401" y="842405"/>
                  <a:pt x="1461476" y="841728"/>
                </a:cubicBezTo>
                <a:cubicBezTo>
                  <a:pt x="1471499" y="840915"/>
                  <a:pt x="1481522" y="841051"/>
                  <a:pt x="1491546" y="840780"/>
                </a:cubicBezTo>
                <a:cubicBezTo>
                  <a:pt x="1507935" y="840238"/>
                  <a:pt x="1509018" y="838613"/>
                  <a:pt x="1510644" y="822630"/>
                </a:cubicBezTo>
                <a:cubicBezTo>
                  <a:pt x="1514842" y="779016"/>
                  <a:pt x="1511185" y="735402"/>
                  <a:pt x="1511185" y="691923"/>
                </a:cubicBezTo>
                <a:cubicBezTo>
                  <a:pt x="1511185" y="652102"/>
                  <a:pt x="1510914" y="612145"/>
                  <a:pt x="1510373" y="572323"/>
                </a:cubicBezTo>
                <a:cubicBezTo>
                  <a:pt x="1509695" y="528167"/>
                  <a:pt x="1510102" y="483741"/>
                  <a:pt x="1507122" y="439720"/>
                </a:cubicBezTo>
                <a:cubicBezTo>
                  <a:pt x="1503871" y="390282"/>
                  <a:pt x="1506716" y="341250"/>
                  <a:pt x="1507528" y="291947"/>
                </a:cubicBezTo>
                <a:cubicBezTo>
                  <a:pt x="1508070" y="252803"/>
                  <a:pt x="1506716" y="213659"/>
                  <a:pt x="1506445" y="174514"/>
                </a:cubicBezTo>
                <a:cubicBezTo>
                  <a:pt x="1506309" y="152301"/>
                  <a:pt x="1507257" y="130223"/>
                  <a:pt x="1507122" y="108010"/>
                </a:cubicBezTo>
                <a:cubicBezTo>
                  <a:pt x="1506986" y="95142"/>
                  <a:pt x="1505361" y="82410"/>
                  <a:pt x="1504955" y="69543"/>
                </a:cubicBezTo>
                <a:cubicBezTo>
                  <a:pt x="1504684" y="63177"/>
                  <a:pt x="1501433" y="60062"/>
                  <a:pt x="1496015" y="59249"/>
                </a:cubicBezTo>
                <a:cubicBezTo>
                  <a:pt x="1490462" y="58301"/>
                  <a:pt x="1484909" y="58030"/>
                  <a:pt x="1479220" y="58165"/>
                </a:cubicBezTo>
                <a:cubicBezTo>
                  <a:pt x="1470280" y="58301"/>
                  <a:pt x="1461341" y="59791"/>
                  <a:pt x="1452401" y="59384"/>
                </a:cubicBezTo>
                <a:cubicBezTo>
                  <a:pt x="1428698" y="58165"/>
                  <a:pt x="1405943" y="63854"/>
                  <a:pt x="1382917" y="67240"/>
                </a:cubicBezTo>
                <a:cubicBezTo>
                  <a:pt x="1363006" y="70085"/>
                  <a:pt x="1342689" y="69543"/>
                  <a:pt x="1322643" y="70626"/>
                </a:cubicBezTo>
                <a:cubicBezTo>
                  <a:pt x="1311536" y="71304"/>
                  <a:pt x="1300429" y="72523"/>
                  <a:pt x="1289323" y="73471"/>
                </a:cubicBezTo>
                <a:cubicBezTo>
                  <a:pt x="1282821" y="74013"/>
                  <a:pt x="1281331" y="78482"/>
                  <a:pt x="1280654" y="83900"/>
                </a:cubicBezTo>
                <a:cubicBezTo>
                  <a:pt x="1278622" y="100560"/>
                  <a:pt x="1275507" y="117220"/>
                  <a:pt x="1274559" y="133880"/>
                </a:cubicBezTo>
                <a:cubicBezTo>
                  <a:pt x="1272527" y="166929"/>
                  <a:pt x="1271444" y="199979"/>
                  <a:pt x="1270496" y="233028"/>
                </a:cubicBezTo>
                <a:cubicBezTo>
                  <a:pt x="1269277" y="273120"/>
                  <a:pt x="1269277" y="313348"/>
                  <a:pt x="1267516" y="353440"/>
                </a:cubicBezTo>
                <a:cubicBezTo>
                  <a:pt x="1264265" y="422789"/>
                  <a:pt x="1260879" y="492003"/>
                  <a:pt x="1260472" y="561487"/>
                </a:cubicBezTo>
                <a:cubicBezTo>
                  <a:pt x="1260202" y="601715"/>
                  <a:pt x="1255867" y="641943"/>
                  <a:pt x="1254377" y="682306"/>
                </a:cubicBezTo>
                <a:cubicBezTo>
                  <a:pt x="1253294" y="709260"/>
                  <a:pt x="1254513" y="736350"/>
                  <a:pt x="1253836" y="763304"/>
                </a:cubicBezTo>
                <a:cubicBezTo>
                  <a:pt x="1253294" y="784027"/>
                  <a:pt x="1251533" y="804751"/>
                  <a:pt x="1250178" y="825474"/>
                </a:cubicBezTo>
                <a:cubicBezTo>
                  <a:pt x="1250043" y="827641"/>
                  <a:pt x="1250178" y="830486"/>
                  <a:pt x="1248959" y="831976"/>
                </a:cubicBezTo>
                <a:cubicBezTo>
                  <a:pt x="1246521" y="835362"/>
                  <a:pt x="1243542" y="839832"/>
                  <a:pt x="1240155" y="840644"/>
                </a:cubicBezTo>
                <a:cubicBezTo>
                  <a:pt x="1234196" y="841999"/>
                  <a:pt x="1233248" y="836175"/>
                  <a:pt x="1232977" y="831705"/>
                </a:cubicBezTo>
                <a:cubicBezTo>
                  <a:pt x="1232029" y="820598"/>
                  <a:pt x="1231487" y="809356"/>
                  <a:pt x="1230945" y="798249"/>
                </a:cubicBezTo>
                <a:cubicBezTo>
                  <a:pt x="1229861" y="774682"/>
                  <a:pt x="1228507" y="751249"/>
                  <a:pt x="1228101" y="727681"/>
                </a:cubicBezTo>
                <a:cubicBezTo>
                  <a:pt x="1227559" y="697341"/>
                  <a:pt x="1227017" y="667001"/>
                  <a:pt x="1227965" y="636661"/>
                </a:cubicBezTo>
                <a:cubicBezTo>
                  <a:pt x="1229320" y="593724"/>
                  <a:pt x="1232299" y="550787"/>
                  <a:pt x="1234196" y="507850"/>
                </a:cubicBezTo>
                <a:cubicBezTo>
                  <a:pt x="1235956" y="466945"/>
                  <a:pt x="1237176" y="426040"/>
                  <a:pt x="1238801" y="385135"/>
                </a:cubicBezTo>
                <a:cubicBezTo>
                  <a:pt x="1240697" y="339896"/>
                  <a:pt x="1243000" y="294656"/>
                  <a:pt x="1244490" y="249417"/>
                </a:cubicBezTo>
                <a:cubicBezTo>
                  <a:pt x="1244896" y="236685"/>
                  <a:pt x="1242864" y="223953"/>
                  <a:pt x="1243000" y="211221"/>
                </a:cubicBezTo>
                <a:cubicBezTo>
                  <a:pt x="1243135" y="193883"/>
                  <a:pt x="1243812" y="176546"/>
                  <a:pt x="1245438" y="159344"/>
                </a:cubicBezTo>
                <a:cubicBezTo>
                  <a:pt x="1248147" y="131442"/>
                  <a:pt x="1251533" y="103676"/>
                  <a:pt x="1255190" y="75909"/>
                </a:cubicBezTo>
                <a:cubicBezTo>
                  <a:pt x="1256138" y="68324"/>
                  <a:pt x="1260472" y="62770"/>
                  <a:pt x="1268870" y="60739"/>
                </a:cubicBezTo>
                <a:cubicBezTo>
                  <a:pt x="1279571" y="58165"/>
                  <a:pt x="1289729" y="53831"/>
                  <a:pt x="1301513" y="55592"/>
                </a:cubicBezTo>
                <a:cubicBezTo>
                  <a:pt x="1308827" y="56675"/>
                  <a:pt x="1317225" y="54237"/>
                  <a:pt x="1324539" y="51799"/>
                </a:cubicBezTo>
                <a:cubicBezTo>
                  <a:pt x="1343095" y="45569"/>
                  <a:pt x="1361787" y="42047"/>
                  <a:pt x="1381427" y="45840"/>
                </a:cubicBezTo>
                <a:cubicBezTo>
                  <a:pt x="1383594" y="46246"/>
                  <a:pt x="1386980" y="46381"/>
                  <a:pt x="1387928" y="45298"/>
                </a:cubicBezTo>
                <a:cubicBezTo>
                  <a:pt x="1396191" y="34868"/>
                  <a:pt x="1408516" y="40422"/>
                  <a:pt x="1418539" y="37848"/>
                </a:cubicBezTo>
                <a:cubicBezTo>
                  <a:pt x="1428698" y="35275"/>
                  <a:pt x="1439940" y="37577"/>
                  <a:pt x="1450776" y="37577"/>
                </a:cubicBezTo>
                <a:cubicBezTo>
                  <a:pt x="1462153" y="37713"/>
                  <a:pt x="1474073" y="33920"/>
                  <a:pt x="1484502" y="41641"/>
                </a:cubicBezTo>
                <a:cubicBezTo>
                  <a:pt x="1485044" y="42047"/>
                  <a:pt x="1486805" y="40693"/>
                  <a:pt x="1487753" y="41099"/>
                </a:cubicBezTo>
                <a:cubicBezTo>
                  <a:pt x="1494932" y="44079"/>
                  <a:pt x="1501704" y="33107"/>
                  <a:pt x="1510102" y="41912"/>
                </a:cubicBezTo>
                <a:cubicBezTo>
                  <a:pt x="1515384" y="47465"/>
                  <a:pt x="1525136" y="48684"/>
                  <a:pt x="1533399" y="52070"/>
                </a:cubicBezTo>
                <a:cubicBezTo>
                  <a:pt x="1539494" y="67511"/>
                  <a:pt x="1537462" y="83900"/>
                  <a:pt x="1537598" y="100018"/>
                </a:cubicBezTo>
                <a:cubicBezTo>
                  <a:pt x="1537868" y="125618"/>
                  <a:pt x="1538139" y="151218"/>
                  <a:pt x="1538139" y="176817"/>
                </a:cubicBezTo>
                <a:cubicBezTo>
                  <a:pt x="1538139" y="221650"/>
                  <a:pt x="1538275" y="266619"/>
                  <a:pt x="1537733" y="311452"/>
                </a:cubicBezTo>
                <a:cubicBezTo>
                  <a:pt x="1537327" y="342198"/>
                  <a:pt x="1535024" y="372945"/>
                  <a:pt x="1534889" y="403691"/>
                </a:cubicBezTo>
                <a:cubicBezTo>
                  <a:pt x="1534889" y="430510"/>
                  <a:pt x="1537056" y="457328"/>
                  <a:pt x="1538004" y="484282"/>
                </a:cubicBezTo>
                <a:cubicBezTo>
                  <a:pt x="1538681" y="504464"/>
                  <a:pt x="1538817" y="524646"/>
                  <a:pt x="1539223" y="544692"/>
                </a:cubicBezTo>
                <a:cubicBezTo>
                  <a:pt x="1539765" y="569885"/>
                  <a:pt x="1540442" y="595078"/>
                  <a:pt x="1540713" y="620407"/>
                </a:cubicBezTo>
                <a:cubicBezTo>
                  <a:pt x="1540984" y="659416"/>
                  <a:pt x="1540713" y="698560"/>
                  <a:pt x="1541255" y="737569"/>
                </a:cubicBezTo>
                <a:cubicBezTo>
                  <a:pt x="1541661" y="769805"/>
                  <a:pt x="1542880" y="802177"/>
                  <a:pt x="1543828" y="833601"/>
                </a:cubicBezTo>
                <a:cubicBezTo>
                  <a:pt x="1555206" y="835091"/>
                  <a:pt x="1565500" y="836445"/>
                  <a:pt x="1575794" y="837529"/>
                </a:cubicBezTo>
                <a:cubicBezTo>
                  <a:pt x="1577961" y="837800"/>
                  <a:pt x="1580399" y="837665"/>
                  <a:pt x="1582295" y="836852"/>
                </a:cubicBezTo>
                <a:cubicBezTo>
                  <a:pt x="1586900" y="834820"/>
                  <a:pt x="1590693" y="832382"/>
                  <a:pt x="1595298" y="837935"/>
                </a:cubicBezTo>
                <a:cubicBezTo>
                  <a:pt x="1597194" y="840238"/>
                  <a:pt x="1603290" y="841051"/>
                  <a:pt x="1606405" y="839967"/>
                </a:cubicBezTo>
                <a:cubicBezTo>
                  <a:pt x="1623471" y="833601"/>
                  <a:pt x="1641486" y="835768"/>
                  <a:pt x="1658958" y="833601"/>
                </a:cubicBezTo>
                <a:cubicBezTo>
                  <a:pt x="1665731" y="832788"/>
                  <a:pt x="1670200" y="832788"/>
                  <a:pt x="1675077" y="838477"/>
                </a:cubicBezTo>
                <a:cubicBezTo>
                  <a:pt x="1679546" y="843760"/>
                  <a:pt x="1686183" y="847281"/>
                  <a:pt x="1692820" y="852428"/>
                </a:cubicBezTo>
                <a:cubicBezTo>
                  <a:pt x="1685641" y="860149"/>
                  <a:pt x="1677244" y="858523"/>
                  <a:pt x="1669252" y="857982"/>
                </a:cubicBezTo>
                <a:cubicBezTo>
                  <a:pt x="1638099" y="855408"/>
                  <a:pt x="1606947" y="854460"/>
                  <a:pt x="1575658" y="857575"/>
                </a:cubicBezTo>
                <a:cubicBezTo>
                  <a:pt x="1569563" y="858253"/>
                  <a:pt x="1563333" y="857304"/>
                  <a:pt x="1557102" y="857711"/>
                </a:cubicBezTo>
                <a:cubicBezTo>
                  <a:pt x="1526355" y="859878"/>
                  <a:pt x="1495609" y="862180"/>
                  <a:pt x="1464862" y="864348"/>
                </a:cubicBezTo>
                <a:cubicBezTo>
                  <a:pt x="1433980" y="866650"/>
                  <a:pt x="1403234" y="865160"/>
                  <a:pt x="1372352" y="865160"/>
                </a:cubicBezTo>
                <a:cubicBezTo>
                  <a:pt x="1336458" y="865160"/>
                  <a:pt x="1300429" y="867598"/>
                  <a:pt x="1264536" y="868953"/>
                </a:cubicBezTo>
                <a:cubicBezTo>
                  <a:pt x="1233789" y="870036"/>
                  <a:pt x="1202907" y="870714"/>
                  <a:pt x="1172161" y="872068"/>
                </a:cubicBezTo>
                <a:cubicBezTo>
                  <a:pt x="1146426" y="873152"/>
                  <a:pt x="1120555" y="875183"/>
                  <a:pt x="1094820" y="876538"/>
                </a:cubicBezTo>
                <a:cubicBezTo>
                  <a:pt x="1082495" y="877215"/>
                  <a:pt x="1069763" y="875590"/>
                  <a:pt x="1057843" y="878028"/>
                </a:cubicBezTo>
                <a:cubicBezTo>
                  <a:pt x="1037255" y="882227"/>
                  <a:pt x="1016803" y="878163"/>
                  <a:pt x="996215" y="880195"/>
                </a:cubicBezTo>
                <a:cubicBezTo>
                  <a:pt x="975356" y="882362"/>
                  <a:pt x="953955" y="880330"/>
                  <a:pt x="932825" y="879789"/>
                </a:cubicBezTo>
                <a:cubicBezTo>
                  <a:pt x="912779" y="879382"/>
                  <a:pt x="892598" y="878705"/>
                  <a:pt x="872551" y="877757"/>
                </a:cubicBezTo>
                <a:cubicBezTo>
                  <a:pt x="830563" y="875725"/>
                  <a:pt x="788574" y="873693"/>
                  <a:pt x="746585" y="871120"/>
                </a:cubicBezTo>
                <a:cubicBezTo>
                  <a:pt x="709744" y="868817"/>
                  <a:pt x="672902" y="865025"/>
                  <a:pt x="635925" y="863129"/>
                </a:cubicBezTo>
                <a:cubicBezTo>
                  <a:pt x="600302" y="861232"/>
                  <a:pt x="564680" y="861232"/>
                  <a:pt x="529057" y="859742"/>
                </a:cubicBezTo>
                <a:cubicBezTo>
                  <a:pt x="506708" y="858794"/>
                  <a:pt x="484360" y="856356"/>
                  <a:pt x="462011" y="855408"/>
                </a:cubicBezTo>
                <a:cubicBezTo>
                  <a:pt x="433973" y="854189"/>
                  <a:pt x="405935" y="853241"/>
                  <a:pt x="378033" y="853647"/>
                </a:cubicBezTo>
                <a:cubicBezTo>
                  <a:pt x="357987" y="853918"/>
                  <a:pt x="338076" y="856898"/>
                  <a:pt x="318166" y="857846"/>
                </a:cubicBezTo>
                <a:cubicBezTo>
                  <a:pt x="288638" y="859336"/>
                  <a:pt x="258975" y="860013"/>
                  <a:pt x="229448" y="861368"/>
                </a:cubicBezTo>
                <a:cubicBezTo>
                  <a:pt x="224165" y="861639"/>
                  <a:pt x="218883" y="862993"/>
                  <a:pt x="211433" y="864212"/>
                </a:cubicBezTo>
                <a:cubicBezTo>
                  <a:pt x="213600" y="890760"/>
                  <a:pt x="215497" y="915682"/>
                  <a:pt x="217935" y="940740"/>
                </a:cubicBezTo>
                <a:cubicBezTo>
                  <a:pt x="219425" y="957129"/>
                  <a:pt x="218070" y="966339"/>
                  <a:pt x="211027" y="979207"/>
                </a:cubicBezTo>
                <a:cubicBezTo>
                  <a:pt x="193690" y="980697"/>
                  <a:pt x="193419" y="980832"/>
                  <a:pt x="188136" y="965256"/>
                </a:cubicBezTo>
                <a:cubicBezTo>
                  <a:pt x="185834" y="958484"/>
                  <a:pt x="184208" y="951169"/>
                  <a:pt x="183937" y="943991"/>
                </a:cubicBezTo>
                <a:cubicBezTo>
                  <a:pt x="183260" y="925163"/>
                  <a:pt x="182718" y="906472"/>
                  <a:pt x="178384" y="888051"/>
                </a:cubicBezTo>
                <a:cubicBezTo>
                  <a:pt x="176759" y="881008"/>
                  <a:pt x="176623" y="873693"/>
                  <a:pt x="175675" y="865838"/>
                </a:cubicBezTo>
                <a:cubicBezTo>
                  <a:pt x="171070" y="864619"/>
                  <a:pt x="166871" y="862722"/>
                  <a:pt x="162672" y="862451"/>
                </a:cubicBezTo>
                <a:cubicBezTo>
                  <a:pt x="138833" y="861097"/>
                  <a:pt x="114995" y="859471"/>
                  <a:pt x="91021" y="859065"/>
                </a:cubicBezTo>
                <a:cubicBezTo>
                  <a:pt x="73142" y="858794"/>
                  <a:pt x="55398" y="860149"/>
                  <a:pt x="37519" y="860555"/>
                </a:cubicBezTo>
                <a:cubicBezTo>
                  <a:pt x="25058" y="860826"/>
                  <a:pt x="13274" y="858388"/>
                  <a:pt x="0" y="849178"/>
                </a:cubicBezTo>
                <a:cubicBezTo>
                  <a:pt x="8804" y="847010"/>
                  <a:pt x="15576" y="843624"/>
                  <a:pt x="21942" y="844301"/>
                </a:cubicBezTo>
                <a:cubicBezTo>
                  <a:pt x="32778" y="845385"/>
                  <a:pt x="42395" y="839832"/>
                  <a:pt x="53773" y="842270"/>
                </a:cubicBezTo>
                <a:cubicBezTo>
                  <a:pt x="63118" y="844301"/>
                  <a:pt x="73819" y="838477"/>
                  <a:pt x="84113" y="838071"/>
                </a:cubicBezTo>
                <a:cubicBezTo>
                  <a:pt x="94949" y="837665"/>
                  <a:pt x="105784" y="839832"/>
                  <a:pt x="116620" y="840373"/>
                </a:cubicBezTo>
                <a:cubicBezTo>
                  <a:pt x="128946" y="841051"/>
                  <a:pt x="141136" y="844708"/>
                  <a:pt x="153733" y="841863"/>
                </a:cubicBezTo>
                <a:cubicBezTo>
                  <a:pt x="158202" y="840915"/>
                  <a:pt x="163485" y="843082"/>
                  <a:pt x="168632" y="843895"/>
                </a:cubicBezTo>
                <a:cubicBezTo>
                  <a:pt x="178113" y="839832"/>
                  <a:pt x="176759" y="831298"/>
                  <a:pt x="174456" y="823984"/>
                </a:cubicBezTo>
                <a:cubicBezTo>
                  <a:pt x="169309" y="807053"/>
                  <a:pt x="171341" y="790123"/>
                  <a:pt x="171747" y="773056"/>
                </a:cubicBezTo>
                <a:cubicBezTo>
                  <a:pt x="171747" y="771431"/>
                  <a:pt x="172560" y="769670"/>
                  <a:pt x="172018" y="768180"/>
                </a:cubicBezTo>
                <a:cubicBezTo>
                  <a:pt x="163079" y="743258"/>
                  <a:pt x="170664" y="717116"/>
                  <a:pt x="166465" y="691788"/>
                </a:cubicBezTo>
                <a:cubicBezTo>
                  <a:pt x="165246" y="684745"/>
                  <a:pt x="164704" y="677430"/>
                  <a:pt x="163756" y="669981"/>
                </a:cubicBezTo>
                <a:cubicBezTo>
                  <a:pt x="154816" y="667814"/>
                  <a:pt x="146960" y="665782"/>
                  <a:pt x="138698" y="670116"/>
                </a:cubicBezTo>
                <a:cubicBezTo>
                  <a:pt x="131248" y="674044"/>
                  <a:pt x="125018" y="672012"/>
                  <a:pt x="119465" y="665376"/>
                </a:cubicBezTo>
                <a:cubicBezTo>
                  <a:pt x="131655" y="652373"/>
                  <a:pt x="148450" y="657249"/>
                  <a:pt x="162943" y="651695"/>
                </a:cubicBezTo>
                <a:cubicBezTo>
                  <a:pt x="166194" y="574897"/>
                  <a:pt x="153055" y="498504"/>
                  <a:pt x="158744" y="420351"/>
                </a:cubicBezTo>
                <a:cubicBezTo>
                  <a:pt x="145064" y="419539"/>
                  <a:pt x="134093" y="418997"/>
                  <a:pt x="120548" y="418184"/>
                </a:cubicBezTo>
                <a:cubicBezTo>
                  <a:pt x="131790" y="407078"/>
                  <a:pt x="144251" y="410193"/>
                  <a:pt x="155087" y="408297"/>
                </a:cubicBezTo>
                <a:cubicBezTo>
                  <a:pt x="159421" y="394752"/>
                  <a:pt x="159286" y="297094"/>
                  <a:pt x="154681" y="276506"/>
                </a:cubicBezTo>
                <a:cubicBezTo>
                  <a:pt x="140052" y="274339"/>
                  <a:pt x="124611" y="272037"/>
                  <a:pt x="106191" y="269328"/>
                </a:cubicBezTo>
                <a:cubicBezTo>
                  <a:pt x="110931" y="265941"/>
                  <a:pt x="113234" y="262826"/>
                  <a:pt x="115537" y="262691"/>
                </a:cubicBezTo>
                <a:cubicBezTo>
                  <a:pt x="128539" y="262149"/>
                  <a:pt x="141678" y="262420"/>
                  <a:pt x="154410" y="262420"/>
                </a:cubicBezTo>
                <a:cubicBezTo>
                  <a:pt x="158744" y="236956"/>
                  <a:pt x="157119" y="95684"/>
                  <a:pt x="152649" y="85255"/>
                </a:cubicBezTo>
                <a:cubicBezTo>
                  <a:pt x="136125" y="86745"/>
                  <a:pt x="118923" y="90943"/>
                  <a:pt x="103753" y="79295"/>
                </a:cubicBezTo>
                <a:cubicBezTo>
                  <a:pt x="108629" y="66969"/>
                  <a:pt x="119465" y="61416"/>
                  <a:pt x="132603" y="63989"/>
                </a:cubicBezTo>
                <a:cubicBezTo>
                  <a:pt x="142897" y="66157"/>
                  <a:pt x="142897" y="66157"/>
                  <a:pt x="155358" y="59926"/>
                </a:cubicBezTo>
                <a:cubicBezTo>
                  <a:pt x="154681" y="46110"/>
                  <a:pt x="153733" y="31888"/>
                  <a:pt x="153191" y="17531"/>
                </a:cubicBezTo>
                <a:cubicBezTo>
                  <a:pt x="152920" y="10488"/>
                  <a:pt x="150617" y="1955"/>
                  <a:pt x="161182" y="194"/>
                </a:cubicBezTo>
                <a:cubicBezTo>
                  <a:pt x="168090" y="-1025"/>
                  <a:pt x="171205" y="3445"/>
                  <a:pt x="172966" y="15364"/>
                </a:cubicBezTo>
                <a:cubicBezTo>
                  <a:pt x="174998" y="29721"/>
                  <a:pt x="177030" y="43943"/>
                  <a:pt x="179332" y="60197"/>
                </a:cubicBezTo>
                <a:cubicBezTo>
                  <a:pt x="188678" y="61822"/>
                  <a:pt x="198159" y="63583"/>
                  <a:pt x="209266" y="65615"/>
                </a:cubicBezTo>
                <a:cubicBezTo>
                  <a:pt x="202494" y="76044"/>
                  <a:pt x="191929" y="78347"/>
                  <a:pt x="182989" y="84036"/>
                </a:cubicBezTo>
                <a:cubicBezTo>
                  <a:pt x="182989" y="98664"/>
                  <a:pt x="182447" y="113834"/>
                  <a:pt x="183125" y="128733"/>
                </a:cubicBezTo>
                <a:cubicBezTo>
                  <a:pt x="184479" y="161647"/>
                  <a:pt x="186646" y="194425"/>
                  <a:pt x="188272" y="227339"/>
                </a:cubicBezTo>
                <a:cubicBezTo>
                  <a:pt x="188814" y="237362"/>
                  <a:pt x="188407" y="247521"/>
                  <a:pt x="189491" y="257408"/>
                </a:cubicBezTo>
                <a:cubicBezTo>
                  <a:pt x="189897" y="261201"/>
                  <a:pt x="193283" y="264587"/>
                  <a:pt x="196128" y="269328"/>
                </a:cubicBezTo>
                <a:cubicBezTo>
                  <a:pt x="185292" y="276913"/>
                  <a:pt x="189626" y="289374"/>
                  <a:pt x="189626" y="300480"/>
                </a:cubicBezTo>
                <a:cubicBezTo>
                  <a:pt x="189762" y="335020"/>
                  <a:pt x="191116" y="369559"/>
                  <a:pt x="191929" y="405046"/>
                </a:cubicBezTo>
                <a:cubicBezTo>
                  <a:pt x="199649" y="406400"/>
                  <a:pt x="206151" y="407484"/>
                  <a:pt x="213600" y="408838"/>
                </a:cubicBezTo>
                <a:cubicBezTo>
                  <a:pt x="210756" y="418726"/>
                  <a:pt x="201275" y="416694"/>
                  <a:pt x="194909" y="419674"/>
                </a:cubicBezTo>
                <a:cubicBezTo>
                  <a:pt x="186782" y="434167"/>
                  <a:pt x="191929" y="449743"/>
                  <a:pt x="192200" y="464778"/>
                </a:cubicBezTo>
                <a:cubicBezTo>
                  <a:pt x="192877" y="502703"/>
                  <a:pt x="194638" y="540629"/>
                  <a:pt x="196128" y="578554"/>
                </a:cubicBezTo>
                <a:cubicBezTo>
                  <a:pt x="196940" y="599006"/>
                  <a:pt x="198024" y="619459"/>
                  <a:pt x="198972" y="639911"/>
                </a:cubicBezTo>
                <a:cubicBezTo>
                  <a:pt x="199243" y="646277"/>
                  <a:pt x="202765" y="648580"/>
                  <a:pt x="208995" y="647903"/>
                </a:cubicBezTo>
                <a:cubicBezTo>
                  <a:pt x="218070" y="646819"/>
                  <a:pt x="227281" y="646413"/>
                  <a:pt x="240283" y="645329"/>
                </a:cubicBezTo>
                <a:cubicBezTo>
                  <a:pt x="233511" y="653727"/>
                  <a:pt x="229448" y="658874"/>
                  <a:pt x="225113" y="664292"/>
                </a:cubicBezTo>
                <a:cubicBezTo>
                  <a:pt x="221998" y="663344"/>
                  <a:pt x="219560" y="662125"/>
                  <a:pt x="216851" y="661854"/>
                </a:cubicBezTo>
                <a:cubicBezTo>
                  <a:pt x="202494" y="660229"/>
                  <a:pt x="198837" y="663886"/>
                  <a:pt x="200056" y="678514"/>
                </a:cubicBezTo>
                <a:cubicBezTo>
                  <a:pt x="201816" y="699102"/>
                  <a:pt x="203984" y="719690"/>
                  <a:pt x="205203" y="740278"/>
                </a:cubicBezTo>
                <a:cubicBezTo>
                  <a:pt x="206828" y="769264"/>
                  <a:pt x="207776" y="798385"/>
                  <a:pt x="208860" y="827371"/>
                </a:cubicBezTo>
                <a:cubicBezTo>
                  <a:pt x="209401" y="842811"/>
                  <a:pt x="213871" y="847688"/>
                  <a:pt x="228093" y="843760"/>
                </a:cubicBezTo>
                <a:cubicBezTo>
                  <a:pt x="238116" y="841051"/>
                  <a:pt x="247327" y="843082"/>
                  <a:pt x="256808" y="842947"/>
                </a:cubicBezTo>
                <a:cubicBezTo>
                  <a:pt x="272926" y="842541"/>
                  <a:pt x="289045" y="840238"/>
                  <a:pt x="305027" y="838342"/>
                </a:cubicBezTo>
                <a:cubicBezTo>
                  <a:pt x="312477" y="837529"/>
                  <a:pt x="319385" y="834549"/>
                  <a:pt x="326970" y="839832"/>
                </a:cubicBezTo>
                <a:cubicBezTo>
                  <a:pt x="331033" y="842676"/>
                  <a:pt x="337806" y="836310"/>
                  <a:pt x="337399" y="830079"/>
                </a:cubicBezTo>
                <a:cubicBezTo>
                  <a:pt x="335503" y="805157"/>
                  <a:pt x="332794" y="780370"/>
                  <a:pt x="330898" y="755448"/>
                </a:cubicBezTo>
                <a:cubicBezTo>
                  <a:pt x="330220" y="746779"/>
                  <a:pt x="331981" y="737840"/>
                  <a:pt x="331440" y="729171"/>
                </a:cubicBezTo>
                <a:cubicBezTo>
                  <a:pt x="330220" y="709260"/>
                  <a:pt x="326699" y="689485"/>
                  <a:pt x="330491" y="669304"/>
                </a:cubicBezTo>
                <a:cubicBezTo>
                  <a:pt x="331304" y="665240"/>
                  <a:pt x="328595" y="660635"/>
                  <a:pt x="328460" y="656301"/>
                </a:cubicBezTo>
                <a:cubicBezTo>
                  <a:pt x="328189" y="649799"/>
                  <a:pt x="328460" y="643298"/>
                  <a:pt x="328595" y="636661"/>
                </a:cubicBezTo>
                <a:cubicBezTo>
                  <a:pt x="328731" y="631785"/>
                  <a:pt x="329272" y="626908"/>
                  <a:pt x="328731" y="622032"/>
                </a:cubicBezTo>
                <a:cubicBezTo>
                  <a:pt x="327782" y="612280"/>
                  <a:pt x="325615" y="602528"/>
                  <a:pt x="325209" y="592776"/>
                </a:cubicBezTo>
                <a:cubicBezTo>
                  <a:pt x="323448" y="549297"/>
                  <a:pt x="321687" y="505819"/>
                  <a:pt x="320739" y="462340"/>
                </a:cubicBezTo>
                <a:cubicBezTo>
                  <a:pt x="320333" y="447441"/>
                  <a:pt x="322094" y="432406"/>
                  <a:pt x="322906" y="417642"/>
                </a:cubicBezTo>
                <a:cubicBezTo>
                  <a:pt x="324261" y="416830"/>
                  <a:pt x="325209" y="416017"/>
                  <a:pt x="326293" y="415882"/>
                </a:cubicBezTo>
                <a:cubicBezTo>
                  <a:pt x="354736" y="413850"/>
                  <a:pt x="383180" y="411818"/>
                  <a:pt x="411489" y="409786"/>
                </a:cubicBezTo>
                <a:cubicBezTo>
                  <a:pt x="412572" y="409651"/>
                  <a:pt x="413791" y="409786"/>
                  <a:pt x="414875" y="409380"/>
                </a:cubicBezTo>
                <a:cubicBezTo>
                  <a:pt x="436682" y="400305"/>
                  <a:pt x="459979" y="400711"/>
                  <a:pt x="482870" y="398409"/>
                </a:cubicBezTo>
                <a:cubicBezTo>
                  <a:pt x="490319" y="397732"/>
                  <a:pt x="498040" y="398815"/>
                  <a:pt x="505625" y="398409"/>
                </a:cubicBezTo>
                <a:cubicBezTo>
                  <a:pt x="515106" y="398003"/>
                  <a:pt x="524452" y="395700"/>
                  <a:pt x="533798" y="396242"/>
                </a:cubicBezTo>
                <a:cubicBezTo>
                  <a:pt x="548562" y="397190"/>
                  <a:pt x="563325" y="400170"/>
                  <a:pt x="578089" y="401389"/>
                </a:cubicBezTo>
                <a:cubicBezTo>
                  <a:pt x="600709" y="403150"/>
                  <a:pt x="607481" y="417372"/>
                  <a:pt x="608836" y="437418"/>
                </a:cubicBezTo>
                <a:cubicBezTo>
                  <a:pt x="610325" y="460850"/>
                  <a:pt x="613305" y="484147"/>
                  <a:pt x="614524" y="507715"/>
                </a:cubicBezTo>
                <a:cubicBezTo>
                  <a:pt x="617233" y="555799"/>
                  <a:pt x="618723" y="603882"/>
                  <a:pt x="621703" y="651831"/>
                </a:cubicBezTo>
                <a:cubicBezTo>
                  <a:pt x="625360" y="709396"/>
                  <a:pt x="629965" y="766961"/>
                  <a:pt x="634164" y="824526"/>
                </a:cubicBezTo>
                <a:cubicBezTo>
                  <a:pt x="634300" y="827235"/>
                  <a:pt x="634029" y="830079"/>
                  <a:pt x="633622" y="832924"/>
                </a:cubicBezTo>
                <a:cubicBezTo>
                  <a:pt x="632674" y="839154"/>
                  <a:pt x="636060" y="842947"/>
                  <a:pt x="641343" y="844166"/>
                </a:cubicBezTo>
                <a:cubicBezTo>
                  <a:pt x="649470" y="845927"/>
                  <a:pt x="658545" y="849042"/>
                  <a:pt x="666130" y="847281"/>
                </a:cubicBezTo>
                <a:cubicBezTo>
                  <a:pt x="682383" y="843218"/>
                  <a:pt x="696741" y="851751"/>
                  <a:pt x="712182" y="851616"/>
                </a:cubicBezTo>
                <a:cubicBezTo>
                  <a:pt x="720444" y="851480"/>
                  <a:pt x="728706" y="851886"/>
                  <a:pt x="736969" y="852699"/>
                </a:cubicBezTo>
                <a:cubicBezTo>
                  <a:pt x="746179" y="853647"/>
                  <a:pt x="755525" y="854866"/>
                  <a:pt x="764600" y="856898"/>
                </a:cubicBezTo>
                <a:cubicBezTo>
                  <a:pt x="775707" y="859201"/>
                  <a:pt x="780447" y="855814"/>
                  <a:pt x="779364" y="844166"/>
                </a:cubicBezTo>
                <a:cubicBezTo>
                  <a:pt x="776790" y="812878"/>
                  <a:pt x="774217" y="781725"/>
                  <a:pt x="771101" y="750572"/>
                </a:cubicBezTo>
                <a:cubicBezTo>
                  <a:pt x="770289" y="742310"/>
                  <a:pt x="766361" y="734454"/>
                  <a:pt x="765277" y="726191"/>
                </a:cubicBezTo>
                <a:cubicBezTo>
                  <a:pt x="760807" y="693549"/>
                  <a:pt x="753900" y="660770"/>
                  <a:pt x="753764" y="628128"/>
                </a:cubicBezTo>
                <a:cubicBezTo>
                  <a:pt x="753764" y="593588"/>
                  <a:pt x="747669" y="559456"/>
                  <a:pt x="748753" y="525188"/>
                </a:cubicBezTo>
                <a:cubicBezTo>
                  <a:pt x="749701" y="498504"/>
                  <a:pt x="745773" y="472228"/>
                  <a:pt x="744689" y="445680"/>
                </a:cubicBezTo>
                <a:cubicBezTo>
                  <a:pt x="744012" y="429426"/>
                  <a:pt x="745366" y="413173"/>
                  <a:pt x="745366" y="396919"/>
                </a:cubicBezTo>
                <a:cubicBezTo>
                  <a:pt x="745366" y="387438"/>
                  <a:pt x="744554" y="378092"/>
                  <a:pt x="744147" y="368610"/>
                </a:cubicBezTo>
                <a:cubicBezTo>
                  <a:pt x="743064" y="340708"/>
                  <a:pt x="745231" y="313077"/>
                  <a:pt x="746856" y="285175"/>
                </a:cubicBezTo>
                <a:cubicBezTo>
                  <a:pt x="748482" y="256866"/>
                  <a:pt x="755796" y="230454"/>
                  <a:pt x="762162" y="203500"/>
                </a:cubicBezTo>
                <a:cubicBezTo>
                  <a:pt x="764735" y="192800"/>
                  <a:pt x="765548" y="181693"/>
                  <a:pt x="768257" y="170993"/>
                </a:cubicBezTo>
                <a:cubicBezTo>
                  <a:pt x="769341" y="166794"/>
                  <a:pt x="772862" y="162189"/>
                  <a:pt x="776519" y="160157"/>
                </a:cubicBezTo>
                <a:cubicBezTo>
                  <a:pt x="781666" y="157177"/>
                  <a:pt x="788032" y="155416"/>
                  <a:pt x="793992" y="155010"/>
                </a:cubicBezTo>
                <a:cubicBezTo>
                  <a:pt x="805370" y="154062"/>
                  <a:pt x="818237" y="157584"/>
                  <a:pt x="827854" y="153385"/>
                </a:cubicBezTo>
                <a:cubicBezTo>
                  <a:pt x="839773" y="148102"/>
                  <a:pt x="850880" y="150540"/>
                  <a:pt x="862257" y="149863"/>
                </a:cubicBezTo>
                <a:cubicBezTo>
                  <a:pt x="866998" y="149592"/>
                  <a:pt x="873500" y="150269"/>
                  <a:pt x="876208" y="153114"/>
                </a:cubicBezTo>
                <a:cubicBezTo>
                  <a:pt x="882845" y="160157"/>
                  <a:pt x="888128" y="145664"/>
                  <a:pt x="893681" y="153114"/>
                </a:cubicBezTo>
                <a:cubicBezTo>
                  <a:pt x="911425" y="149321"/>
                  <a:pt x="929439" y="152166"/>
                  <a:pt x="947183" y="150405"/>
                </a:cubicBezTo>
                <a:cubicBezTo>
                  <a:pt x="958967" y="149186"/>
                  <a:pt x="971157" y="153114"/>
                  <a:pt x="983212" y="154604"/>
                </a:cubicBezTo>
                <a:cubicBezTo>
                  <a:pt x="987140" y="155010"/>
                  <a:pt x="991339" y="156094"/>
                  <a:pt x="994860" y="155010"/>
                </a:cubicBezTo>
                <a:cubicBezTo>
                  <a:pt x="1007186" y="151218"/>
                  <a:pt x="1017615" y="158667"/>
                  <a:pt x="1028993" y="160022"/>
                </a:cubicBezTo>
                <a:cubicBezTo>
                  <a:pt x="1035088" y="160699"/>
                  <a:pt x="1036172" y="166117"/>
                  <a:pt x="1036714" y="171535"/>
                </a:cubicBezTo>
                <a:cubicBezTo>
                  <a:pt x="1040506" y="215420"/>
                  <a:pt x="1044976" y="259304"/>
                  <a:pt x="1048227" y="303325"/>
                </a:cubicBezTo>
                <a:cubicBezTo>
                  <a:pt x="1050665" y="335561"/>
                  <a:pt x="1052967" y="367933"/>
                  <a:pt x="1052696" y="400305"/>
                </a:cubicBezTo>
                <a:cubicBezTo>
                  <a:pt x="1052561" y="434302"/>
                  <a:pt x="1049039" y="468164"/>
                  <a:pt x="1047549" y="502162"/>
                </a:cubicBezTo>
                <a:cubicBezTo>
                  <a:pt x="1046466" y="527219"/>
                  <a:pt x="1045788" y="552277"/>
                  <a:pt x="1045653" y="577335"/>
                </a:cubicBezTo>
                <a:cubicBezTo>
                  <a:pt x="1045518" y="628263"/>
                  <a:pt x="1046059" y="679191"/>
                  <a:pt x="1046330" y="730255"/>
                </a:cubicBezTo>
                <a:cubicBezTo>
                  <a:pt x="1046466" y="752197"/>
                  <a:pt x="1047007" y="774004"/>
                  <a:pt x="1047414" y="795947"/>
                </a:cubicBezTo>
                <a:cubicBezTo>
                  <a:pt x="1047685" y="811659"/>
                  <a:pt x="1047820" y="827371"/>
                  <a:pt x="1048633" y="842947"/>
                </a:cubicBezTo>
                <a:cubicBezTo>
                  <a:pt x="1049039" y="847823"/>
                  <a:pt x="1050936" y="853647"/>
                  <a:pt x="1052696" y="862451"/>
                </a:cubicBezTo>
                <a:close/>
                <a:moveTo>
                  <a:pt x="787220" y="175869"/>
                </a:moveTo>
                <a:cubicBezTo>
                  <a:pt x="782614" y="200656"/>
                  <a:pt x="778280" y="223140"/>
                  <a:pt x="774352" y="245760"/>
                </a:cubicBezTo>
                <a:cubicBezTo>
                  <a:pt x="772727" y="255106"/>
                  <a:pt x="770831" y="264587"/>
                  <a:pt x="770695" y="274068"/>
                </a:cubicBezTo>
                <a:cubicBezTo>
                  <a:pt x="769747" y="315109"/>
                  <a:pt x="768799" y="356285"/>
                  <a:pt x="769070" y="397325"/>
                </a:cubicBezTo>
                <a:cubicBezTo>
                  <a:pt x="769341" y="436740"/>
                  <a:pt x="770831" y="476156"/>
                  <a:pt x="772185" y="515706"/>
                </a:cubicBezTo>
                <a:cubicBezTo>
                  <a:pt x="773539" y="552954"/>
                  <a:pt x="776384" y="590338"/>
                  <a:pt x="776655" y="627586"/>
                </a:cubicBezTo>
                <a:cubicBezTo>
                  <a:pt x="776926" y="668762"/>
                  <a:pt x="785323" y="708990"/>
                  <a:pt x="788845" y="749624"/>
                </a:cubicBezTo>
                <a:cubicBezTo>
                  <a:pt x="790606" y="769535"/>
                  <a:pt x="792637" y="789445"/>
                  <a:pt x="794398" y="809356"/>
                </a:cubicBezTo>
                <a:cubicBezTo>
                  <a:pt x="795753" y="824391"/>
                  <a:pt x="796836" y="839425"/>
                  <a:pt x="798191" y="854866"/>
                </a:cubicBezTo>
                <a:cubicBezTo>
                  <a:pt x="803609" y="855679"/>
                  <a:pt x="808620" y="856898"/>
                  <a:pt x="813496" y="857169"/>
                </a:cubicBezTo>
                <a:cubicBezTo>
                  <a:pt x="831782" y="858253"/>
                  <a:pt x="850067" y="857846"/>
                  <a:pt x="868217" y="860149"/>
                </a:cubicBezTo>
                <a:cubicBezTo>
                  <a:pt x="888399" y="862722"/>
                  <a:pt x="908716" y="857169"/>
                  <a:pt x="928898" y="863399"/>
                </a:cubicBezTo>
                <a:cubicBezTo>
                  <a:pt x="936618" y="865702"/>
                  <a:pt x="945558" y="863941"/>
                  <a:pt x="953955" y="863941"/>
                </a:cubicBezTo>
                <a:cubicBezTo>
                  <a:pt x="961676" y="863806"/>
                  <a:pt x="972105" y="866515"/>
                  <a:pt x="976439" y="862587"/>
                </a:cubicBezTo>
                <a:cubicBezTo>
                  <a:pt x="984837" y="854866"/>
                  <a:pt x="991474" y="865973"/>
                  <a:pt x="1000007" y="861639"/>
                </a:cubicBezTo>
                <a:cubicBezTo>
                  <a:pt x="1005561" y="858794"/>
                  <a:pt x="1014771" y="861097"/>
                  <a:pt x="1021814" y="855273"/>
                </a:cubicBezTo>
                <a:cubicBezTo>
                  <a:pt x="1022221" y="835768"/>
                  <a:pt x="1024117" y="816128"/>
                  <a:pt x="1021814" y="795811"/>
                </a:cubicBezTo>
                <a:cubicBezTo>
                  <a:pt x="1018428" y="767774"/>
                  <a:pt x="1019647" y="739194"/>
                  <a:pt x="1019105" y="710750"/>
                </a:cubicBezTo>
                <a:cubicBezTo>
                  <a:pt x="1018699" y="685557"/>
                  <a:pt x="1018293" y="660499"/>
                  <a:pt x="1018428" y="635306"/>
                </a:cubicBezTo>
                <a:cubicBezTo>
                  <a:pt x="1018428" y="583159"/>
                  <a:pt x="1018834" y="531012"/>
                  <a:pt x="1019105" y="478865"/>
                </a:cubicBezTo>
                <a:cubicBezTo>
                  <a:pt x="1019105" y="475478"/>
                  <a:pt x="1019783" y="472228"/>
                  <a:pt x="1020189" y="468842"/>
                </a:cubicBezTo>
                <a:cubicBezTo>
                  <a:pt x="1021679" y="455026"/>
                  <a:pt x="1024252" y="441346"/>
                  <a:pt x="1024659" y="427530"/>
                </a:cubicBezTo>
                <a:cubicBezTo>
                  <a:pt x="1025065" y="412495"/>
                  <a:pt x="1023711" y="397461"/>
                  <a:pt x="1022762" y="382426"/>
                </a:cubicBezTo>
                <a:cubicBezTo>
                  <a:pt x="1020324" y="342198"/>
                  <a:pt x="1018157" y="302106"/>
                  <a:pt x="1015313" y="261878"/>
                </a:cubicBezTo>
                <a:cubicBezTo>
                  <a:pt x="1013281" y="233028"/>
                  <a:pt x="1010437" y="204313"/>
                  <a:pt x="1007863" y="175463"/>
                </a:cubicBezTo>
                <a:cubicBezTo>
                  <a:pt x="986056" y="167742"/>
                  <a:pt x="963843" y="170316"/>
                  <a:pt x="941900" y="170045"/>
                </a:cubicBezTo>
                <a:cubicBezTo>
                  <a:pt x="913592" y="169503"/>
                  <a:pt x="885148" y="169503"/>
                  <a:pt x="856840" y="170587"/>
                </a:cubicBezTo>
                <a:cubicBezTo>
                  <a:pt x="833814" y="171128"/>
                  <a:pt x="811329" y="173837"/>
                  <a:pt x="787220" y="175869"/>
                </a:cubicBezTo>
                <a:close/>
                <a:moveTo>
                  <a:pt x="578495" y="413308"/>
                </a:moveTo>
                <a:cubicBezTo>
                  <a:pt x="564951" y="413308"/>
                  <a:pt x="553167" y="413037"/>
                  <a:pt x="541518" y="413308"/>
                </a:cubicBezTo>
                <a:cubicBezTo>
                  <a:pt x="516190" y="413850"/>
                  <a:pt x="490455" y="411818"/>
                  <a:pt x="465939" y="416288"/>
                </a:cubicBezTo>
                <a:cubicBezTo>
                  <a:pt x="440339" y="421029"/>
                  <a:pt x="414740" y="416830"/>
                  <a:pt x="389411" y="420893"/>
                </a:cubicBezTo>
                <a:cubicBezTo>
                  <a:pt x="374105" y="423331"/>
                  <a:pt x="358529" y="424144"/>
                  <a:pt x="342682" y="425769"/>
                </a:cubicBezTo>
                <a:cubicBezTo>
                  <a:pt x="343630" y="451640"/>
                  <a:pt x="344172" y="476562"/>
                  <a:pt x="345526" y="501484"/>
                </a:cubicBezTo>
                <a:cubicBezTo>
                  <a:pt x="347287" y="534804"/>
                  <a:pt x="350267" y="568124"/>
                  <a:pt x="351621" y="601444"/>
                </a:cubicBezTo>
                <a:cubicBezTo>
                  <a:pt x="352976" y="635983"/>
                  <a:pt x="352840" y="670523"/>
                  <a:pt x="353924" y="704926"/>
                </a:cubicBezTo>
                <a:cubicBezTo>
                  <a:pt x="354601" y="726191"/>
                  <a:pt x="356362" y="747457"/>
                  <a:pt x="357852" y="768722"/>
                </a:cubicBezTo>
                <a:cubicBezTo>
                  <a:pt x="359206" y="788226"/>
                  <a:pt x="360425" y="807731"/>
                  <a:pt x="362186" y="827100"/>
                </a:cubicBezTo>
                <a:cubicBezTo>
                  <a:pt x="362457" y="830215"/>
                  <a:pt x="364895" y="833059"/>
                  <a:pt x="365979" y="835362"/>
                </a:cubicBezTo>
                <a:cubicBezTo>
                  <a:pt x="371938" y="836581"/>
                  <a:pt x="377221" y="838477"/>
                  <a:pt x="382503" y="838613"/>
                </a:cubicBezTo>
                <a:cubicBezTo>
                  <a:pt x="390088" y="838613"/>
                  <a:pt x="399299" y="839696"/>
                  <a:pt x="404716" y="835768"/>
                </a:cubicBezTo>
                <a:cubicBezTo>
                  <a:pt x="411353" y="831028"/>
                  <a:pt x="417313" y="831705"/>
                  <a:pt x="423408" y="832382"/>
                </a:cubicBezTo>
                <a:cubicBezTo>
                  <a:pt x="442235" y="834414"/>
                  <a:pt x="460792" y="838071"/>
                  <a:pt x="479619" y="839290"/>
                </a:cubicBezTo>
                <a:cubicBezTo>
                  <a:pt x="498175" y="840644"/>
                  <a:pt x="517002" y="839561"/>
                  <a:pt x="535559" y="840238"/>
                </a:cubicBezTo>
                <a:cubicBezTo>
                  <a:pt x="541925" y="840509"/>
                  <a:pt x="548155" y="843895"/>
                  <a:pt x="554521" y="844166"/>
                </a:cubicBezTo>
                <a:cubicBezTo>
                  <a:pt x="571317" y="844708"/>
                  <a:pt x="588248" y="844301"/>
                  <a:pt x="606262" y="844301"/>
                </a:cubicBezTo>
                <a:cubicBezTo>
                  <a:pt x="606668" y="842676"/>
                  <a:pt x="608429" y="839425"/>
                  <a:pt x="608294" y="836310"/>
                </a:cubicBezTo>
                <a:cubicBezTo>
                  <a:pt x="607075" y="815587"/>
                  <a:pt x="605720" y="794999"/>
                  <a:pt x="603959" y="774275"/>
                </a:cubicBezTo>
                <a:cubicBezTo>
                  <a:pt x="601115" y="739059"/>
                  <a:pt x="598000" y="703978"/>
                  <a:pt x="595020" y="668762"/>
                </a:cubicBezTo>
                <a:cubicBezTo>
                  <a:pt x="594072" y="657655"/>
                  <a:pt x="592717" y="646548"/>
                  <a:pt x="592176" y="635442"/>
                </a:cubicBezTo>
                <a:cubicBezTo>
                  <a:pt x="591092" y="606998"/>
                  <a:pt x="590550" y="578418"/>
                  <a:pt x="589467" y="549974"/>
                </a:cubicBezTo>
                <a:cubicBezTo>
                  <a:pt x="588518" y="525323"/>
                  <a:pt x="587570" y="500672"/>
                  <a:pt x="585674" y="476156"/>
                </a:cubicBezTo>
                <a:cubicBezTo>
                  <a:pt x="584184" y="455974"/>
                  <a:pt x="581204" y="435521"/>
                  <a:pt x="578495" y="413308"/>
                </a:cubicBezTo>
                <a:close/>
                <a:moveTo>
                  <a:pt x="1511592" y="926789"/>
                </a:moveTo>
                <a:cubicBezTo>
                  <a:pt x="1505497" y="922590"/>
                  <a:pt x="1498182" y="919339"/>
                  <a:pt x="1493713" y="913921"/>
                </a:cubicBezTo>
                <a:cubicBezTo>
                  <a:pt x="1486399" y="904982"/>
                  <a:pt x="1478678" y="905794"/>
                  <a:pt x="1469874" y="909587"/>
                </a:cubicBezTo>
                <a:cubicBezTo>
                  <a:pt x="1467842" y="910400"/>
                  <a:pt x="1465811" y="913109"/>
                  <a:pt x="1464185" y="912702"/>
                </a:cubicBezTo>
                <a:cubicBezTo>
                  <a:pt x="1448609" y="909587"/>
                  <a:pt x="1434251" y="914057"/>
                  <a:pt x="1419081" y="916901"/>
                </a:cubicBezTo>
                <a:cubicBezTo>
                  <a:pt x="1396326" y="921371"/>
                  <a:pt x="1372894" y="922319"/>
                  <a:pt x="1349868" y="925163"/>
                </a:cubicBezTo>
                <a:cubicBezTo>
                  <a:pt x="1342553" y="926112"/>
                  <a:pt x="1335239" y="929904"/>
                  <a:pt x="1328061" y="929769"/>
                </a:cubicBezTo>
                <a:cubicBezTo>
                  <a:pt x="1318715" y="929498"/>
                  <a:pt x="1309775" y="932071"/>
                  <a:pt x="1300159" y="931123"/>
                </a:cubicBezTo>
                <a:cubicBezTo>
                  <a:pt x="1290135" y="930040"/>
                  <a:pt x="1279706" y="933697"/>
                  <a:pt x="1269412" y="934916"/>
                </a:cubicBezTo>
                <a:cubicBezTo>
                  <a:pt x="1266161" y="935322"/>
                  <a:pt x="1262775" y="934374"/>
                  <a:pt x="1259524" y="934780"/>
                </a:cubicBezTo>
                <a:cubicBezTo>
                  <a:pt x="1252210" y="935728"/>
                  <a:pt x="1244896" y="936947"/>
                  <a:pt x="1236769" y="938302"/>
                </a:cubicBezTo>
                <a:cubicBezTo>
                  <a:pt x="1244354" y="951305"/>
                  <a:pt x="1244354" y="951847"/>
                  <a:pt x="1254106" y="951982"/>
                </a:cubicBezTo>
                <a:cubicBezTo>
                  <a:pt x="1271444" y="952388"/>
                  <a:pt x="1288781" y="952795"/>
                  <a:pt x="1305983" y="951711"/>
                </a:cubicBezTo>
                <a:cubicBezTo>
                  <a:pt x="1337813" y="949679"/>
                  <a:pt x="1369643" y="946564"/>
                  <a:pt x="1401609" y="943855"/>
                </a:cubicBezTo>
                <a:cubicBezTo>
                  <a:pt x="1415424" y="942772"/>
                  <a:pt x="1428427" y="938844"/>
                  <a:pt x="1443055" y="940198"/>
                </a:cubicBezTo>
                <a:cubicBezTo>
                  <a:pt x="1456465" y="941553"/>
                  <a:pt x="1470551" y="936406"/>
                  <a:pt x="1484367" y="934374"/>
                </a:cubicBezTo>
                <a:cubicBezTo>
                  <a:pt x="1493035" y="933019"/>
                  <a:pt x="1501840" y="932207"/>
                  <a:pt x="1510508" y="931123"/>
                </a:cubicBezTo>
                <a:cubicBezTo>
                  <a:pt x="1510644" y="929769"/>
                  <a:pt x="1511185" y="928279"/>
                  <a:pt x="1511592" y="926789"/>
                </a:cubicBezTo>
                <a:close/>
                <a:moveTo>
                  <a:pt x="773675" y="959025"/>
                </a:moveTo>
                <a:cubicBezTo>
                  <a:pt x="775571" y="959567"/>
                  <a:pt x="777332" y="960651"/>
                  <a:pt x="779228" y="960786"/>
                </a:cubicBezTo>
                <a:cubicBezTo>
                  <a:pt x="801577" y="961328"/>
                  <a:pt x="824332" y="964308"/>
                  <a:pt x="846410" y="961599"/>
                </a:cubicBezTo>
                <a:cubicBezTo>
                  <a:pt x="875396" y="958077"/>
                  <a:pt x="904111" y="962005"/>
                  <a:pt x="932961" y="961057"/>
                </a:cubicBezTo>
                <a:cubicBezTo>
                  <a:pt x="952872" y="960380"/>
                  <a:pt x="973053" y="963495"/>
                  <a:pt x="992964" y="959838"/>
                </a:cubicBezTo>
                <a:cubicBezTo>
                  <a:pt x="996621" y="959161"/>
                  <a:pt x="1000955" y="959702"/>
                  <a:pt x="1004342" y="961328"/>
                </a:cubicBezTo>
                <a:cubicBezTo>
                  <a:pt x="1016532" y="967288"/>
                  <a:pt x="1024252" y="958619"/>
                  <a:pt x="1033734" y="953201"/>
                </a:cubicBezTo>
                <a:cubicBezTo>
                  <a:pt x="1019918" y="950628"/>
                  <a:pt x="1008811" y="938031"/>
                  <a:pt x="993370" y="943991"/>
                </a:cubicBezTo>
                <a:cubicBezTo>
                  <a:pt x="976033" y="935457"/>
                  <a:pt x="957612" y="940334"/>
                  <a:pt x="939733" y="940063"/>
                </a:cubicBezTo>
                <a:cubicBezTo>
                  <a:pt x="937024" y="940063"/>
                  <a:pt x="933909" y="942772"/>
                  <a:pt x="931742" y="941959"/>
                </a:cubicBezTo>
                <a:cubicBezTo>
                  <a:pt x="911018" y="933968"/>
                  <a:pt x="890295" y="943720"/>
                  <a:pt x="869436" y="942365"/>
                </a:cubicBezTo>
                <a:cubicBezTo>
                  <a:pt x="848306" y="941011"/>
                  <a:pt x="826635" y="945751"/>
                  <a:pt x="805370" y="948596"/>
                </a:cubicBezTo>
                <a:cubicBezTo>
                  <a:pt x="794669" y="950086"/>
                  <a:pt x="784240" y="953607"/>
                  <a:pt x="773675" y="956316"/>
                </a:cubicBezTo>
                <a:cubicBezTo>
                  <a:pt x="773539" y="957264"/>
                  <a:pt x="773675" y="958213"/>
                  <a:pt x="773675" y="959025"/>
                </a:cubicBezTo>
                <a:close/>
                <a:moveTo>
                  <a:pt x="577005" y="935457"/>
                </a:moveTo>
                <a:cubicBezTo>
                  <a:pt x="560616" y="933019"/>
                  <a:pt x="544227" y="928685"/>
                  <a:pt x="527838" y="928821"/>
                </a:cubicBezTo>
                <a:cubicBezTo>
                  <a:pt x="514971" y="928821"/>
                  <a:pt x="503051" y="930310"/>
                  <a:pt x="490590" y="924215"/>
                </a:cubicBezTo>
                <a:cubicBezTo>
                  <a:pt x="484495" y="921236"/>
                  <a:pt x="475555" y="923674"/>
                  <a:pt x="467970" y="923944"/>
                </a:cubicBezTo>
                <a:cubicBezTo>
                  <a:pt x="461875" y="924215"/>
                  <a:pt x="455780" y="925570"/>
                  <a:pt x="449685" y="925434"/>
                </a:cubicBezTo>
                <a:cubicBezTo>
                  <a:pt x="433025" y="925299"/>
                  <a:pt x="416365" y="921506"/>
                  <a:pt x="399840" y="928008"/>
                </a:cubicBezTo>
                <a:cubicBezTo>
                  <a:pt x="396590" y="929362"/>
                  <a:pt x="392120" y="927737"/>
                  <a:pt x="388327" y="927872"/>
                </a:cubicBezTo>
                <a:cubicBezTo>
                  <a:pt x="383045" y="928008"/>
                  <a:pt x="377762" y="928414"/>
                  <a:pt x="372074" y="928685"/>
                </a:cubicBezTo>
                <a:cubicBezTo>
                  <a:pt x="376273" y="942365"/>
                  <a:pt x="379930" y="944939"/>
                  <a:pt x="392933" y="943855"/>
                </a:cubicBezTo>
                <a:cubicBezTo>
                  <a:pt x="413250" y="942094"/>
                  <a:pt x="433838" y="944397"/>
                  <a:pt x="454019" y="939521"/>
                </a:cubicBezTo>
                <a:cubicBezTo>
                  <a:pt x="457676" y="938573"/>
                  <a:pt x="461875" y="939115"/>
                  <a:pt x="465803" y="939656"/>
                </a:cubicBezTo>
                <a:cubicBezTo>
                  <a:pt x="483547" y="941688"/>
                  <a:pt x="501426" y="943042"/>
                  <a:pt x="519034" y="946158"/>
                </a:cubicBezTo>
                <a:cubicBezTo>
                  <a:pt x="538945" y="949679"/>
                  <a:pt x="557636" y="944939"/>
                  <a:pt x="576328" y="940469"/>
                </a:cubicBezTo>
                <a:cubicBezTo>
                  <a:pt x="576735" y="938708"/>
                  <a:pt x="576870" y="937083"/>
                  <a:pt x="577005" y="935457"/>
                </a:cubicBezTo>
                <a:close/>
              </a:path>
            </a:pathLst>
          </a:custGeom>
          <a:solidFill>
            <a:srgbClr val="FC657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1475" y="-26975"/>
            <a:ext cx="859175" cy="8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23700" y="139100"/>
            <a:ext cx="339376" cy="41419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311700" y="445025"/>
            <a:ext cx="717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Fitur Utama</a:t>
            </a:r>
            <a:endParaRPr b="1" sz="3000"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11700" y="1136225"/>
            <a:ext cx="7988700" cy="3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Manajemen Data:</a:t>
            </a:r>
            <a:r>
              <a:rPr lang="en" sz="1100">
                <a:solidFill>
                  <a:schemeClr val="lt1"/>
                </a:solidFill>
              </a:rPr>
              <a:t> CRUD operasi pada dataset.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Analisis Data:</a:t>
            </a:r>
            <a:r>
              <a:rPr lang="en" sz="1100">
                <a:solidFill>
                  <a:schemeClr val="lt1"/>
                </a:solidFill>
              </a:rPr>
              <a:t> Analisis dasar dan lanjutan.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Visualisasi Data:</a:t>
            </a:r>
            <a:r>
              <a:rPr lang="en" sz="1100">
                <a:solidFill>
                  <a:schemeClr val="lt1"/>
                </a:solidFill>
              </a:rPr>
              <a:t> Pembuatan grafik dan plot.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Machine Learning:</a:t>
            </a:r>
            <a:r>
              <a:rPr lang="en" sz="1100">
                <a:solidFill>
                  <a:schemeClr val="lt1"/>
                </a:solidFill>
              </a:rPr>
              <a:t> Pembersihan data, pelatihan model, dan prediksi.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Export/Import:</a:t>
            </a:r>
            <a:r>
              <a:rPr lang="en" sz="1100">
                <a:solidFill>
                  <a:schemeClr val="lt1"/>
                </a:solidFill>
              </a:rPr>
              <a:t> Ekspor dan impor data dalam berbagai format.</a:t>
            </a:r>
            <a:endParaRPr sz="1300"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6403816" y="1598963"/>
            <a:ext cx="2134016" cy="2134017"/>
          </a:xfrm>
          <a:custGeom>
            <a:rect b="b" l="l" r="r" t="t"/>
            <a:pathLst>
              <a:path extrusionOk="0" h="1007800" w="1007800">
                <a:moveTo>
                  <a:pt x="0" y="0"/>
                </a:moveTo>
                <a:lnTo>
                  <a:pt x="1007800" y="0"/>
                </a:lnTo>
                <a:lnTo>
                  <a:pt x="1007800" y="1007800"/>
                </a:lnTo>
                <a:lnTo>
                  <a:pt x="0" y="1007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1475" y="-26975"/>
            <a:ext cx="859175" cy="8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23700" y="139100"/>
            <a:ext cx="339376" cy="41419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311700" y="445025"/>
            <a:ext cx="717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Arsitektur Aplikasi</a:t>
            </a:r>
            <a:endParaRPr b="1" sz="3000"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6403816" y="1598963"/>
            <a:ext cx="2134016" cy="2134017"/>
          </a:xfrm>
          <a:custGeom>
            <a:rect b="b" l="l" r="r" t="t"/>
            <a:pathLst>
              <a:path extrusionOk="0" h="1007800" w="1007800">
                <a:moveTo>
                  <a:pt x="0" y="0"/>
                </a:moveTo>
                <a:lnTo>
                  <a:pt x="1007800" y="0"/>
                </a:lnTo>
                <a:lnTo>
                  <a:pt x="1007800" y="1007800"/>
                </a:lnTo>
                <a:lnTo>
                  <a:pt x="0" y="1007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311700" y="1136225"/>
            <a:ext cx="7988700" cy="3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Struktur direktori utama: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main.py</a:t>
            </a:r>
            <a:r>
              <a:rPr lang="en" sz="1100">
                <a:solidFill>
                  <a:schemeClr val="lt1"/>
                </a:solidFill>
              </a:rPr>
              <a:t>, dan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apps/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Mono"/>
              <a:buChar char="●"/>
            </a:pPr>
            <a:r>
              <a:rPr lang="en" sz="1100">
                <a:solidFill>
                  <a:schemeClr val="lt1"/>
                </a:solidFill>
              </a:rPr>
              <a:t>Modul-modul penting: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gui.py</a:t>
            </a:r>
            <a:r>
              <a:rPr lang="en" sz="1100">
                <a:solidFill>
                  <a:schemeClr val="lt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</a:rPr>
              <a:t>analysis.py</a:t>
            </a:r>
            <a:r>
              <a:rPr lang="en" sz="1100">
                <a:solidFill>
                  <a:schemeClr val="lt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databases.py</a:t>
            </a:r>
            <a:r>
              <a:rPr lang="en" sz="1100">
                <a:solidFill>
                  <a:schemeClr val="lt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data_management.py</a:t>
            </a:r>
            <a:r>
              <a:rPr lang="en" sz="1100">
                <a:solidFill>
                  <a:schemeClr val="lt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</a:rPr>
              <a:t>export_import.py</a:t>
            </a:r>
            <a:r>
              <a:rPr lang="en" sz="1100">
                <a:solidFill>
                  <a:schemeClr val="lt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machine_learning.py</a:t>
            </a:r>
            <a:r>
              <a:rPr lang="en" sz="1100">
                <a:solidFill>
                  <a:schemeClr val="lt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</a:rPr>
              <a:t>user_management.py</a:t>
            </a:r>
            <a:r>
              <a:rPr lang="en" sz="1100">
                <a:solidFill>
                  <a:schemeClr val="lt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visualization.py</a:t>
            </a:r>
            <a:r>
              <a:rPr lang="en" sz="1100">
                <a:solidFill>
                  <a:schemeClr val="lt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reporting.py</a:t>
            </a:r>
            <a:r>
              <a:rPr lang="en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8550" y="2274775"/>
            <a:ext cx="1891324" cy="240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30275" y="2139425"/>
            <a:ext cx="1376675" cy="29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6975"/>
            <a:ext cx="911297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91475" y="-26975"/>
            <a:ext cx="859175" cy="8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23700" y="139100"/>
            <a:ext cx="339376" cy="41419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2292450" y="2021225"/>
            <a:ext cx="45591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Figtree ExtraBold"/>
                <a:ea typeface="Figtree ExtraBold"/>
                <a:cs typeface="Figtree ExtraBold"/>
                <a:sym typeface="Figtree ExtraBold"/>
              </a:rPr>
              <a:t>Demo Aplikasi</a:t>
            </a:r>
            <a:endParaRPr sz="4000">
              <a:solidFill>
                <a:srgbClr val="FFFFFF"/>
              </a:solidFill>
              <a:latin typeface="Figtree ExtraBold"/>
              <a:ea typeface="Figtree ExtraBold"/>
              <a:cs typeface="Figtree ExtraBold"/>
              <a:sym typeface="Figtree ExtraBold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2292450" y="2576250"/>
            <a:ext cx="45591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Fajri Nurfauzan | 09 Agustus 2024</a:t>
            </a:r>
            <a:endParaRPr sz="1800">
              <a:solidFill>
                <a:srgbClr val="FFFFFF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