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11548" cy="2971801"/>
          </a:xfrm>
        </p:spPr>
        <p:txBody>
          <a:bodyPr/>
          <a:lstStyle/>
          <a:p>
            <a:pPr algn="ctr"/>
            <a:r>
              <a:rPr lang="id-ID" dirty="0" smtClean="0"/>
              <a:t>DEEP LEARNING</a:t>
            </a:r>
            <a:br>
              <a:rPr lang="id-ID" dirty="0" smtClean="0"/>
            </a:br>
            <a:r>
              <a:rPr lang="id-ID" dirty="0" smtClean="0"/>
              <a:t>(PENGENALAN PYTHON)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1169737" cy="1947333"/>
          </a:xfrm>
        </p:spPr>
        <p:txBody>
          <a:bodyPr/>
          <a:lstStyle/>
          <a:p>
            <a:r>
              <a:rPr lang="id-ID" dirty="0" smtClean="0"/>
              <a:t>Fajri noviandri</a:t>
            </a:r>
          </a:p>
          <a:p>
            <a:r>
              <a:rPr lang="id-ID" dirty="0" smtClean="0"/>
              <a:t>52415448</a:t>
            </a:r>
          </a:p>
          <a:p>
            <a:r>
              <a:rPr lang="id-ID" dirty="0" smtClean="0"/>
              <a:t>4IA14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85" y="3902056"/>
            <a:ext cx="1550151" cy="15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08018"/>
            <a:ext cx="8534400" cy="214052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Tipe data teks</a:t>
            </a:r>
          </a:p>
          <a:p>
            <a:r>
              <a:rPr lang="id-ID" dirty="0" smtClean="0"/>
              <a:t>String tipe data terdiri dari kumpulan karakter</a:t>
            </a:r>
          </a:p>
          <a:p>
            <a:r>
              <a:rPr lang="id-ID" dirty="0" smtClean="0"/>
              <a:t>String dapat menggunakan tanda petik</a:t>
            </a:r>
          </a:p>
          <a:p>
            <a:r>
              <a:rPr lang="id-ID" dirty="0" smtClean="0"/>
              <a:t>Untuk mengubah tipe data variabel ke string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948545"/>
            <a:ext cx="6086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1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07770"/>
            <a:ext cx="8534400" cy="1675015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Tipe data boolean</a:t>
            </a:r>
          </a:p>
          <a:p>
            <a:r>
              <a:rPr lang="id-ID" dirty="0" smtClean="0"/>
              <a:t>Tipe data boolean adalah tipe data yang hanya memiliki dua nilai yaitu True dan False atau 0 dan 1.</a:t>
            </a:r>
          </a:p>
          <a:p>
            <a:r>
              <a:rPr lang="id-ID" dirty="0" smtClean="0"/>
              <a:t>Untuk merubah tipe data menggunakan fungsi </a:t>
            </a:r>
            <a:r>
              <a:rPr lang="id-ID" b="1" dirty="0" smtClean="0"/>
              <a:t>bool()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2" y="3650153"/>
            <a:ext cx="6477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07277"/>
            <a:ext cx="8534400" cy="2672541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List</a:t>
            </a:r>
          </a:p>
          <a:p>
            <a:r>
              <a:rPr lang="id-ID" dirty="0" smtClean="0"/>
              <a:t>Merupakan kumpulan data yang memiliki index dan setiap elemen dipisahkan dengan koma.</a:t>
            </a:r>
          </a:p>
          <a:p>
            <a:r>
              <a:rPr lang="id-ID" dirty="0" smtClean="0"/>
              <a:t>List ditandai dengan kurung siku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74" y="3500044"/>
            <a:ext cx="59245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8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02627"/>
            <a:ext cx="8534400" cy="186205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Tuple</a:t>
            </a:r>
          </a:p>
          <a:p>
            <a:r>
              <a:rPr lang="id-ID" dirty="0" smtClean="0"/>
              <a:t>Tuple adalah tipe yang sama dengan list, namun tuple tidak dapat diubah elemen nya seperti pada list.</a:t>
            </a:r>
          </a:p>
          <a:p>
            <a:r>
              <a:rPr lang="id-ID" dirty="0" smtClean="0"/>
              <a:t>Tupe menggunakan tanda (“dan”)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" y="4164677"/>
            <a:ext cx="6362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8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49336"/>
            <a:ext cx="8534400" cy="154201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Dictionary</a:t>
            </a:r>
          </a:p>
          <a:p>
            <a:r>
              <a:rPr lang="id-ID" dirty="0" smtClean="0"/>
              <a:t>Kumpulan data berurutan berupa pasangan kunci dan nilai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458097"/>
            <a:ext cx="6057410" cy="14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6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46605"/>
            <a:ext cx="8534400" cy="1507067"/>
          </a:xfrm>
        </p:spPr>
        <p:txBody>
          <a:bodyPr/>
          <a:lstStyle/>
          <a:p>
            <a:r>
              <a:rPr lang="id-ID" dirty="0" smtClean="0"/>
              <a:t>Percabangan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32709"/>
            <a:ext cx="8534400" cy="131756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If else</a:t>
            </a:r>
          </a:p>
          <a:p>
            <a:pPr marL="0" indent="0">
              <a:buNone/>
            </a:pPr>
            <a:r>
              <a:rPr lang="id-ID" dirty="0" smtClean="0"/>
              <a:t>If elif else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84" y="1932708"/>
            <a:ext cx="4338378" cy="26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838045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Perulangan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76" y="213221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For loop  						   while loop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76" y="2659948"/>
            <a:ext cx="3646258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27" y="2659948"/>
            <a:ext cx="2943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7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Terimakasih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93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1" y="1213658"/>
            <a:ext cx="8534400" cy="1507067"/>
          </a:xfrm>
        </p:spPr>
        <p:txBody>
          <a:bodyPr/>
          <a:lstStyle/>
          <a:p>
            <a:r>
              <a:rPr lang="id-ID" b="1" dirty="0" smtClean="0"/>
              <a:t>python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1" y="2606040"/>
            <a:ext cx="8534400" cy="3615267"/>
          </a:xfrm>
        </p:spPr>
        <p:txBody>
          <a:bodyPr/>
          <a:lstStyle/>
          <a:p>
            <a:r>
              <a:rPr lang="id-ID" b="1" dirty="0"/>
              <a:t>Python</a:t>
            </a:r>
            <a:r>
              <a:rPr lang="id-ID" dirty="0"/>
              <a:t> adalah bahasa </a:t>
            </a:r>
            <a:r>
              <a:rPr lang="id-ID" dirty="0" smtClean="0"/>
              <a:t>pemrograman</a:t>
            </a:r>
            <a:r>
              <a:rPr lang="id-ID" dirty="0"/>
              <a:t> </a:t>
            </a:r>
            <a:r>
              <a:rPr lang="id-ID" dirty="0" smtClean="0"/>
              <a:t>interpretatif</a:t>
            </a:r>
            <a:r>
              <a:rPr lang="id-ID" dirty="0"/>
              <a:t> </a:t>
            </a:r>
            <a:r>
              <a:rPr lang="id-ID" dirty="0" smtClean="0"/>
              <a:t>multiguna</a:t>
            </a:r>
            <a:r>
              <a:rPr lang="id-ID" dirty="0"/>
              <a:t> </a:t>
            </a:r>
            <a:r>
              <a:rPr lang="id-ID" dirty="0" smtClean="0"/>
              <a:t>dengan </a:t>
            </a:r>
            <a:r>
              <a:rPr lang="id-ID" dirty="0"/>
              <a:t>filosofi perancangan yang berfokus </a:t>
            </a:r>
            <a:r>
              <a:rPr lang="id-ID" dirty="0" smtClean="0"/>
              <a:t>pada </a:t>
            </a:r>
            <a:r>
              <a:rPr lang="id-ID" dirty="0"/>
              <a:t>tingkat keterbacaan </a:t>
            </a:r>
            <a:r>
              <a:rPr lang="id-ID" dirty="0" smtClean="0"/>
              <a:t>kode.</a:t>
            </a:r>
            <a:r>
              <a:rPr lang="id-ID" dirty="0"/>
              <a:t> </a:t>
            </a:r>
            <a:r>
              <a:rPr lang="id-ID" dirty="0" smtClean="0"/>
              <a:t>Python </a:t>
            </a:r>
            <a:r>
              <a:rPr lang="id-ID" dirty="0"/>
              <a:t>diklaim sebagai bahasa yang menggabungkan kapabilitas, kemampuan, dengan sintaksis kode yang sangat </a:t>
            </a:r>
            <a:r>
              <a:rPr lang="id-ID" dirty="0" smtClean="0"/>
              <a:t>jelas,</a:t>
            </a:r>
            <a:r>
              <a:rPr lang="id-ID" baseline="30000" dirty="0"/>
              <a:t> </a:t>
            </a:r>
            <a:r>
              <a:rPr lang="id-ID" dirty="0" smtClean="0"/>
              <a:t>dan </a:t>
            </a:r>
            <a:r>
              <a:rPr lang="id-ID" dirty="0"/>
              <a:t>dilengkapi dengan fungsionalitas pustaka standar yang besar serta komprehensif. Python juga didukung oleh komunitas yang besar.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14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51" y="355907"/>
            <a:ext cx="8534400" cy="1507067"/>
          </a:xfrm>
        </p:spPr>
        <p:txBody>
          <a:bodyPr/>
          <a:lstStyle/>
          <a:p>
            <a:pPr algn="ctr"/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Instalasi 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794" y="1446414"/>
            <a:ext cx="8534400" cy="1105592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Cara instalasi Phyton 3.6.2</a:t>
            </a:r>
          </a:p>
          <a:p>
            <a:pPr marL="0" indent="0" algn="ctr">
              <a:buNone/>
            </a:pPr>
            <a:r>
              <a:rPr lang="id-ID" dirty="0" smtClean="0"/>
              <a:t>Tekan Install Now</a:t>
            </a:r>
            <a:endParaRPr lang="id-ID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42953" y="2473035"/>
            <a:ext cx="5425655" cy="33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7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2139"/>
            <a:ext cx="8534400" cy="914399"/>
          </a:xfrm>
        </p:spPr>
        <p:txBody>
          <a:bodyPr>
            <a:normAutofit fontScale="90000"/>
          </a:bodyPr>
          <a:lstStyle/>
          <a:p>
            <a:pPr algn="ctr"/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Instalasi python</a:t>
            </a: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id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572000"/>
            <a:ext cx="8534400" cy="768927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/>
              <a:t>Setelah itu tunggu prosses instalasinya 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52943" y="1612670"/>
            <a:ext cx="5219210" cy="29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534" y="163822"/>
            <a:ext cx="8534400" cy="1507067"/>
          </a:xfrm>
        </p:spPr>
        <p:txBody>
          <a:bodyPr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INSTALASI PYTHON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346" y="2129443"/>
            <a:ext cx="8534400" cy="36700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id-ID" dirty="0" smtClean="0"/>
          </a:p>
          <a:p>
            <a:pPr marL="457200" lvl="1" indent="0">
              <a:buNone/>
            </a:pPr>
            <a:endParaRPr lang="id-ID" dirty="0"/>
          </a:p>
          <a:p>
            <a:pPr marL="457200" lvl="1" indent="0">
              <a:buNone/>
            </a:pPr>
            <a:endParaRPr lang="id-ID" dirty="0" smtClean="0"/>
          </a:p>
          <a:p>
            <a:pPr marL="457200" lvl="1" indent="0">
              <a:buNone/>
            </a:pPr>
            <a:endParaRPr lang="id-ID" dirty="0"/>
          </a:p>
          <a:p>
            <a:pPr marL="457200" lvl="1" indent="0">
              <a:buNone/>
            </a:pPr>
            <a:endParaRPr lang="id-ID" dirty="0" smtClean="0"/>
          </a:p>
          <a:p>
            <a:pPr marL="457200" lvl="1" indent="0">
              <a:buNone/>
            </a:pPr>
            <a:endParaRPr lang="id-ID" dirty="0"/>
          </a:p>
          <a:p>
            <a:pPr marL="457200" lvl="1" indent="0">
              <a:buNone/>
            </a:pPr>
            <a:endParaRPr lang="id-ID" dirty="0"/>
          </a:p>
          <a:p>
            <a:pPr marL="457200" lvl="1" indent="0">
              <a:buNone/>
            </a:pPr>
            <a:r>
              <a:rPr lang="id-ID" dirty="0" smtClean="0"/>
              <a:t>Jika instalasi sudah sukses maka akan muncul tampilan seperti ini</a:t>
            </a:r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88610" y="1397135"/>
            <a:ext cx="573151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0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3" y="547099"/>
            <a:ext cx="8534400" cy="1507067"/>
          </a:xfrm>
        </p:spPr>
        <p:txBody>
          <a:bodyPr/>
          <a:lstStyle/>
          <a:p>
            <a:pPr algn="ctr"/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903" y="2286921"/>
            <a:ext cx="8534400" cy="425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Variabel adalah lokasi penyimpanan dan terkait nama simbolis yang berisi informasi atau nilai</a:t>
            </a:r>
          </a:p>
          <a:p>
            <a:pPr marL="0" indent="0">
              <a:buNone/>
            </a:pPr>
            <a:r>
              <a:rPr lang="id-ID" b="1" dirty="0" smtClean="0"/>
              <a:t>Aturan penulisan variabel pada python</a:t>
            </a:r>
          </a:p>
          <a:p>
            <a:r>
              <a:rPr lang="id-ID" b="1" dirty="0" smtClean="0"/>
              <a:t>Nama variabel diawali huruf atau underscore</a:t>
            </a:r>
            <a:endParaRPr lang="id-ID" b="1" dirty="0"/>
          </a:p>
          <a:p>
            <a:r>
              <a:rPr lang="id-ID" b="1" dirty="0" smtClean="0"/>
              <a:t>Karakter selanjutnya dapat berupa huruf, underscore atau angka</a:t>
            </a:r>
          </a:p>
          <a:p>
            <a:r>
              <a:rPr lang="id-ID" b="1" dirty="0" smtClean="0"/>
              <a:t>Nama variabel bersifat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55783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04" y="838045"/>
            <a:ext cx="8534400" cy="1507067"/>
          </a:xfrm>
        </p:spPr>
        <p:txBody>
          <a:bodyPr>
            <a:normAutofit/>
          </a:bodyPr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593" y="2525922"/>
            <a:ext cx="8534400" cy="25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9157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37359"/>
            <a:ext cx="8534400" cy="4646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Secara umum tipe data dalam python terdiri dari </a:t>
            </a:r>
          </a:p>
          <a:p>
            <a:r>
              <a:rPr lang="id-ID" dirty="0" smtClean="0"/>
              <a:t>Angka</a:t>
            </a:r>
          </a:p>
          <a:p>
            <a:r>
              <a:rPr lang="id-ID" dirty="0" smtClean="0"/>
              <a:t>teks</a:t>
            </a:r>
          </a:p>
          <a:p>
            <a:r>
              <a:rPr lang="id-ID" dirty="0" smtClean="0"/>
              <a:t>boolean</a:t>
            </a:r>
          </a:p>
          <a:p>
            <a:r>
              <a:rPr lang="id-ID" dirty="0" smtClean="0"/>
              <a:t>List </a:t>
            </a:r>
          </a:p>
          <a:p>
            <a:r>
              <a:rPr lang="id-ID" dirty="0" smtClean="0"/>
              <a:t>Tuple</a:t>
            </a:r>
          </a:p>
          <a:p>
            <a:r>
              <a:rPr lang="id-ID" dirty="0" smtClean="0"/>
              <a:t>Dictionary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15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81843"/>
            <a:ext cx="8534400" cy="2190404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Tipe data angka</a:t>
            </a:r>
          </a:p>
          <a:p>
            <a:r>
              <a:rPr lang="id-ID" dirty="0" smtClean="0"/>
              <a:t>Int : bilangan bulat</a:t>
            </a:r>
          </a:p>
          <a:p>
            <a:r>
              <a:rPr lang="id-ID" dirty="0" smtClean="0"/>
              <a:t>Float : bilangan pecahan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89" y="2410257"/>
            <a:ext cx="6219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57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236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Slice</vt:lpstr>
      <vt:lpstr>DEEP LEARNING (PENGENALAN PYTHON) </vt:lpstr>
      <vt:lpstr>python</vt:lpstr>
      <vt:lpstr>Instalasi python</vt:lpstr>
      <vt:lpstr>   Instalasi python        </vt:lpstr>
      <vt:lpstr>INSTALASI PYTHON</vt:lpstr>
      <vt:lpstr>VARIABEL</vt:lpstr>
      <vt:lpstr>Contoh </vt:lpstr>
      <vt:lpstr>Tipe data python</vt:lpstr>
      <vt:lpstr>Tipe data pYTHON</vt:lpstr>
      <vt:lpstr>Tipe data python</vt:lpstr>
      <vt:lpstr>Tipe data python</vt:lpstr>
      <vt:lpstr>Tipe data python</vt:lpstr>
      <vt:lpstr>TIPE DATA PYHON</vt:lpstr>
      <vt:lpstr>Tipe data python</vt:lpstr>
      <vt:lpstr>Percabangan</vt:lpstr>
      <vt:lpstr>Perulangan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(PENGENALAN PYTHON)</dc:title>
  <dc:creator>Windows User</dc:creator>
  <cp:lastModifiedBy>Windows User</cp:lastModifiedBy>
  <cp:revision>11</cp:revision>
  <dcterms:created xsi:type="dcterms:W3CDTF">2019-03-23T07:59:42Z</dcterms:created>
  <dcterms:modified xsi:type="dcterms:W3CDTF">2019-03-23T10:13:30Z</dcterms:modified>
</cp:coreProperties>
</file>