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bf9f91306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3bf9f91306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bf9f91306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bf9f91306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bbdbc14c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bbdbc14c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bbdbc14cf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bbdbc14cf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bbdbc14c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bbdbc14c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bf8dec08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bf8dec08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bf8dec08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3bf8dec08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bf8dec08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bf8dec08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bf8dec08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bf8dec08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bf8dec08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bf8dec08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601670" y="1502815"/>
            <a:ext cx="7940700" cy="15270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01670" y="3487980"/>
            <a:ext cx="794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 i="0" sz="2800">
                <a:solidFill>
                  <a:schemeClr val="dk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pic>
        <p:nvPicPr>
          <p:cNvPr descr="E:\websites\free-power-point-templates\2012\logos.png" id="87" name="Google Shape;8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448965" y="281175"/>
            <a:ext cx="82461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448965" y="1350110"/>
            <a:ext cx="8246100" cy="3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448965" y="433880"/>
            <a:ext cx="64137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48965" y="1197405"/>
            <a:ext cx="6413700" cy="3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448965" y="281175"/>
            <a:ext cx="82461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536879" y="180822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536879" y="2280621"/>
            <a:ext cx="4040100" cy="22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4" name="Google Shape;34;p5"/>
          <p:cNvSpPr txBox="1"/>
          <p:nvPr>
            <p:ph idx="3" type="body"/>
          </p:nvPr>
        </p:nvSpPr>
        <p:spPr>
          <a:xfrm>
            <a:off x="4572000" y="180822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5"/>
          <p:cNvSpPr txBox="1"/>
          <p:nvPr>
            <p:ph idx="4" type="body"/>
          </p:nvPr>
        </p:nvSpPr>
        <p:spPr>
          <a:xfrm>
            <a:off x="4572000" y="2280621"/>
            <a:ext cx="4041900" cy="22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-9150" y="5213747"/>
            <a:ext cx="838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4499700" y="1034875"/>
            <a:ext cx="3859800" cy="75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 sz="3900">
                <a:latin typeface="Impact"/>
                <a:ea typeface="Impact"/>
                <a:cs typeface="Impact"/>
                <a:sym typeface="Impact"/>
              </a:rPr>
              <a:t>UAS BLOCKCHAIN</a:t>
            </a:r>
            <a:endParaRPr sz="39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3896075" y="1715100"/>
            <a:ext cx="5343300" cy="17133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id" sz="3129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Arasy Bazwir  		    (1103183236)</a:t>
            </a:r>
            <a:endParaRPr b="1" sz="3129"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id" sz="3129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Alifia Fairuz Z		    (1103184193)</a:t>
            </a:r>
            <a:endParaRPr b="1" sz="3129"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id" sz="3129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Ryndam Putra A	    (1103184020)</a:t>
            </a:r>
            <a:endParaRPr b="1" sz="3129"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id" sz="3028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Fajri Nurfauzan  	    </a:t>
            </a:r>
            <a:r>
              <a:rPr b="1" lang="id" sz="3171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(1103180184)</a:t>
            </a:r>
            <a:endParaRPr b="1" sz="3171"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744702" y="51150"/>
            <a:ext cx="7381500" cy="725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100">
                <a:solidFill>
                  <a:srgbClr val="FFFFFF"/>
                </a:solidFill>
                <a:highlight>
                  <a:srgbClr val="FF9900"/>
                </a:highlight>
                <a:latin typeface="Impact"/>
                <a:ea typeface="Impact"/>
                <a:cs typeface="Impact"/>
                <a:sym typeface="Impact"/>
              </a:rPr>
              <a:t>Front end Fund Me (Example)</a:t>
            </a:r>
            <a:endParaRPr sz="3100">
              <a:solidFill>
                <a:srgbClr val="FFFFFF"/>
              </a:solidFill>
              <a:highlight>
                <a:srgbClr val="FF9900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2705100" y="2781225"/>
            <a:ext cx="3966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Impact"/>
                <a:ea typeface="Impact"/>
                <a:cs typeface="Impact"/>
                <a:sym typeface="Impact"/>
              </a:rPr>
              <a:t>Description: </a:t>
            </a:r>
            <a:r>
              <a:rPr lang="id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This is a preview of Fund Me Front end showing menu, Connect, Get Balance, Withdraw, and searching  ETH Amount.</a:t>
            </a:r>
            <a:endParaRPr sz="12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25" y="1827350"/>
            <a:ext cx="8343900" cy="600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744702" y="51150"/>
            <a:ext cx="7381500" cy="725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411">
                <a:solidFill>
                  <a:srgbClr val="FFFFFF"/>
                </a:solidFill>
                <a:highlight>
                  <a:srgbClr val="FF9900"/>
                </a:highlight>
                <a:latin typeface="Impact"/>
                <a:ea typeface="Impact"/>
                <a:cs typeface="Impact"/>
                <a:sym typeface="Impact"/>
              </a:rPr>
              <a:t>Hardhat Smart Contract Lottery</a:t>
            </a:r>
            <a:endParaRPr sz="3411">
              <a:solidFill>
                <a:srgbClr val="FFFFFF"/>
              </a:solidFill>
              <a:highlight>
                <a:srgbClr val="FF9900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2680025" y="4223025"/>
            <a:ext cx="396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Impact"/>
                <a:ea typeface="Impact"/>
                <a:cs typeface="Impact"/>
                <a:sym typeface="Impact"/>
              </a:rPr>
              <a:t>Description: </a:t>
            </a:r>
            <a:r>
              <a:rPr lang="id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This is a preview of the Hardhat Smart Contract Lottery scripts.</a:t>
            </a:r>
            <a:endParaRPr sz="12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175" y="822575"/>
            <a:ext cx="7319501" cy="34004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6840" y="192655"/>
            <a:ext cx="6413700" cy="725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00"/>
                </a:solidFill>
                <a:latin typeface="Impact"/>
                <a:ea typeface="Impact"/>
                <a:cs typeface="Impact"/>
                <a:sym typeface="Impact"/>
              </a:rPr>
              <a:t>What is Blockchain</a:t>
            </a:r>
            <a:endParaRPr>
              <a:solidFill>
                <a:srgbClr val="FFFF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122800" y="959675"/>
            <a:ext cx="5855100" cy="3511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269999" lvl="0" marL="0" rtl="0" algn="just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id" sz="1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 blockchain is a distributed database or ledger that is shared among the nodes of a computer network. As a database, a blockchain stores information electronically in digital format. Blockchains are best known for their crucial role in cryptocurrency systems, such as Bitcoin, for maintaining a secure and decentralized record of transactions. The innovation with a blockchain is that it guarantees the fidelity and security of a record of data and generates trust without the need for a trusted third party.</a:t>
            </a:r>
            <a:endParaRPr sz="1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860">
              <a:solidFill>
                <a:srgbClr val="FFFFFF"/>
              </a:solidFill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7900" y="40902"/>
            <a:ext cx="1663775" cy="166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6840" y="192655"/>
            <a:ext cx="6413700" cy="725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00"/>
                </a:solidFill>
                <a:latin typeface="Impact"/>
                <a:ea typeface="Impact"/>
                <a:cs typeface="Impact"/>
                <a:sym typeface="Impact"/>
              </a:rPr>
              <a:t>What is Remix IDE</a:t>
            </a:r>
            <a:endParaRPr>
              <a:solidFill>
                <a:srgbClr val="FFFF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111475" y="1118100"/>
            <a:ext cx="5855100" cy="3511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269999" lvl="0" marL="0" rtl="0" algn="just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id" sz="185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Remix IDE is an open source web and desktop application. It fosters a fast development cycle and has a rich set of plugins with intuitive GUIs. Remix is used for the entire journey of contract development with Solidity language as well as a playground for learning and teaching Ethereum.</a:t>
            </a:r>
            <a:endParaRPr sz="185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269999" lvl="0" marL="0" rtl="0" algn="just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sz="1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860">
              <a:solidFill>
                <a:srgbClr val="FFFFFF"/>
              </a:solidFill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19494">
            <a:off x="5507850" y="28300"/>
            <a:ext cx="1791575" cy="170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600" y="576325"/>
            <a:ext cx="5741201" cy="3200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3" name="Google Shape;113;p17"/>
          <p:cNvSpPr txBox="1"/>
          <p:nvPr>
            <p:ph type="title"/>
          </p:nvPr>
        </p:nvSpPr>
        <p:spPr>
          <a:xfrm>
            <a:off x="926502" y="-175600"/>
            <a:ext cx="7381500" cy="725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100">
                <a:solidFill>
                  <a:schemeClr val="lt1"/>
                </a:solidFill>
                <a:highlight>
                  <a:schemeClr val="accent6"/>
                </a:highlight>
                <a:latin typeface="Impact"/>
                <a:ea typeface="Impact"/>
                <a:cs typeface="Impact"/>
                <a:sym typeface="Impact"/>
              </a:rPr>
              <a:t>Remix Simple Storage (Example)</a:t>
            </a:r>
            <a:endParaRPr sz="3100">
              <a:solidFill>
                <a:schemeClr val="lt1"/>
              </a:solidFill>
              <a:highlight>
                <a:schemeClr val="accent6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2668325" y="3746700"/>
            <a:ext cx="4352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Impact"/>
                <a:ea typeface="Impact"/>
                <a:cs typeface="Impact"/>
                <a:sym typeface="Impact"/>
              </a:rPr>
              <a:t>D</a:t>
            </a:r>
            <a:r>
              <a:rPr lang="id">
                <a:latin typeface="Impact"/>
                <a:ea typeface="Impact"/>
                <a:cs typeface="Impact"/>
                <a:sym typeface="Impact"/>
              </a:rPr>
              <a:t>escription: </a:t>
            </a:r>
            <a:r>
              <a:rPr lang="id">
                <a:latin typeface="Impact"/>
                <a:ea typeface="Impact"/>
                <a:cs typeface="Impact"/>
                <a:sym typeface="Impact"/>
              </a:rPr>
              <a:t>This is a preview of Contract Remix Simple Storage, which uses the VM JavaScript Environment (London).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926502" y="-175600"/>
            <a:ext cx="7381500" cy="725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100">
                <a:solidFill>
                  <a:srgbClr val="FFFFFF"/>
                </a:solidFill>
                <a:highlight>
                  <a:srgbClr val="FF9900"/>
                </a:highlight>
                <a:latin typeface="Impact"/>
                <a:ea typeface="Impact"/>
                <a:cs typeface="Impact"/>
                <a:sym typeface="Impact"/>
              </a:rPr>
              <a:t>Remix Storage Factory</a:t>
            </a:r>
            <a:endParaRPr sz="3100">
              <a:solidFill>
                <a:srgbClr val="FFFFFF"/>
              </a:solidFill>
              <a:highlight>
                <a:srgbClr val="FF9900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2726725" y="3717500"/>
            <a:ext cx="4352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Impact"/>
                <a:ea typeface="Impact"/>
                <a:cs typeface="Impact"/>
                <a:sym typeface="Impact"/>
              </a:rPr>
              <a:t>Description: This is a preview of Contract </a:t>
            </a:r>
            <a:r>
              <a:rPr lang="id">
                <a:latin typeface="Impact"/>
                <a:ea typeface="Impact"/>
                <a:cs typeface="Impact"/>
                <a:sym typeface="Impact"/>
              </a:rPr>
              <a:t>Remix Storage Factory,</a:t>
            </a:r>
            <a:r>
              <a:rPr lang="id">
                <a:latin typeface="Impact"/>
                <a:ea typeface="Impact"/>
                <a:cs typeface="Impact"/>
                <a:sym typeface="Impact"/>
              </a:rPr>
              <a:t> which uses the VM JavaScript Environment (London).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3900" y="702200"/>
            <a:ext cx="5396207" cy="298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926502" y="-175600"/>
            <a:ext cx="7381500" cy="725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100">
                <a:solidFill>
                  <a:srgbClr val="FFFFFF"/>
                </a:solidFill>
                <a:highlight>
                  <a:srgbClr val="FF9900"/>
                </a:highlight>
                <a:latin typeface="Impact"/>
                <a:ea typeface="Impact"/>
                <a:cs typeface="Impact"/>
                <a:sym typeface="Impact"/>
              </a:rPr>
              <a:t>Remix Fund Me</a:t>
            </a:r>
            <a:endParaRPr sz="3100">
              <a:solidFill>
                <a:srgbClr val="FFFFFF"/>
              </a:solidFill>
              <a:highlight>
                <a:srgbClr val="FF9900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2705875" y="3721675"/>
            <a:ext cx="435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Impact"/>
                <a:ea typeface="Impact"/>
                <a:cs typeface="Impact"/>
                <a:sym typeface="Impact"/>
              </a:rPr>
              <a:t>Description: This is a preview of</a:t>
            </a:r>
            <a:r>
              <a:rPr lang="id">
                <a:latin typeface="Impact"/>
                <a:ea typeface="Impact"/>
                <a:cs typeface="Impact"/>
                <a:sym typeface="Impact"/>
              </a:rPr>
              <a:t> Contract Remix Fund ME, which uses the VM JavaScript Environment (London).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125" y="702200"/>
            <a:ext cx="5404261" cy="298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74102" y="-175600"/>
            <a:ext cx="7381500" cy="725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100">
                <a:solidFill>
                  <a:srgbClr val="FFFFFF"/>
                </a:solidFill>
                <a:highlight>
                  <a:srgbClr val="FF9900"/>
                </a:highlight>
                <a:latin typeface="Impact"/>
                <a:ea typeface="Impact"/>
                <a:cs typeface="Impact"/>
                <a:sym typeface="Impact"/>
              </a:rPr>
              <a:t>Deploy Ether.js</a:t>
            </a:r>
            <a:endParaRPr sz="3100">
              <a:solidFill>
                <a:srgbClr val="FFFFFF"/>
              </a:solidFill>
              <a:highlight>
                <a:srgbClr val="FF9900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2822675" y="3704975"/>
            <a:ext cx="396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Impact"/>
                <a:ea typeface="Impact"/>
                <a:cs typeface="Impact"/>
                <a:sym typeface="Impact"/>
              </a:rPr>
              <a:t>Description: This is a preview </a:t>
            </a:r>
            <a:r>
              <a:rPr lang="id">
                <a:latin typeface="Impact"/>
                <a:ea typeface="Impact"/>
                <a:cs typeface="Impact"/>
                <a:sym typeface="Impact"/>
              </a:rPr>
              <a:t>of the Ether.js code Deployment.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2550" y="688775"/>
            <a:ext cx="4614965" cy="298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74102" y="-175600"/>
            <a:ext cx="7381500" cy="725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100">
                <a:solidFill>
                  <a:srgbClr val="FFFFFF"/>
                </a:solidFill>
                <a:highlight>
                  <a:srgbClr val="FF9900"/>
                </a:highlight>
                <a:latin typeface="Impact"/>
                <a:ea typeface="Impact"/>
                <a:cs typeface="Impact"/>
                <a:sym typeface="Impact"/>
              </a:rPr>
              <a:t>Hard hat Simple Storage</a:t>
            </a:r>
            <a:endParaRPr sz="3100">
              <a:solidFill>
                <a:srgbClr val="FFFFFF"/>
              </a:solidFill>
              <a:highlight>
                <a:srgbClr val="FF9900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2822675" y="3704975"/>
            <a:ext cx="3966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Impact"/>
                <a:ea typeface="Impact"/>
                <a:cs typeface="Impact"/>
                <a:sym typeface="Impact"/>
              </a:rPr>
              <a:t>Description: This is a preview of Scripts Hard Hat Simple Storage, for the development on the Gitpod Platform.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7900" y="674100"/>
            <a:ext cx="5329648" cy="2850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74102" y="-175600"/>
            <a:ext cx="7381500" cy="725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100">
                <a:solidFill>
                  <a:srgbClr val="FFFFFF"/>
                </a:solidFill>
                <a:highlight>
                  <a:srgbClr val="FF9900"/>
                </a:highlight>
                <a:latin typeface="Impact"/>
                <a:ea typeface="Impact"/>
                <a:cs typeface="Impact"/>
                <a:sym typeface="Impact"/>
              </a:rPr>
              <a:t>Ha</a:t>
            </a:r>
            <a:r>
              <a:rPr b="0" lang="id" sz="3100">
                <a:solidFill>
                  <a:srgbClr val="FFFFFF"/>
                </a:solidFill>
                <a:highlight>
                  <a:srgbClr val="FF9900"/>
                </a:highlight>
                <a:latin typeface="Impact"/>
                <a:ea typeface="Impact"/>
                <a:cs typeface="Impact"/>
                <a:sym typeface="Impact"/>
              </a:rPr>
              <a:t>rd hat </a:t>
            </a:r>
            <a:r>
              <a:rPr b="0" lang="id" sz="3166">
                <a:solidFill>
                  <a:srgbClr val="FFFFFF"/>
                </a:solidFill>
                <a:highlight>
                  <a:srgbClr val="FF9900"/>
                </a:highlight>
                <a:latin typeface="Impact"/>
                <a:ea typeface="Impact"/>
                <a:cs typeface="Impact"/>
                <a:sym typeface="Impact"/>
              </a:rPr>
              <a:t>Fund Me</a:t>
            </a:r>
            <a:endParaRPr sz="1866">
              <a:solidFill>
                <a:srgbClr val="FFFFFF"/>
              </a:solidFill>
              <a:highlight>
                <a:srgbClr val="FF9900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2822675" y="3704975"/>
            <a:ext cx="396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Impact"/>
                <a:ea typeface="Impact"/>
                <a:cs typeface="Impact"/>
                <a:sym typeface="Impact"/>
              </a:rPr>
              <a:t>Description: </a:t>
            </a:r>
            <a:r>
              <a:rPr lang="id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This is a preview of Scripts Hard Hat Fund Me for the development on the Gitpod Platform.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150" y="681300"/>
            <a:ext cx="5329648" cy="285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