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60" r:id="rId3"/>
    <p:sldId id="296" r:id="rId4"/>
    <p:sldId id="258" r:id="rId5"/>
    <p:sldId id="263" r:id="rId6"/>
    <p:sldId id="259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275" r:id="rId18"/>
  </p:sldIdLst>
  <p:sldSz cx="9144000" cy="5143500" type="screen16x9"/>
  <p:notesSz cx="6858000" cy="9144000"/>
  <p:embeddedFontLst>
    <p:embeddedFont>
      <p:font typeface="Assistant" pitchFamily="2" charset="-79"/>
      <p:regular r:id="rId20"/>
      <p:bold r:id="rId21"/>
    </p:embeddedFont>
    <p:embeddedFont>
      <p:font typeface="Nunito Light" pitchFamily="2" charset="0"/>
      <p:regular r:id="rId22"/>
      <p:italic r:id="rId23"/>
    </p:embeddedFont>
    <p:embeddedFont>
      <p:font typeface="Sora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BBC2EC-282A-46A7-BD09-463657B63090}">
  <a:tblStyle styleId="{30BBC2EC-282A-46A7-BD09-463657B63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3DAAEE-C8E1-4AB5-95CE-D3142A738C8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717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14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284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045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489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937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3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43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977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248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099" y="1609650"/>
            <a:ext cx="7713900" cy="14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"/>
          <p:cNvSpPr txBox="1">
            <a:spLocks noGrp="1"/>
          </p:cNvSpPr>
          <p:nvPr>
            <p:ph type="ctrTitle"/>
          </p:nvPr>
        </p:nvSpPr>
        <p:spPr>
          <a:xfrm>
            <a:off x="2382300" y="822588"/>
            <a:ext cx="43794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8" name="Google Shape;378;p23"/>
          <p:cNvSpPr txBox="1">
            <a:spLocks noGrp="1"/>
          </p:cNvSpPr>
          <p:nvPr>
            <p:ph type="subTitle" idx="1"/>
          </p:nvPr>
        </p:nvSpPr>
        <p:spPr>
          <a:xfrm>
            <a:off x="2382300" y="1777238"/>
            <a:ext cx="4379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9" name="Google Shape;379;p23"/>
          <p:cNvSpPr txBox="1"/>
          <p:nvPr/>
        </p:nvSpPr>
        <p:spPr>
          <a:xfrm>
            <a:off x="2382300" y="3373212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includes icons by </a:t>
            </a:r>
            <a:r>
              <a:rPr lang="en" sz="10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lang="en" sz="10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380" name="Google Shape;380;p23"/>
          <p:cNvGrpSpPr/>
          <p:nvPr/>
        </p:nvGrpSpPr>
        <p:grpSpPr>
          <a:xfrm>
            <a:off x="-970075" y="-260969"/>
            <a:ext cx="10114085" cy="6434830"/>
            <a:chOff x="-970075" y="-260969"/>
            <a:chExt cx="10114085" cy="6434830"/>
          </a:xfrm>
        </p:grpSpPr>
        <p:sp>
          <p:nvSpPr>
            <p:cNvPr id="381" name="Google Shape;381;p23"/>
            <p:cNvSpPr/>
            <p:nvPr/>
          </p:nvSpPr>
          <p:spPr>
            <a:xfrm>
              <a:off x="788610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-970075" y="17292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83" name="Google Shape;383;p23"/>
            <p:cNvGrpSpPr/>
            <p:nvPr/>
          </p:nvGrpSpPr>
          <p:grpSpPr>
            <a:xfrm>
              <a:off x="1753250" y="4608506"/>
              <a:ext cx="457692" cy="146187"/>
              <a:chOff x="715100" y="4416700"/>
              <a:chExt cx="559800" cy="178800"/>
            </a:xfrm>
          </p:grpSpPr>
          <p:sp>
            <p:nvSpPr>
              <p:cNvPr id="384" name="Google Shape;384;p2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5" name="Google Shape;385;p2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6" name="Google Shape;386;p23"/>
            <p:cNvGrpSpPr/>
            <p:nvPr/>
          </p:nvGrpSpPr>
          <p:grpSpPr>
            <a:xfrm flipH="1">
              <a:off x="7089452" y="4121822"/>
              <a:ext cx="2054558" cy="2052038"/>
              <a:chOff x="2661627" y="4121822"/>
              <a:chExt cx="2054558" cy="2052038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9" name="Google Shape;389;p2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0" name="Google Shape;390;p2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1" name="Google Shape;391;p2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3" name="Google Shape;393;p2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4" name="Google Shape;394;p2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6" name="Google Shape;396;p2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7" name="Google Shape;397;p2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8" name="Google Shape;398;p2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9" name="Google Shape;399;p2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1" name="Google Shape;401;p2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2" name="Google Shape;402;p2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03" name="Google Shape;403;p23"/>
            <p:cNvGrpSpPr/>
            <p:nvPr/>
          </p:nvGrpSpPr>
          <p:grpSpPr>
            <a:xfrm flipH="1">
              <a:off x="715099" y="-260969"/>
              <a:ext cx="1282527" cy="1043744"/>
              <a:chOff x="5577063" y="-266175"/>
              <a:chExt cx="1527000" cy="1242700"/>
            </a:xfrm>
          </p:grpSpPr>
          <p:sp>
            <p:nvSpPr>
              <p:cNvPr id="404" name="Google Shape;404;p2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5" name="Google Shape;405;p2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6" name="Google Shape;406;p2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8" name="Google Shape;408;p2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9" name="Google Shape;409;p2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0" name="Google Shape;410;p2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1" name="Google Shape;411;p2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12" name="Google Shape;412;p23"/>
            <p:cNvGrpSpPr/>
            <p:nvPr/>
          </p:nvGrpSpPr>
          <p:grpSpPr>
            <a:xfrm>
              <a:off x="4218021" y="388710"/>
              <a:ext cx="707960" cy="146187"/>
              <a:chOff x="7797150" y="445600"/>
              <a:chExt cx="865900" cy="178800"/>
            </a:xfrm>
          </p:grpSpPr>
          <p:sp>
            <p:nvSpPr>
              <p:cNvPr id="413" name="Google Shape;413;p2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4" name="Google Shape;414;p2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5" name="Google Shape;415;p2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4"/>
          <p:cNvGrpSpPr/>
          <p:nvPr/>
        </p:nvGrpSpPr>
        <p:grpSpPr>
          <a:xfrm>
            <a:off x="-50" y="-12559"/>
            <a:ext cx="9144050" cy="5156057"/>
            <a:chOff x="-50" y="-12559"/>
            <a:chExt cx="9144050" cy="5156057"/>
          </a:xfrm>
        </p:grpSpPr>
        <p:sp>
          <p:nvSpPr>
            <p:cNvPr id="418" name="Google Shape;418;p24"/>
            <p:cNvSpPr/>
            <p:nvPr/>
          </p:nvSpPr>
          <p:spPr>
            <a:xfrm rot="10800000" flipH="1">
              <a:off x="-50" y="4602454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 rot="10800000" flipH="1">
              <a:off x="7458900" y="-12559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20" name="Google Shape;420;p24"/>
            <p:cNvGrpSpPr/>
            <p:nvPr/>
          </p:nvGrpSpPr>
          <p:grpSpPr>
            <a:xfrm rot="10800000" flipH="1">
              <a:off x="714975" y="535848"/>
              <a:ext cx="457692" cy="146187"/>
              <a:chOff x="715100" y="4416700"/>
              <a:chExt cx="559800" cy="178800"/>
            </a:xfrm>
          </p:grpSpPr>
          <p:sp>
            <p:nvSpPr>
              <p:cNvPr id="421" name="Google Shape;421;p2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3" name="Google Shape;423;p24"/>
            <p:cNvGrpSpPr/>
            <p:nvPr/>
          </p:nvGrpSpPr>
          <p:grpSpPr>
            <a:xfrm rot="10800000" flipH="1">
              <a:off x="8074871" y="4522720"/>
              <a:ext cx="707960" cy="146187"/>
              <a:chOff x="7797150" y="445600"/>
              <a:chExt cx="865900" cy="178800"/>
            </a:xfrm>
          </p:grpSpPr>
          <p:sp>
            <p:nvSpPr>
              <p:cNvPr id="424" name="Google Shape;424;p2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7" name="Google Shape;427;p24"/>
            <p:cNvGrpSpPr/>
            <p:nvPr/>
          </p:nvGrpSpPr>
          <p:grpSpPr>
            <a:xfrm rot="10800000" flipH="1">
              <a:off x="2661577" y="-12544"/>
              <a:ext cx="2054558" cy="2052038"/>
              <a:chOff x="2661627" y="4121822"/>
              <a:chExt cx="2054558" cy="2052038"/>
            </a:xfrm>
          </p:grpSpPr>
          <p:sp>
            <p:nvSpPr>
              <p:cNvPr id="428" name="Google Shape;428;p24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44" name="Google Shape;444;p24"/>
            <p:cNvGrpSpPr/>
            <p:nvPr/>
          </p:nvGrpSpPr>
          <p:grpSpPr>
            <a:xfrm rot="10800000" flipH="1">
              <a:off x="5057224" y="4099754"/>
              <a:ext cx="1282527" cy="1043744"/>
              <a:chOff x="5577063" y="-266175"/>
              <a:chExt cx="1527000" cy="1242700"/>
            </a:xfrm>
          </p:grpSpPr>
          <p:sp>
            <p:nvSpPr>
              <p:cNvPr id="445" name="Google Shape;445;p24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5"/>
          <p:cNvGrpSpPr/>
          <p:nvPr/>
        </p:nvGrpSpPr>
        <p:grpSpPr>
          <a:xfrm>
            <a:off x="0" y="6"/>
            <a:ext cx="9144100" cy="5147655"/>
            <a:chOff x="0" y="6"/>
            <a:chExt cx="9144100" cy="5147655"/>
          </a:xfrm>
        </p:grpSpPr>
        <p:sp>
          <p:nvSpPr>
            <p:cNvPr id="455" name="Google Shape;455;p25"/>
            <p:cNvSpPr/>
            <p:nvPr/>
          </p:nvSpPr>
          <p:spPr>
            <a:xfrm rot="10800000" flipH="1">
              <a:off x="0" y="16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 rot="10800000" flipH="1">
              <a:off x="7459000" y="3462541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57" name="Google Shape;457;p25"/>
            <p:cNvGrpSpPr/>
            <p:nvPr/>
          </p:nvGrpSpPr>
          <p:grpSpPr>
            <a:xfrm rot="10800000" flipH="1">
              <a:off x="4343154" y="4539548"/>
              <a:ext cx="457692" cy="146187"/>
              <a:chOff x="715100" y="4416700"/>
              <a:chExt cx="559800" cy="178800"/>
            </a:xfrm>
          </p:grpSpPr>
          <p:sp>
            <p:nvSpPr>
              <p:cNvPr id="458" name="Google Shape;458;p2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0" name="Google Shape;460;p25"/>
            <p:cNvGrpSpPr/>
            <p:nvPr/>
          </p:nvGrpSpPr>
          <p:grpSpPr>
            <a:xfrm rot="10800000" flipH="1">
              <a:off x="4218020" y="466045"/>
              <a:ext cx="707960" cy="146187"/>
              <a:chOff x="7797150" y="445600"/>
              <a:chExt cx="865900" cy="178800"/>
            </a:xfrm>
          </p:grpSpPr>
          <p:sp>
            <p:nvSpPr>
              <p:cNvPr id="461" name="Google Shape;461;p25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4" name="Google Shape;464;p25"/>
            <p:cNvGrpSpPr/>
            <p:nvPr/>
          </p:nvGrpSpPr>
          <p:grpSpPr>
            <a:xfrm>
              <a:off x="538752" y="3095622"/>
              <a:ext cx="2054558" cy="2052038"/>
              <a:chOff x="2661627" y="4121822"/>
              <a:chExt cx="2054558" cy="2052038"/>
            </a:xfrm>
          </p:grpSpPr>
          <p:sp>
            <p:nvSpPr>
              <p:cNvPr id="465" name="Google Shape;465;p25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81" name="Google Shape;481;p25"/>
            <p:cNvGrpSpPr/>
            <p:nvPr/>
          </p:nvGrpSpPr>
          <p:grpSpPr>
            <a:xfrm>
              <a:off x="7343274" y="6"/>
              <a:ext cx="1282527" cy="1043744"/>
              <a:chOff x="5577063" y="-266175"/>
              <a:chExt cx="1527000" cy="1242700"/>
            </a:xfrm>
          </p:grpSpPr>
          <p:sp>
            <p:nvSpPr>
              <p:cNvPr id="482" name="Google Shape;482;p25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2391900" y="2533651"/>
            <a:ext cx="43602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4027050" y="1655549"/>
            <a:ext cx="1089900" cy="95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50" name="Google Shape;50;p3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51" name="Google Shape;51;p3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53" name="Google Shape;53;p3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54" name="Google Shape;54;p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56" name="Google Shape;56;p3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57" name="Google Shape;57;p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 rot="10800000" flipH="1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 flipH="1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720000" y="2258975"/>
            <a:ext cx="38193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>
            <a:spLocks noGrp="1"/>
          </p:cNvSpPr>
          <p:nvPr>
            <p:ph type="pic" idx="2"/>
          </p:nvPr>
        </p:nvSpPr>
        <p:spPr>
          <a:xfrm>
            <a:off x="5254624" y="535050"/>
            <a:ext cx="3174300" cy="4073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grpSp>
        <p:nvGrpSpPr>
          <p:cNvPr id="119" name="Google Shape;119;p7"/>
          <p:cNvGrpSpPr/>
          <p:nvPr/>
        </p:nvGrpSpPr>
        <p:grpSpPr>
          <a:xfrm>
            <a:off x="719996" y="4608425"/>
            <a:ext cx="3819304" cy="1685100"/>
            <a:chOff x="719996" y="4608425"/>
            <a:chExt cx="3819304" cy="1685100"/>
          </a:xfrm>
        </p:grpSpPr>
        <p:grpSp>
          <p:nvGrpSpPr>
            <p:cNvPr id="120" name="Google Shape;120;p7"/>
            <p:cNvGrpSpPr/>
            <p:nvPr/>
          </p:nvGrpSpPr>
          <p:grpSpPr>
            <a:xfrm>
              <a:off x="719996" y="4608435"/>
              <a:ext cx="707960" cy="146187"/>
              <a:chOff x="7797150" y="445600"/>
              <a:chExt cx="865900" cy="178800"/>
            </a:xfrm>
          </p:grpSpPr>
          <p:sp>
            <p:nvSpPr>
              <p:cNvPr id="121" name="Google Shape;121;p7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24" name="Google Shape;124;p7"/>
            <p:cNvSpPr/>
            <p:nvPr/>
          </p:nvSpPr>
          <p:spPr>
            <a:xfrm>
              <a:off x="2854200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28" name="Google Shape;128;p8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30" name="Google Shape;130;p8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3" name="Google Shape;133;p8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7" name="Google Shape;137;p8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138" name="Google Shape;138;p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54" name="Google Shape;154;p8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155" name="Google Shape;155;p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9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167" name="Google Shape;167;p9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69" name="Google Shape;169;p9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2" name="Google Shape;172;p9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173" name="Google Shape;173;p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6" name="Google Shape;176;p9"/>
            <p:cNvGrpSpPr/>
            <p:nvPr/>
          </p:nvGrpSpPr>
          <p:grpSpPr>
            <a:xfrm rot="10800000" flipH="1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177" name="Google Shape;177;p9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194" name="Google Shape;194;p9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2" hasCustomPrompt="1"/>
          </p:nvPr>
        </p:nvSpPr>
        <p:spPr>
          <a:xfrm>
            <a:off x="1584389" y="1536713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3" hasCustomPrompt="1"/>
          </p:nvPr>
        </p:nvSpPr>
        <p:spPr>
          <a:xfrm>
            <a:off x="1584389" y="3057427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4" hasCustomPrompt="1"/>
          </p:nvPr>
        </p:nvSpPr>
        <p:spPr>
          <a:xfrm>
            <a:off x="4167887" y="1536713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5" hasCustomPrompt="1"/>
          </p:nvPr>
        </p:nvSpPr>
        <p:spPr>
          <a:xfrm>
            <a:off x="4167887" y="3057427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6" hasCustomPrompt="1"/>
          </p:nvPr>
        </p:nvSpPr>
        <p:spPr>
          <a:xfrm>
            <a:off x="6751411" y="1536713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7" hasCustomPrompt="1"/>
          </p:nvPr>
        </p:nvSpPr>
        <p:spPr>
          <a:xfrm>
            <a:off x="6751411" y="3057427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"/>
          </p:nvPr>
        </p:nvSpPr>
        <p:spPr>
          <a:xfrm>
            <a:off x="719939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8"/>
          </p:nvPr>
        </p:nvSpPr>
        <p:spPr>
          <a:xfrm>
            <a:off x="3303437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9"/>
          </p:nvPr>
        </p:nvSpPr>
        <p:spPr>
          <a:xfrm>
            <a:off x="5886961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13"/>
          </p:nvPr>
        </p:nvSpPr>
        <p:spPr>
          <a:xfrm>
            <a:off x="719939" y="3627737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14"/>
          </p:nvPr>
        </p:nvSpPr>
        <p:spPr>
          <a:xfrm>
            <a:off x="3303437" y="3627737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5"/>
          </p:nvPr>
        </p:nvSpPr>
        <p:spPr>
          <a:xfrm>
            <a:off x="5886961" y="3627737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58" name="Google Shape;258;p13"/>
          <p:cNvGrpSpPr/>
          <p:nvPr/>
        </p:nvGrpSpPr>
        <p:grpSpPr>
          <a:xfrm>
            <a:off x="1" y="461906"/>
            <a:ext cx="8886592" cy="4508834"/>
            <a:chOff x="1" y="461906"/>
            <a:chExt cx="8886592" cy="4508834"/>
          </a:xfrm>
        </p:grpSpPr>
        <p:sp>
          <p:nvSpPr>
            <p:cNvPr id="259" name="Google Shape;259;p13"/>
            <p:cNvSpPr/>
            <p:nvPr/>
          </p:nvSpPr>
          <p:spPr>
            <a:xfrm>
              <a:off x="1" y="424624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60" name="Google Shape;260;p13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261" name="Google Shape;261;p1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subTitle" idx="1"/>
          </p:nvPr>
        </p:nvSpPr>
        <p:spPr>
          <a:xfrm>
            <a:off x="1056298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subTitle" idx="2"/>
          </p:nvPr>
        </p:nvSpPr>
        <p:spPr>
          <a:xfrm>
            <a:off x="1056299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subTitle" idx="3"/>
          </p:nvPr>
        </p:nvSpPr>
        <p:spPr>
          <a:xfrm>
            <a:off x="4684802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subTitle" idx="4"/>
          </p:nvPr>
        </p:nvSpPr>
        <p:spPr>
          <a:xfrm>
            <a:off x="1056299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5"/>
          </p:nvPr>
        </p:nvSpPr>
        <p:spPr>
          <a:xfrm>
            <a:off x="4684802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0"/>
          <p:cNvSpPr txBox="1">
            <a:spLocks noGrp="1"/>
          </p:cNvSpPr>
          <p:nvPr>
            <p:ph type="subTitle" idx="6"/>
          </p:nvPr>
        </p:nvSpPr>
        <p:spPr>
          <a:xfrm>
            <a:off x="1056298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8" name="Google Shape;328;p20"/>
          <p:cNvSpPr txBox="1">
            <a:spLocks noGrp="1"/>
          </p:cNvSpPr>
          <p:nvPr>
            <p:ph type="subTitle" idx="7"/>
          </p:nvPr>
        </p:nvSpPr>
        <p:spPr>
          <a:xfrm>
            <a:off x="4684800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9" name="Google Shape;329;p20"/>
          <p:cNvSpPr txBox="1">
            <a:spLocks noGrp="1"/>
          </p:cNvSpPr>
          <p:nvPr>
            <p:ph type="subTitle" idx="8"/>
          </p:nvPr>
        </p:nvSpPr>
        <p:spPr>
          <a:xfrm>
            <a:off x="4684800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330" name="Google Shape;330;p20"/>
          <p:cNvGrpSpPr/>
          <p:nvPr/>
        </p:nvGrpSpPr>
        <p:grpSpPr>
          <a:xfrm>
            <a:off x="7" y="461906"/>
            <a:ext cx="8886586" cy="4442994"/>
            <a:chOff x="7" y="461906"/>
            <a:chExt cx="8886586" cy="4442994"/>
          </a:xfrm>
        </p:grpSpPr>
        <p:grpSp>
          <p:nvGrpSpPr>
            <p:cNvPr id="331" name="Google Shape;331;p20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332" name="Google Shape;332;p20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34" name="Google Shape;334;p20"/>
            <p:cNvSpPr/>
            <p:nvPr/>
          </p:nvSpPr>
          <p:spPr>
            <a:xfrm flipH="1">
              <a:off x="7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6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"/>
          <p:cNvSpPr txBox="1">
            <a:spLocks noGrp="1"/>
          </p:cNvSpPr>
          <p:nvPr>
            <p:ph type="ctrTitle"/>
          </p:nvPr>
        </p:nvSpPr>
        <p:spPr>
          <a:xfrm>
            <a:off x="715099" y="1609650"/>
            <a:ext cx="7713900" cy="14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dirty="0"/>
              <a:t>APLIKASI CEK BARANG TOKO AHONG</a:t>
            </a:r>
            <a:endParaRPr sz="40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32"/>
          <p:cNvGrpSpPr/>
          <p:nvPr/>
        </p:nvGrpSpPr>
        <p:grpSpPr>
          <a:xfrm>
            <a:off x="7082202" y="3098372"/>
            <a:ext cx="2054558" cy="2052044"/>
            <a:chOff x="7082202" y="3098372"/>
            <a:chExt cx="2054558" cy="2052044"/>
          </a:xfrm>
        </p:grpSpPr>
        <p:sp>
          <p:nvSpPr>
            <p:cNvPr id="536" name="Google Shape;536;p32"/>
            <p:cNvSpPr/>
            <p:nvPr/>
          </p:nvSpPr>
          <p:spPr>
            <a:xfrm>
              <a:off x="8109075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8109075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8109075" y="3867889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8366431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852559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7596053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7339548" y="3098372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7852559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8366420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8622915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8880260" y="4124394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596053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7852559" y="4637405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338708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082202" y="4893911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8880260" y="3098372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08B4408-8E57-4BFD-4B7B-BDD843E1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506" y="210392"/>
            <a:ext cx="4724500" cy="442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32"/>
          <p:cNvGrpSpPr/>
          <p:nvPr/>
        </p:nvGrpSpPr>
        <p:grpSpPr>
          <a:xfrm>
            <a:off x="7082202" y="3098372"/>
            <a:ext cx="2054558" cy="2052044"/>
            <a:chOff x="7082202" y="3098372"/>
            <a:chExt cx="2054558" cy="2052044"/>
          </a:xfrm>
        </p:grpSpPr>
        <p:sp>
          <p:nvSpPr>
            <p:cNvPr id="536" name="Google Shape;536;p32"/>
            <p:cNvSpPr/>
            <p:nvPr/>
          </p:nvSpPr>
          <p:spPr>
            <a:xfrm>
              <a:off x="8109075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8109075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8109075" y="3867889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8366431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852559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7596053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7339548" y="3098372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7852559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8366420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8622915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8880260" y="4124394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596053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7852559" y="4637405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338708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082202" y="4893911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8880260" y="3098372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E5C060E-383F-8669-5A74-88893756F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955" y="135168"/>
            <a:ext cx="4466546" cy="450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4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32"/>
          <p:cNvGrpSpPr/>
          <p:nvPr/>
        </p:nvGrpSpPr>
        <p:grpSpPr>
          <a:xfrm>
            <a:off x="7082202" y="3098372"/>
            <a:ext cx="2054558" cy="2052044"/>
            <a:chOff x="7082202" y="3098372"/>
            <a:chExt cx="2054558" cy="2052044"/>
          </a:xfrm>
        </p:grpSpPr>
        <p:sp>
          <p:nvSpPr>
            <p:cNvPr id="536" name="Google Shape;536;p32"/>
            <p:cNvSpPr/>
            <p:nvPr/>
          </p:nvSpPr>
          <p:spPr>
            <a:xfrm>
              <a:off x="8109075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8109075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8109075" y="3867889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8366431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852559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7596053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7339548" y="3098372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7852559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8366420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8622915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8880260" y="4124394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596053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7852559" y="4637405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338708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082202" y="4893911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8880260" y="3098372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FC5BA5B-120D-A2F6-80E6-B436CCE0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980" y="255521"/>
            <a:ext cx="4209948" cy="412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2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32"/>
          <p:cNvGrpSpPr/>
          <p:nvPr/>
        </p:nvGrpSpPr>
        <p:grpSpPr>
          <a:xfrm>
            <a:off x="7082202" y="3098372"/>
            <a:ext cx="2054558" cy="2052044"/>
            <a:chOff x="7082202" y="3098372"/>
            <a:chExt cx="2054558" cy="2052044"/>
          </a:xfrm>
        </p:grpSpPr>
        <p:sp>
          <p:nvSpPr>
            <p:cNvPr id="536" name="Google Shape;536;p32"/>
            <p:cNvSpPr/>
            <p:nvPr/>
          </p:nvSpPr>
          <p:spPr>
            <a:xfrm>
              <a:off x="8109075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8109075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8109075" y="3867889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8366431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852559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7596053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7339548" y="3098372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7852559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8366420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8622915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8880260" y="4124394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596053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7852559" y="4637405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338708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082202" y="4893911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8880260" y="3098372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BF0A9F1-CB0B-DFE9-FF6F-441C6B5E8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70" y="364110"/>
            <a:ext cx="4536417" cy="427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72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32"/>
          <p:cNvGrpSpPr/>
          <p:nvPr/>
        </p:nvGrpSpPr>
        <p:grpSpPr>
          <a:xfrm>
            <a:off x="7082202" y="3098372"/>
            <a:ext cx="2054558" cy="2052044"/>
            <a:chOff x="7082202" y="3098372"/>
            <a:chExt cx="2054558" cy="2052044"/>
          </a:xfrm>
        </p:grpSpPr>
        <p:sp>
          <p:nvSpPr>
            <p:cNvPr id="536" name="Google Shape;536;p32"/>
            <p:cNvSpPr/>
            <p:nvPr/>
          </p:nvSpPr>
          <p:spPr>
            <a:xfrm>
              <a:off x="8109075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8109075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8109075" y="3867889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8366431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852559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7596053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7339548" y="3098372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7852559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8366420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8622915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8880260" y="4124394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596053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7852559" y="4637405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338708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082202" y="4893911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8880260" y="3098372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452F6AD-235F-4D83-50DC-CC6055FE6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02" y="233194"/>
            <a:ext cx="3849815" cy="42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07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2"/>
          <p:cNvSpPr txBox="1">
            <a:spLocks noGrp="1"/>
          </p:cNvSpPr>
          <p:nvPr>
            <p:ph type="title"/>
          </p:nvPr>
        </p:nvSpPr>
        <p:spPr>
          <a:xfrm>
            <a:off x="1922990" y="392559"/>
            <a:ext cx="38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TAMPILAN LUARAN</a:t>
            </a:r>
            <a:endParaRPr dirty="0"/>
          </a:p>
        </p:txBody>
      </p:sp>
      <p:grpSp>
        <p:nvGrpSpPr>
          <p:cNvPr id="535" name="Google Shape;535;p32"/>
          <p:cNvGrpSpPr/>
          <p:nvPr/>
        </p:nvGrpSpPr>
        <p:grpSpPr>
          <a:xfrm>
            <a:off x="7082202" y="3098372"/>
            <a:ext cx="2054558" cy="2052044"/>
            <a:chOff x="7082202" y="3098372"/>
            <a:chExt cx="2054558" cy="2052044"/>
          </a:xfrm>
        </p:grpSpPr>
        <p:sp>
          <p:nvSpPr>
            <p:cNvPr id="536" name="Google Shape;536;p32"/>
            <p:cNvSpPr/>
            <p:nvPr/>
          </p:nvSpPr>
          <p:spPr>
            <a:xfrm>
              <a:off x="8109075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8109075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8109075" y="3867889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8366431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852559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7596053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7339548" y="3098372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7852559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8366420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8622915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8880260" y="4124394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596053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7852559" y="4637405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338708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082202" y="4893911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8880260" y="3098372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2FC6B85-EE4B-F22F-EB3F-194D73E09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297" y="1406585"/>
            <a:ext cx="3970364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3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2"/>
          <p:cNvSpPr txBox="1">
            <a:spLocks noGrp="1"/>
          </p:cNvSpPr>
          <p:nvPr>
            <p:ph type="title"/>
          </p:nvPr>
        </p:nvSpPr>
        <p:spPr>
          <a:xfrm>
            <a:off x="1922990" y="392559"/>
            <a:ext cx="38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TAMPILAN GITHUB</a:t>
            </a:r>
            <a:endParaRPr dirty="0"/>
          </a:p>
        </p:txBody>
      </p:sp>
      <p:grpSp>
        <p:nvGrpSpPr>
          <p:cNvPr id="535" name="Google Shape;535;p32"/>
          <p:cNvGrpSpPr/>
          <p:nvPr/>
        </p:nvGrpSpPr>
        <p:grpSpPr>
          <a:xfrm>
            <a:off x="7082202" y="3098372"/>
            <a:ext cx="2054558" cy="2052044"/>
            <a:chOff x="7082202" y="3098372"/>
            <a:chExt cx="2054558" cy="2052044"/>
          </a:xfrm>
        </p:grpSpPr>
        <p:sp>
          <p:nvSpPr>
            <p:cNvPr id="536" name="Google Shape;536;p32"/>
            <p:cNvSpPr/>
            <p:nvPr/>
          </p:nvSpPr>
          <p:spPr>
            <a:xfrm>
              <a:off x="8109075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8109075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8109075" y="3867889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8366431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852559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7596053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7339548" y="3098372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7852559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8366420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8622915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8880260" y="4124394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596053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7852559" y="4637405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338708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082202" y="4893911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8880260" y="3098372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19FDFF4-17C6-5703-3681-E4ACCA80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308" y="1563995"/>
            <a:ext cx="5926060" cy="28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8"/>
          <p:cNvSpPr txBox="1">
            <a:spLocks noGrp="1"/>
          </p:cNvSpPr>
          <p:nvPr>
            <p:ph type="ctrTitle"/>
          </p:nvPr>
        </p:nvSpPr>
        <p:spPr>
          <a:xfrm>
            <a:off x="2382300" y="1639552"/>
            <a:ext cx="43794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557" name="Google Shape;557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3"/>
          <p:cNvSpPr txBox="1">
            <a:spLocks noGrp="1"/>
          </p:cNvSpPr>
          <p:nvPr>
            <p:ph type="title"/>
          </p:nvPr>
        </p:nvSpPr>
        <p:spPr>
          <a:xfrm>
            <a:off x="2391900" y="1919054"/>
            <a:ext cx="43602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Pada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saya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bantuan</a:t>
            </a:r>
            <a:r>
              <a:rPr lang="en-US" sz="1200" dirty="0"/>
              <a:t> </a:t>
            </a:r>
            <a:r>
              <a:rPr lang="en-US" sz="1200" dirty="0" err="1"/>
              <a:t>bagi</a:t>
            </a:r>
            <a:r>
              <a:rPr lang="en-US" sz="1200" dirty="0"/>
              <a:t> </a:t>
            </a:r>
            <a:r>
              <a:rPr lang="en-US" sz="1200" dirty="0" err="1"/>
              <a:t>pemilik</a:t>
            </a:r>
            <a:r>
              <a:rPr lang="en-US" sz="1200" dirty="0"/>
              <a:t> </a:t>
            </a:r>
            <a:r>
              <a:rPr lang="en-US" sz="1200" dirty="0" err="1"/>
              <a:t>toko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mendata</a:t>
            </a:r>
            <a:r>
              <a:rPr lang="en-US" sz="1200" dirty="0"/>
              <a:t> </a:t>
            </a:r>
            <a:r>
              <a:rPr lang="en-US" sz="1200" dirty="0" err="1"/>
              <a:t>barrang</a:t>
            </a:r>
            <a:r>
              <a:rPr lang="en-US" sz="1200" dirty="0"/>
              <a:t> </a:t>
            </a:r>
            <a:r>
              <a:rPr lang="en-US" sz="1200" dirty="0" err="1"/>
              <a:t>barang</a:t>
            </a:r>
            <a:r>
              <a:rPr lang="en-US" sz="1200" dirty="0"/>
              <a:t> yang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ditokonya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barang</a:t>
            </a:r>
            <a:r>
              <a:rPr lang="en-US" sz="1200" dirty="0"/>
              <a:t> </a:t>
            </a:r>
            <a:r>
              <a:rPr lang="en-US" sz="1200" dirty="0" err="1"/>
              <a:t>barang</a:t>
            </a:r>
            <a:r>
              <a:rPr lang="en-US" sz="1200" dirty="0"/>
              <a:t> yang </a:t>
            </a:r>
            <a:r>
              <a:rPr lang="en-US" sz="1200" dirty="0" err="1"/>
              <a:t>baru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masuk</a:t>
            </a:r>
            <a:r>
              <a:rPr lang="en-US" sz="1200" dirty="0"/>
              <a:t> </a:t>
            </a:r>
            <a:r>
              <a:rPr lang="en-US" sz="1200" dirty="0" err="1"/>
              <a:t>kedalam</a:t>
            </a:r>
            <a:r>
              <a:rPr lang="en-US" sz="1200" dirty="0"/>
              <a:t> </a:t>
            </a:r>
            <a:r>
              <a:rPr lang="en-US" sz="1200" dirty="0" err="1"/>
              <a:t>toko</a:t>
            </a:r>
            <a:r>
              <a:rPr lang="en-US" sz="1200" dirty="0"/>
              <a:t>.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57552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FITUR APLIKASI</a:t>
            </a:r>
            <a:endParaRPr dirty="0"/>
          </a:p>
        </p:txBody>
      </p:sp>
      <p:sp>
        <p:nvSpPr>
          <p:cNvPr id="516" name="Google Shape;516;p31"/>
          <p:cNvSpPr txBox="1">
            <a:spLocks noGrp="1"/>
          </p:cNvSpPr>
          <p:nvPr>
            <p:ph type="title" idx="2"/>
          </p:nvPr>
        </p:nvSpPr>
        <p:spPr>
          <a:xfrm>
            <a:off x="1584389" y="1536713"/>
            <a:ext cx="8082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31"/>
          <p:cNvSpPr txBox="1">
            <a:spLocks noGrp="1"/>
          </p:cNvSpPr>
          <p:nvPr>
            <p:ph type="title" idx="3"/>
          </p:nvPr>
        </p:nvSpPr>
        <p:spPr>
          <a:xfrm>
            <a:off x="4167887" y="3212087"/>
            <a:ext cx="8082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8" name="Google Shape;518;p31"/>
          <p:cNvSpPr txBox="1">
            <a:spLocks noGrp="1"/>
          </p:cNvSpPr>
          <p:nvPr>
            <p:ph type="title" idx="4"/>
          </p:nvPr>
        </p:nvSpPr>
        <p:spPr>
          <a:xfrm>
            <a:off x="4167887" y="1536713"/>
            <a:ext cx="8082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0" name="Google Shape;520;p31"/>
          <p:cNvSpPr txBox="1">
            <a:spLocks noGrp="1"/>
          </p:cNvSpPr>
          <p:nvPr>
            <p:ph type="title" idx="6"/>
          </p:nvPr>
        </p:nvSpPr>
        <p:spPr>
          <a:xfrm>
            <a:off x="6751411" y="1536713"/>
            <a:ext cx="8082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2" name="Google Shape;522;p31"/>
          <p:cNvSpPr txBox="1">
            <a:spLocks noGrp="1"/>
          </p:cNvSpPr>
          <p:nvPr>
            <p:ph type="subTitle" idx="1"/>
          </p:nvPr>
        </p:nvSpPr>
        <p:spPr>
          <a:xfrm>
            <a:off x="719939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FILLTER</a:t>
            </a:r>
            <a:endParaRPr dirty="0"/>
          </a:p>
        </p:txBody>
      </p:sp>
      <p:sp>
        <p:nvSpPr>
          <p:cNvPr id="523" name="Google Shape;523;p31"/>
          <p:cNvSpPr txBox="1">
            <a:spLocks noGrp="1"/>
          </p:cNvSpPr>
          <p:nvPr>
            <p:ph type="subTitle" idx="8"/>
          </p:nvPr>
        </p:nvSpPr>
        <p:spPr>
          <a:xfrm>
            <a:off x="3303437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TAMBAH BARANG/SAVE</a:t>
            </a:r>
            <a:endParaRPr dirty="0"/>
          </a:p>
        </p:txBody>
      </p:sp>
      <p:sp>
        <p:nvSpPr>
          <p:cNvPr id="524" name="Google Shape;524;p31"/>
          <p:cNvSpPr txBox="1">
            <a:spLocks noGrp="1"/>
          </p:cNvSpPr>
          <p:nvPr>
            <p:ph type="subTitle" idx="9"/>
          </p:nvPr>
        </p:nvSpPr>
        <p:spPr>
          <a:xfrm>
            <a:off x="5886961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DELETE</a:t>
            </a:r>
            <a:endParaRPr dirty="0"/>
          </a:p>
        </p:txBody>
      </p:sp>
      <p:sp>
        <p:nvSpPr>
          <p:cNvPr id="525" name="Google Shape;525;p31"/>
          <p:cNvSpPr txBox="1">
            <a:spLocks noGrp="1"/>
          </p:cNvSpPr>
          <p:nvPr>
            <p:ph type="subTitle" idx="13"/>
          </p:nvPr>
        </p:nvSpPr>
        <p:spPr>
          <a:xfrm>
            <a:off x="3303437" y="3665869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6"/>
          <p:cNvSpPr txBox="1">
            <a:spLocks noGrp="1"/>
          </p:cNvSpPr>
          <p:nvPr>
            <p:ph type="subTitle" idx="2"/>
          </p:nvPr>
        </p:nvSpPr>
        <p:spPr>
          <a:xfrm>
            <a:off x="1056298" y="1706138"/>
            <a:ext cx="3402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fitur</a:t>
            </a:r>
            <a:r>
              <a:rPr lang="en-US" dirty="0"/>
              <a:t> save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ditoko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607" name="Google Shape;607;p36"/>
          <p:cNvSpPr txBox="1">
            <a:spLocks noGrp="1"/>
          </p:cNvSpPr>
          <p:nvPr>
            <p:ph type="subTitle" idx="3"/>
          </p:nvPr>
        </p:nvSpPr>
        <p:spPr>
          <a:xfrm>
            <a:off x="4684800" y="1589588"/>
            <a:ext cx="3402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fitur</a:t>
            </a:r>
            <a:r>
              <a:rPr lang="en-US" dirty="0"/>
              <a:t> clear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Ketika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memencet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pada list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rak,stok</a:t>
            </a:r>
            <a:r>
              <a:rPr lang="en-US" dirty="0"/>
              <a:t>, dan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pada menu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dan Ketika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memencet</a:t>
            </a:r>
            <a:r>
              <a:rPr lang="en-US" dirty="0"/>
              <a:t> clear,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608" name="Google Shape;608;p36"/>
          <p:cNvSpPr txBox="1">
            <a:spLocks noGrp="1"/>
          </p:cNvSpPr>
          <p:nvPr>
            <p:ph type="subTitle" idx="4"/>
          </p:nvPr>
        </p:nvSpPr>
        <p:spPr>
          <a:xfrm>
            <a:off x="1056299" y="3283988"/>
            <a:ext cx="3402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daftar </a:t>
            </a:r>
            <a:r>
              <a:rPr lang="en-US" dirty="0" err="1"/>
              <a:t>barang</a:t>
            </a:r>
            <a:r>
              <a:rPr lang="en-US" dirty="0"/>
              <a:t> pada list.</a:t>
            </a:r>
            <a:endParaRPr dirty="0"/>
          </a:p>
        </p:txBody>
      </p:sp>
      <p:sp>
        <p:nvSpPr>
          <p:cNvPr id="609" name="Google Shape;609;p36"/>
          <p:cNvSpPr txBox="1">
            <a:spLocks noGrp="1"/>
          </p:cNvSpPr>
          <p:nvPr>
            <p:ph type="subTitle" idx="5"/>
          </p:nvPr>
        </p:nvSpPr>
        <p:spPr>
          <a:xfrm>
            <a:off x="4684802" y="3283988"/>
            <a:ext cx="3402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Fillter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Ketika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tertumpuk</a:t>
            </a:r>
            <a:r>
              <a:rPr lang="en-US" dirty="0"/>
              <a:t> pada </a:t>
            </a:r>
            <a:r>
              <a:rPr lang="en-US" dirty="0" err="1"/>
              <a:t>ratusan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610" name="Google Shape;61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KERJA</a:t>
            </a:r>
            <a:endParaRPr dirty="0"/>
          </a:p>
        </p:txBody>
      </p:sp>
      <p:sp>
        <p:nvSpPr>
          <p:cNvPr id="611" name="Google Shape;611;p36"/>
          <p:cNvSpPr txBox="1">
            <a:spLocks noGrp="1"/>
          </p:cNvSpPr>
          <p:nvPr>
            <p:ph type="subTitle" idx="1"/>
          </p:nvPr>
        </p:nvSpPr>
        <p:spPr>
          <a:xfrm>
            <a:off x="1056298" y="1265556"/>
            <a:ext cx="3402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SAVE</a:t>
            </a:r>
            <a:endParaRPr dirty="0"/>
          </a:p>
        </p:txBody>
      </p:sp>
      <p:sp>
        <p:nvSpPr>
          <p:cNvPr id="612" name="Google Shape;612;p36"/>
          <p:cNvSpPr txBox="1">
            <a:spLocks noGrp="1"/>
          </p:cNvSpPr>
          <p:nvPr>
            <p:ph type="subTitle" idx="6"/>
          </p:nvPr>
        </p:nvSpPr>
        <p:spPr>
          <a:xfrm>
            <a:off x="1056298" y="2898488"/>
            <a:ext cx="3402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DELETE</a:t>
            </a:r>
            <a:endParaRPr dirty="0"/>
          </a:p>
        </p:txBody>
      </p:sp>
      <p:sp>
        <p:nvSpPr>
          <p:cNvPr id="613" name="Google Shape;613;p36"/>
          <p:cNvSpPr txBox="1">
            <a:spLocks noGrp="1"/>
          </p:cNvSpPr>
          <p:nvPr>
            <p:ph type="subTitle" idx="7"/>
          </p:nvPr>
        </p:nvSpPr>
        <p:spPr>
          <a:xfrm>
            <a:off x="4767246" y="1265556"/>
            <a:ext cx="3402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CLEAR</a:t>
            </a:r>
            <a:endParaRPr dirty="0"/>
          </a:p>
        </p:txBody>
      </p:sp>
      <p:sp>
        <p:nvSpPr>
          <p:cNvPr id="614" name="Google Shape;614;p36"/>
          <p:cNvSpPr txBox="1">
            <a:spLocks noGrp="1"/>
          </p:cNvSpPr>
          <p:nvPr>
            <p:ph type="subTitle" idx="8"/>
          </p:nvPr>
        </p:nvSpPr>
        <p:spPr>
          <a:xfrm>
            <a:off x="4684800" y="2898488"/>
            <a:ext cx="3402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FILLTER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2"/>
          <p:cNvSpPr txBox="1">
            <a:spLocks noGrp="1"/>
          </p:cNvSpPr>
          <p:nvPr>
            <p:ph type="title"/>
          </p:nvPr>
        </p:nvSpPr>
        <p:spPr>
          <a:xfrm>
            <a:off x="1922990" y="392559"/>
            <a:ext cx="38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CLASS</a:t>
            </a:r>
            <a:endParaRPr dirty="0"/>
          </a:p>
        </p:txBody>
      </p:sp>
      <p:grpSp>
        <p:nvGrpSpPr>
          <p:cNvPr id="535" name="Google Shape;535;p32"/>
          <p:cNvGrpSpPr/>
          <p:nvPr/>
        </p:nvGrpSpPr>
        <p:grpSpPr>
          <a:xfrm>
            <a:off x="7082202" y="3098372"/>
            <a:ext cx="2054558" cy="2052044"/>
            <a:chOff x="7082202" y="3098372"/>
            <a:chExt cx="2054558" cy="2052044"/>
          </a:xfrm>
        </p:grpSpPr>
        <p:sp>
          <p:nvSpPr>
            <p:cNvPr id="536" name="Google Shape;536;p32"/>
            <p:cNvSpPr/>
            <p:nvPr/>
          </p:nvSpPr>
          <p:spPr>
            <a:xfrm>
              <a:off x="8109075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8109075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8109075" y="3867889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8366431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852559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7596053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7339548" y="3098372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7852559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8366420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8622915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8880260" y="4124394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596053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7852559" y="4637405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338708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082202" y="4893911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8880260" y="3098372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F1412A8-9154-A77B-812B-23E6B988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72" y="1658059"/>
            <a:ext cx="5397937" cy="259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2"/>
          <p:cNvSpPr txBox="1">
            <a:spLocks noGrp="1"/>
          </p:cNvSpPr>
          <p:nvPr>
            <p:ph type="title"/>
          </p:nvPr>
        </p:nvSpPr>
        <p:spPr>
          <a:xfrm>
            <a:off x="1922990" y="392559"/>
            <a:ext cx="38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RANCANGAN                UI/UX</a:t>
            </a:r>
            <a:endParaRPr dirty="0"/>
          </a:p>
        </p:txBody>
      </p:sp>
      <p:grpSp>
        <p:nvGrpSpPr>
          <p:cNvPr id="535" name="Google Shape;535;p32"/>
          <p:cNvGrpSpPr/>
          <p:nvPr/>
        </p:nvGrpSpPr>
        <p:grpSpPr>
          <a:xfrm>
            <a:off x="7082202" y="3098372"/>
            <a:ext cx="2054558" cy="2052044"/>
            <a:chOff x="7082202" y="3098372"/>
            <a:chExt cx="2054558" cy="2052044"/>
          </a:xfrm>
        </p:grpSpPr>
        <p:sp>
          <p:nvSpPr>
            <p:cNvPr id="536" name="Google Shape;536;p32"/>
            <p:cNvSpPr/>
            <p:nvPr/>
          </p:nvSpPr>
          <p:spPr>
            <a:xfrm>
              <a:off x="8109075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8109075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8109075" y="3867889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8366431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852559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7596053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7339548" y="3098372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7852559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8366420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8622915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8880260" y="4124394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596053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7852559" y="4637405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338708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082202" y="4893911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8880260" y="3098372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F91E7FC-A2F0-5EFA-9556-99DACC9CF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523" y="1444048"/>
            <a:ext cx="3149230" cy="30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3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2"/>
          <p:cNvSpPr txBox="1">
            <a:spLocks noGrp="1"/>
          </p:cNvSpPr>
          <p:nvPr>
            <p:ph type="title"/>
          </p:nvPr>
        </p:nvSpPr>
        <p:spPr>
          <a:xfrm>
            <a:off x="1922990" y="392559"/>
            <a:ext cx="38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TAMPILAN PROGRAM</a:t>
            </a:r>
            <a:endParaRPr dirty="0"/>
          </a:p>
        </p:txBody>
      </p:sp>
      <p:grpSp>
        <p:nvGrpSpPr>
          <p:cNvPr id="535" name="Google Shape;535;p32"/>
          <p:cNvGrpSpPr/>
          <p:nvPr/>
        </p:nvGrpSpPr>
        <p:grpSpPr>
          <a:xfrm>
            <a:off x="7082202" y="3098372"/>
            <a:ext cx="2054558" cy="2052044"/>
            <a:chOff x="7082202" y="3098372"/>
            <a:chExt cx="2054558" cy="2052044"/>
          </a:xfrm>
        </p:grpSpPr>
        <p:sp>
          <p:nvSpPr>
            <p:cNvPr id="536" name="Google Shape;536;p32"/>
            <p:cNvSpPr/>
            <p:nvPr/>
          </p:nvSpPr>
          <p:spPr>
            <a:xfrm>
              <a:off x="8109075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8109075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8109075" y="3867889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8366431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852559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7596053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7339548" y="3098372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7852559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8366420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8622915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8880260" y="4124394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596053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7852559" y="4637405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338708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082202" y="4893911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8880260" y="3098372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FE287EF-E97B-8D7C-3438-CD6BD2C67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766" y="1331629"/>
            <a:ext cx="3011747" cy="35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5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32"/>
          <p:cNvGrpSpPr/>
          <p:nvPr/>
        </p:nvGrpSpPr>
        <p:grpSpPr>
          <a:xfrm>
            <a:off x="7082202" y="3098372"/>
            <a:ext cx="2054558" cy="2052044"/>
            <a:chOff x="7082202" y="3098372"/>
            <a:chExt cx="2054558" cy="2052044"/>
          </a:xfrm>
        </p:grpSpPr>
        <p:sp>
          <p:nvSpPr>
            <p:cNvPr id="536" name="Google Shape;536;p32"/>
            <p:cNvSpPr/>
            <p:nvPr/>
          </p:nvSpPr>
          <p:spPr>
            <a:xfrm>
              <a:off x="8109075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8109075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8109075" y="3867889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8366431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852559" y="3611383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7596053" y="3354878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7339548" y="3098372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7852559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8366420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8622915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8880260" y="4124394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596053" y="4380900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7852559" y="4637405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338708" y="4124394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082202" y="4893911"/>
              <a:ext cx="256505" cy="25650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8880260" y="3098372"/>
              <a:ext cx="256500" cy="25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BB6BE43-24A6-963D-C4AA-DF24D2AAD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736" y="168887"/>
            <a:ext cx="4622765" cy="454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22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Clean Aesthetic Style Marketing Plan by Slidesgo">
  <a:themeElements>
    <a:clrScheme name="Simple Light">
      <a:dk1>
        <a:srgbClr val="494949"/>
      </a:dk1>
      <a:lt1>
        <a:srgbClr val="F3F3F3"/>
      </a:lt1>
      <a:dk2>
        <a:srgbClr val="52514D"/>
      </a:dk2>
      <a:lt2>
        <a:srgbClr val="807F7A"/>
      </a:lt2>
      <a:accent1>
        <a:srgbClr val="A1A1A1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180</Words>
  <Application>Microsoft Office PowerPoint</Application>
  <PresentationFormat>On-screen Show (16:9)</PresentationFormat>
  <Paragraphs>28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Assistant</vt:lpstr>
      <vt:lpstr>Sora</vt:lpstr>
      <vt:lpstr>Nunito Light</vt:lpstr>
      <vt:lpstr>Arial</vt:lpstr>
      <vt:lpstr>Clean Aesthetic Style Marketing Plan by Slidesgo</vt:lpstr>
      <vt:lpstr>APLIKASI CEK BARANG TOKO AHONG</vt:lpstr>
      <vt:lpstr>ABOUT US</vt:lpstr>
      <vt:lpstr>Pada aplikasi ini saya membuat sebuah aplikasi bantuan bagi pemilik toko untuk mendata barrang barang yang ada ditokonya atau barang barang yang baru akan masuk kedalam toko. </vt:lpstr>
      <vt:lpstr>FITUR APLIKASI</vt:lpstr>
      <vt:lpstr>ALUR KERJA</vt:lpstr>
      <vt:lpstr>DIAGRAM CLASS</vt:lpstr>
      <vt:lpstr>RANCANGAN                UI/UX</vt:lpstr>
      <vt:lpstr>TAMPILAN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TAMPILAN LUARAN</vt:lpstr>
      <vt:lpstr>TAMPILAN GITHUB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CEK BARANG TOKO AHONG</dc:title>
  <dc:creator>ASUS</dc:creator>
  <cp:lastModifiedBy>fajriratri@outlook.com</cp:lastModifiedBy>
  <cp:revision>1</cp:revision>
  <dcterms:modified xsi:type="dcterms:W3CDTF">2024-01-11T12:56:06Z</dcterms:modified>
</cp:coreProperties>
</file>