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jr S" initials="FS" lastIdx="2" clrIdx="0">
    <p:extLst>
      <p:ext uri="{19B8F6BF-5375-455C-9EA6-DF929625EA0E}">
        <p15:presenceInfo xmlns:p15="http://schemas.microsoft.com/office/powerpoint/2012/main" userId="077875df099e59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603-DA37-42D9-888A-AE85D9539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A1F35-8ED9-4B32-A0AF-B973BA125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D2E8-12ED-43AC-B259-2FADE618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17D6-6E54-404F-8FCD-97E06C0F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672A-01E5-4539-A5E7-BB2FAFD0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7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6337-1C67-410E-A180-A78A0470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9731B-972D-4973-94F9-33EFB4EF3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3E4E-BA14-4090-9991-8317844A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3523-4846-43D2-8D98-2BE02A28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EF09-4D0F-4041-BC18-82D85AC6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1CBED-9C3B-4D94-A79D-516DD8CF7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0285-43E3-44E3-8EB5-4DF55060A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00D9-B428-4416-AC8C-45D4E32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7DC2-79CA-4F54-9669-B090AE9B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8554-C8DC-4909-B10C-C7B9717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3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6344-A858-4C6B-92B4-9F86918D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1599-DD40-4BAD-AE5D-34411D23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94A7-8548-4DAE-8613-F7D39117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2B03-C1C4-4495-82F2-10FA7065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F93E-6E54-4964-8921-B72D6860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1F65-43DD-4E94-8C59-89CD34AE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EBA42-CD82-4498-BB47-FE102030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415E-F7B1-46DF-94D4-D052C705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EC07-EFA6-488A-8F93-EE90E323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F22C-E68F-4D39-896C-F8C6AE73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29C7-2D18-44CF-BD5F-21D8A265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9F20-C4F7-45DA-9545-82EAF6ACD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731A0-DCF2-44B9-8F7C-BD836580B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9175-7388-48F3-A8B7-25506919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5FCD5-0105-465E-91B7-E44D9673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B52E-D5C2-4A7C-8AC5-EB1EF0E0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B0DF-C480-4B4E-A295-1965B07D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7AF5D-2F1B-4507-96B1-82B697E4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4F606-7F5C-4A42-AB79-3F502759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C7D07-A347-472C-BEFE-4779C556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3B536-7456-4F6E-ADE0-249C62E6D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75EF9-E4AC-4A4B-858C-5250AF4F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C06ED-1438-4AEE-8F29-AF4BE327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E6C0E-C765-4342-8ED9-27812D5D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2A16-21E0-4A59-921D-400C62A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73498-C976-4405-8E28-D9715B4A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1944-BEFD-4D84-BC2E-FFCC75D9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8A62C-43B2-4EB6-8A96-CD19D4FF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7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B46B-81E6-4AB7-824D-F23E9006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81DB6-FCBE-4DE3-B0BF-1757019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0F38-4EC7-426D-9B2B-51495142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222E-F7C8-4388-AB82-0913590C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B4F3-4B95-4F35-AFD6-3D865A25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9A015-DA63-4B81-814B-EB35E141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ACA8B-7CCF-4BA7-8353-0846E854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FD0D-F5BC-4CF6-8317-9C64229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51A17-EE96-4C59-B89A-3945A449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8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EBD8-3FF6-4797-A820-78E126A2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F90C7-3356-4674-9534-B7B36B6D9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EC0CA-6CAF-40C7-B403-C13E87E68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BCC26-EED5-4057-874C-8F6D6EDE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7EDB-5127-45A5-9C97-46664F02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F971-0212-49AD-BDD2-DC249557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5EBDD-6B8B-4018-B566-010B9BD9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4B724-C236-4B7A-BB4F-0E5CE76A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F19E-068C-47E0-A107-306E948C0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DC0FD-6967-475B-9B39-D51232A47196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E5A9-7F13-4A27-AD47-2C82639EF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0579-9B10-43C9-AE6F-87E833503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FA99-56AC-4566-BFC6-2E63721A1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Tugas Akhir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A630C-BD8D-4CB2-8035-44754C07A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Fajri Salam</a:t>
            </a:r>
          </a:p>
          <a:p>
            <a:r>
              <a:rPr lang="en-US" dirty="0"/>
              <a:t>05111540000099</a:t>
            </a:r>
          </a:p>
        </p:txBody>
      </p:sp>
    </p:spTree>
    <p:extLst>
      <p:ext uri="{BB962C8B-B14F-4D97-AF65-F5344CB8AC3E}">
        <p14:creationId xmlns:p14="http://schemas.microsoft.com/office/powerpoint/2010/main" val="409432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000-4C1E-4C45-8CDF-DDE670CF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</a:p>
        </p:txBody>
      </p:sp>
      <p:pic>
        <p:nvPicPr>
          <p:cNvPr id="1026" name="Picture 2" descr="User">
            <a:extLst>
              <a:ext uri="{FF2B5EF4-FFF2-40B4-BE49-F238E27FC236}">
                <a16:creationId xmlns:a16="http://schemas.microsoft.com/office/drawing/2014/main" id="{129E6A4C-0611-4E3F-BF8B-DC12CB664C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82" y="3048000"/>
            <a:ext cx="690343" cy="7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le png">
            <a:extLst>
              <a:ext uri="{FF2B5EF4-FFF2-40B4-BE49-F238E27FC236}">
                <a16:creationId xmlns:a16="http://schemas.microsoft.com/office/drawing/2014/main" id="{BD0882EA-F7CF-42D2-8CF2-A04A1A4F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10" y="3048000"/>
            <a:ext cx="786982" cy="7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8FC8C11-7CF5-4E2B-93C1-7C1F9F2F6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15" y="3028184"/>
            <a:ext cx="848640" cy="8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ibrary.kissclipart.com/20180830/iq/kissclipart-encrypted-file-icon-png-clipart-encryption-compute-d0a5a38175613c07.png">
            <a:extLst>
              <a:ext uri="{FF2B5EF4-FFF2-40B4-BE49-F238E27FC236}">
                <a16:creationId xmlns:a16="http://schemas.microsoft.com/office/drawing/2014/main" id="{F8454098-A4DB-4083-933F-DA4BC4F1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543" y="3051595"/>
            <a:ext cx="848640" cy="8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2EF9D-1887-42A2-8A2C-B01BC19A6AFC}"/>
              </a:ext>
            </a:extLst>
          </p:cNvPr>
          <p:cNvSpPr txBox="1"/>
          <p:nvPr/>
        </p:nvSpPr>
        <p:spPr>
          <a:xfrm>
            <a:off x="1159858" y="381975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E8C0EC-06EE-4AD6-8ACD-0591BFD3D0C9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1790525" y="3433876"/>
            <a:ext cx="1818985" cy="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45BBD9-F3A2-428D-8DF6-F58310791D76}"/>
              </a:ext>
            </a:extLst>
          </p:cNvPr>
          <p:cNvCxnSpPr>
            <a:stCxn id="1028" idx="3"/>
            <a:endCxn id="1030" idx="1"/>
          </p:cNvCxnSpPr>
          <p:nvPr/>
        </p:nvCxnSpPr>
        <p:spPr>
          <a:xfrm>
            <a:off x="4396492" y="3441491"/>
            <a:ext cx="2059423" cy="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B794FD-5AAC-4361-AC36-FFF32D8A7F93}"/>
              </a:ext>
            </a:extLst>
          </p:cNvPr>
          <p:cNvCxnSpPr>
            <a:stCxn id="1030" idx="3"/>
            <a:endCxn id="1032" idx="1"/>
          </p:cNvCxnSpPr>
          <p:nvPr/>
        </p:nvCxnSpPr>
        <p:spPr>
          <a:xfrm>
            <a:off x="7304555" y="3452504"/>
            <a:ext cx="3286988" cy="2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9D96A9-1EAA-4FE8-B693-6C7ADA41A484}"/>
              </a:ext>
            </a:extLst>
          </p:cNvPr>
          <p:cNvSpPr txBox="1"/>
          <p:nvPr/>
        </p:nvSpPr>
        <p:spPr>
          <a:xfrm>
            <a:off x="3741723" y="383498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D8A72-DD4A-439C-AF8C-1440956F6F85}"/>
              </a:ext>
            </a:extLst>
          </p:cNvPr>
          <p:cNvSpPr txBox="1"/>
          <p:nvPr/>
        </p:nvSpPr>
        <p:spPr>
          <a:xfrm>
            <a:off x="6165680" y="3819752"/>
            <a:ext cx="14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Terenkripsi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B3E01-2CEF-4FCF-BCC4-E1F4B514E3D3}"/>
              </a:ext>
            </a:extLst>
          </p:cNvPr>
          <p:cNvSpPr txBox="1"/>
          <p:nvPr/>
        </p:nvSpPr>
        <p:spPr>
          <a:xfrm>
            <a:off x="10151164" y="3819752"/>
            <a:ext cx="151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 Hash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9678A-129D-431A-B41A-00D322283619}"/>
              </a:ext>
            </a:extLst>
          </p:cNvPr>
          <p:cNvSpPr txBox="1"/>
          <p:nvPr/>
        </p:nvSpPr>
        <p:spPr>
          <a:xfrm>
            <a:off x="2221480" y="316960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Upload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28EE27-B613-42B1-943C-50B02BD878CE}"/>
              </a:ext>
            </a:extLst>
          </p:cNvPr>
          <p:cNvSpPr txBox="1"/>
          <p:nvPr/>
        </p:nvSpPr>
        <p:spPr>
          <a:xfrm>
            <a:off x="4754149" y="3176073"/>
            <a:ext cx="138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Enkripsi</a:t>
            </a:r>
          </a:p>
          <a:p>
            <a:pPr algn="ctr"/>
            <a:r>
              <a:rPr lang="en-US" sz="1400" dirty="0"/>
              <a:t>dengan AES-256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4731B-6434-4216-B5F9-E208C67686FA}"/>
              </a:ext>
            </a:extLst>
          </p:cNvPr>
          <p:cNvSpPr txBox="1"/>
          <p:nvPr/>
        </p:nvSpPr>
        <p:spPr>
          <a:xfrm>
            <a:off x="7901900" y="3202599"/>
            <a:ext cx="2066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Generate Secret Hash Key</a:t>
            </a:r>
          </a:p>
          <a:p>
            <a:pPr algn="ctr"/>
            <a:r>
              <a:rPr lang="en-US" sz="1400" dirty="0"/>
              <a:t>dengan SHA-256</a:t>
            </a:r>
          </a:p>
        </p:txBody>
      </p:sp>
    </p:spTree>
    <p:extLst>
      <p:ext uri="{BB962C8B-B14F-4D97-AF65-F5344CB8AC3E}">
        <p14:creationId xmlns:p14="http://schemas.microsoft.com/office/powerpoint/2010/main" val="10430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1840-DC65-440D-BCFA-8EC21E9A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</a:t>
            </a:r>
          </a:p>
        </p:txBody>
      </p:sp>
      <p:pic>
        <p:nvPicPr>
          <p:cNvPr id="10" name="Picture 2" descr="User">
            <a:extLst>
              <a:ext uri="{FF2B5EF4-FFF2-40B4-BE49-F238E27FC236}">
                <a16:creationId xmlns:a16="http://schemas.microsoft.com/office/drawing/2014/main" id="{400828DE-7EE3-41AE-8004-CADDC5400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76" y="2369243"/>
            <a:ext cx="690343" cy="7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file png">
            <a:extLst>
              <a:ext uri="{FF2B5EF4-FFF2-40B4-BE49-F238E27FC236}">
                <a16:creationId xmlns:a16="http://schemas.microsoft.com/office/drawing/2014/main" id="{083BB880-6EDE-471F-B9D9-229643C21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07" y="4732037"/>
            <a:ext cx="786982" cy="7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4721AFC2-0768-4D22-B935-C29301A4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04" y="4732037"/>
            <a:ext cx="848640" cy="8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s://library.kissclipart.com/20180830/iq/kissclipart-encrypted-file-icon-png-clipart-encryption-compute-d0a5a38175613c07.png">
            <a:extLst>
              <a:ext uri="{FF2B5EF4-FFF2-40B4-BE49-F238E27FC236}">
                <a16:creationId xmlns:a16="http://schemas.microsoft.com/office/drawing/2014/main" id="{6864F0B3-8C26-4763-959C-85F5867C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04" y="2369243"/>
            <a:ext cx="848640" cy="8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25D4B5-2618-418C-B0EE-B4E8CDCE4B07}"/>
              </a:ext>
            </a:extLst>
          </p:cNvPr>
          <p:cNvSpPr txBox="1"/>
          <p:nvPr/>
        </p:nvSpPr>
        <p:spPr>
          <a:xfrm>
            <a:off x="1470278" y="207284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6B408D-CE9A-4874-A93D-8B9FE040E49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076019" y="2755119"/>
            <a:ext cx="5618085" cy="3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9A65B-804D-4DF7-B956-E01E98B91F29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flipH="1" flipV="1">
            <a:off x="1730848" y="3140995"/>
            <a:ext cx="846659" cy="198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52F8A1-8C09-473E-AE32-05C30F6E6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364489" y="5125528"/>
            <a:ext cx="4329615" cy="3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EC2DC7-2FBF-49C2-910B-CD792E85B7C4}"/>
              </a:ext>
            </a:extLst>
          </p:cNvPr>
          <p:cNvSpPr txBox="1"/>
          <p:nvPr/>
        </p:nvSpPr>
        <p:spPr>
          <a:xfrm>
            <a:off x="2733593" y="5416003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51572-5CA9-48A8-BC6E-14D7937E6D05}"/>
              </a:ext>
            </a:extLst>
          </p:cNvPr>
          <p:cNvSpPr txBox="1"/>
          <p:nvPr/>
        </p:nvSpPr>
        <p:spPr>
          <a:xfrm>
            <a:off x="7413551" y="5580677"/>
            <a:ext cx="14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Terenkripsi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089DE-CD96-4725-81C9-0ACCB61E7289}"/>
              </a:ext>
            </a:extLst>
          </p:cNvPr>
          <p:cNvSpPr txBox="1"/>
          <p:nvPr/>
        </p:nvSpPr>
        <p:spPr>
          <a:xfrm>
            <a:off x="7329874" y="2058730"/>
            <a:ext cx="151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 Hash Key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9F4498-3808-4082-87FE-7F6312EDF1C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8118424" y="3217883"/>
            <a:ext cx="0" cy="15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B073E-F5BD-4967-8A8E-934C145150C2}"/>
              </a:ext>
            </a:extLst>
          </p:cNvPr>
          <p:cNvSpPr txBox="1"/>
          <p:nvPr/>
        </p:nvSpPr>
        <p:spPr>
          <a:xfrm>
            <a:off x="4111965" y="2481953"/>
            <a:ext cx="1546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Request download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FB949D-3AC3-4B5E-842A-689FE00BE256}"/>
              </a:ext>
            </a:extLst>
          </p:cNvPr>
          <p:cNvSpPr txBox="1"/>
          <p:nvPr/>
        </p:nvSpPr>
        <p:spPr>
          <a:xfrm>
            <a:off x="8065781" y="3835092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Verifikasi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834617-BEF5-4C06-8902-3FA7D5E37130}"/>
              </a:ext>
            </a:extLst>
          </p:cNvPr>
          <p:cNvSpPr txBox="1"/>
          <p:nvPr/>
        </p:nvSpPr>
        <p:spPr>
          <a:xfrm>
            <a:off x="4933204" y="4813918"/>
            <a:ext cx="77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Dekripsi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48FFDA-D1A7-4FA6-AE11-05298C6B9C78}"/>
              </a:ext>
            </a:extLst>
          </p:cNvPr>
          <p:cNvSpPr txBox="1"/>
          <p:nvPr/>
        </p:nvSpPr>
        <p:spPr>
          <a:xfrm>
            <a:off x="2154177" y="3974960"/>
            <a:ext cx="929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64232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Tugas Akhir</vt:lpstr>
      <vt:lpstr>Upload File</vt:lpstr>
      <vt:lpstr>Download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</dc:title>
  <dc:creator>Fajr S</dc:creator>
  <cp:lastModifiedBy>Fajr S</cp:lastModifiedBy>
  <cp:revision>4</cp:revision>
  <dcterms:created xsi:type="dcterms:W3CDTF">2019-06-17T18:05:41Z</dcterms:created>
  <dcterms:modified xsi:type="dcterms:W3CDTF">2019-06-18T14:03:44Z</dcterms:modified>
</cp:coreProperties>
</file>