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382" r:id="rId3"/>
    <p:sldId id="259" r:id="rId4"/>
    <p:sldId id="258" r:id="rId5"/>
    <p:sldId id="260" r:id="rId6"/>
    <p:sldId id="262" r:id="rId7"/>
    <p:sldId id="263" r:id="rId8"/>
    <p:sldId id="267" r:id="rId9"/>
    <p:sldId id="366" r:id="rId10"/>
    <p:sldId id="288" r:id="rId11"/>
    <p:sldId id="367" r:id="rId12"/>
    <p:sldId id="383" r:id="rId13"/>
    <p:sldId id="368" r:id="rId14"/>
    <p:sldId id="369" r:id="rId15"/>
    <p:sldId id="370" r:id="rId16"/>
    <p:sldId id="272" r:id="rId17"/>
    <p:sldId id="342" r:id="rId18"/>
    <p:sldId id="379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49" r:id="rId28"/>
    <p:sldId id="371" r:id="rId29"/>
    <p:sldId id="35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75"/>
    <a:srgbClr val="FFFFFF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87384" autoAdjust="0"/>
  </p:normalViewPr>
  <p:slideViewPr>
    <p:cSldViewPr snapToGrid="0">
      <p:cViewPr varScale="1">
        <p:scale>
          <a:sx n="63" d="100"/>
          <a:sy n="63" d="100"/>
        </p:scale>
        <p:origin x="936" y="48"/>
      </p:cViewPr>
      <p:guideLst/>
    </p:cSldViewPr>
  </p:slideViewPr>
  <p:outlineViewPr>
    <p:cViewPr>
      <p:scale>
        <a:sx n="33" d="100"/>
        <a:sy n="33" d="100"/>
      </p:scale>
      <p:origin x="0" y="-4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Performa</a:t>
            </a:r>
            <a:r>
              <a:rPr lang="en-US" sz="1300" baseline="0"/>
              <a:t> Kriptografi Pada Gambar (JPEG)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gambar!$A$7</c:f>
              <c:strCache>
                <c:ptCount val="1"/>
                <c:pt idx="0">
                  <c:v>Gambar 1 (250 KB)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gambar!$B$5:$G$6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gambar!$B$7:$G$7</c:f>
              <c:numCache>
                <c:formatCode>General</c:formatCode>
                <c:ptCount val="6"/>
                <c:pt idx="0">
                  <c:v>6.2530000000000001</c:v>
                </c:pt>
                <c:pt idx="1">
                  <c:v>7.3440000000000003</c:v>
                </c:pt>
                <c:pt idx="2">
                  <c:v>6.3129999999999997</c:v>
                </c:pt>
                <c:pt idx="3">
                  <c:v>7.06</c:v>
                </c:pt>
                <c:pt idx="4">
                  <c:v>8.51</c:v>
                </c:pt>
                <c:pt idx="5">
                  <c:v>7.8289999999999997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A-41AA-8CB6-6F89FE3F6956}"/>
            </c:ext>
          </c:extLst>
        </c:ser>
        <c:ser>
          <c:idx val="1"/>
          <c:order val="1"/>
          <c:tx>
            <c:strRef>
              <c:f>gambar!$A$8</c:f>
              <c:strCache>
                <c:ptCount val="1"/>
                <c:pt idx="0">
                  <c:v>Gambar 2 (500KB)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gambar!$B$5:$G$6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gambar!$B$8:$G$8</c:f>
              <c:numCache>
                <c:formatCode>General</c:formatCode>
                <c:ptCount val="6"/>
                <c:pt idx="0">
                  <c:v>14.795999999999999</c:v>
                </c:pt>
                <c:pt idx="1">
                  <c:v>14.134</c:v>
                </c:pt>
                <c:pt idx="2">
                  <c:v>11.868</c:v>
                </c:pt>
                <c:pt idx="3">
                  <c:v>16.332000000000001</c:v>
                </c:pt>
                <c:pt idx="4">
                  <c:v>10.801</c:v>
                </c:pt>
                <c:pt idx="5">
                  <c:v>14.459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9A-41AA-8CB6-6F89FE3F6956}"/>
            </c:ext>
          </c:extLst>
        </c:ser>
        <c:ser>
          <c:idx val="2"/>
          <c:order val="2"/>
          <c:tx>
            <c:strRef>
              <c:f>gambar!$A$9</c:f>
              <c:strCache>
                <c:ptCount val="1"/>
                <c:pt idx="0">
                  <c:v>Gambar 3 (750KB)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gambar!$B$5:$G$6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gambar!$B$9:$G$9</c:f>
              <c:numCache>
                <c:formatCode>General</c:formatCode>
                <c:ptCount val="6"/>
                <c:pt idx="0">
                  <c:v>16.783000000000001</c:v>
                </c:pt>
                <c:pt idx="1">
                  <c:v>20.222999999999999</c:v>
                </c:pt>
                <c:pt idx="2">
                  <c:v>17.327999999999999</c:v>
                </c:pt>
                <c:pt idx="3">
                  <c:v>21.23</c:v>
                </c:pt>
                <c:pt idx="4">
                  <c:v>18.321000000000002</c:v>
                </c:pt>
                <c:pt idx="5">
                  <c:v>20.658000000000001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9A-41AA-8CB6-6F89FE3F6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461664"/>
        <c:axId val="228181488"/>
      </c:barChart>
      <c:catAx>
        <c:axId val="17146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81488"/>
        <c:crosses val="autoZero"/>
        <c:auto val="1"/>
        <c:lblAlgn val="ctr"/>
        <c:lblOffset val="100"/>
        <c:noMultiLvlLbl val="0"/>
      </c:catAx>
      <c:valAx>
        <c:axId val="22818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6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0" i="0" baseline="0">
                <a:effectLst/>
              </a:rPr>
              <a:t>Performa Kriptografi Pada Audio (WAV)</a:t>
            </a:r>
            <a:endParaRPr lang="en-US" sz="13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Audio!$A$7</c:f>
              <c:strCache>
                <c:ptCount val="1"/>
                <c:pt idx="0">
                  <c:v>Audio 1 (250 KB)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Audio!$B$5:$G$6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Audio!$B$7:$G$7</c:f>
              <c:numCache>
                <c:formatCode>General</c:formatCode>
                <c:ptCount val="6"/>
                <c:pt idx="0">
                  <c:v>7.0129999999999999</c:v>
                </c:pt>
                <c:pt idx="1">
                  <c:v>8.104000000000001</c:v>
                </c:pt>
                <c:pt idx="2">
                  <c:v>7.0729999999999995</c:v>
                </c:pt>
                <c:pt idx="3">
                  <c:v>7.8199999999999994</c:v>
                </c:pt>
                <c:pt idx="4">
                  <c:v>9.27</c:v>
                </c:pt>
                <c:pt idx="5">
                  <c:v>8.5890000000000004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6-4E38-A48C-D6807F3CA9C7}"/>
            </c:ext>
          </c:extLst>
        </c:ser>
        <c:ser>
          <c:idx val="1"/>
          <c:order val="1"/>
          <c:tx>
            <c:strRef>
              <c:f>Audio!$A$8</c:f>
              <c:strCache>
                <c:ptCount val="1"/>
                <c:pt idx="0">
                  <c:v>Audio 2 (500KB)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Audio!$B$5:$G$6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Audio!$B$8:$G$8</c:f>
              <c:numCache>
                <c:formatCode>General</c:formatCode>
                <c:ptCount val="6"/>
                <c:pt idx="0">
                  <c:v>16.295999999999999</c:v>
                </c:pt>
                <c:pt idx="1">
                  <c:v>15.634</c:v>
                </c:pt>
                <c:pt idx="2">
                  <c:v>13.368</c:v>
                </c:pt>
                <c:pt idx="3">
                  <c:v>17.832000000000001</c:v>
                </c:pt>
                <c:pt idx="4">
                  <c:v>12.301</c:v>
                </c:pt>
                <c:pt idx="5">
                  <c:v>15.959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E6-4E38-A48C-D6807F3CA9C7}"/>
            </c:ext>
          </c:extLst>
        </c:ser>
        <c:ser>
          <c:idx val="2"/>
          <c:order val="2"/>
          <c:tx>
            <c:strRef>
              <c:f>Audio!$A$9</c:f>
              <c:strCache>
                <c:ptCount val="1"/>
                <c:pt idx="0">
                  <c:v>Audio 3 (750KB)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Audio!$B$5:$G$6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Audio!$B$9:$G$9</c:f>
              <c:numCache>
                <c:formatCode>General</c:formatCode>
                <c:ptCount val="6"/>
                <c:pt idx="0">
                  <c:v>18.783000000000001</c:v>
                </c:pt>
                <c:pt idx="1">
                  <c:v>22.222999999999999</c:v>
                </c:pt>
                <c:pt idx="2">
                  <c:v>19.327999999999999</c:v>
                </c:pt>
                <c:pt idx="3">
                  <c:v>23.23</c:v>
                </c:pt>
                <c:pt idx="4">
                  <c:v>20.321000000000002</c:v>
                </c:pt>
                <c:pt idx="5">
                  <c:v>22.658000000000001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E6-4E38-A48C-D6807F3CA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017328"/>
        <c:axId val="167292944"/>
      </c:barChart>
      <c:catAx>
        <c:axId val="17201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92944"/>
        <c:crosses val="autoZero"/>
        <c:auto val="1"/>
        <c:lblAlgn val="ctr"/>
        <c:lblOffset val="100"/>
        <c:noMultiLvlLbl val="0"/>
      </c:catAx>
      <c:valAx>
        <c:axId val="16729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1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0" i="0" baseline="0">
                <a:effectLst/>
              </a:rPr>
              <a:t>Performa Kriptografi Pada Video (MP4)</a:t>
            </a:r>
            <a:endParaRPr lang="en-US" sz="13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Video!$A$8</c:f>
              <c:strCache>
                <c:ptCount val="1"/>
                <c:pt idx="0">
                  <c:v>Video 1 (250 KB)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Video!$B$6:$G$7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Video!$B$8:$G$8</c:f>
              <c:numCache>
                <c:formatCode>General</c:formatCode>
                <c:ptCount val="6"/>
                <c:pt idx="0">
                  <c:v>7.7729999999999997</c:v>
                </c:pt>
                <c:pt idx="1">
                  <c:v>8.8640000000000008</c:v>
                </c:pt>
                <c:pt idx="2">
                  <c:v>7.8329999999999993</c:v>
                </c:pt>
                <c:pt idx="3">
                  <c:v>8.58</c:v>
                </c:pt>
                <c:pt idx="4">
                  <c:v>10.029999999999999</c:v>
                </c:pt>
                <c:pt idx="5">
                  <c:v>9.3490000000000002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0-4424-A684-DB29A7990BF3}"/>
            </c:ext>
          </c:extLst>
        </c:ser>
        <c:ser>
          <c:idx val="1"/>
          <c:order val="1"/>
          <c:tx>
            <c:strRef>
              <c:f>Video!$A$9</c:f>
              <c:strCache>
                <c:ptCount val="1"/>
                <c:pt idx="0">
                  <c:v>Video 2 (500KB)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Video!$B$6:$G$7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Video!$B$9:$G$9</c:f>
              <c:numCache>
                <c:formatCode>General</c:formatCode>
                <c:ptCount val="6"/>
                <c:pt idx="0">
                  <c:v>17.795999999999999</c:v>
                </c:pt>
                <c:pt idx="1">
                  <c:v>17.134</c:v>
                </c:pt>
                <c:pt idx="2">
                  <c:v>14.868</c:v>
                </c:pt>
                <c:pt idx="3">
                  <c:v>19.332000000000001</c:v>
                </c:pt>
                <c:pt idx="4">
                  <c:v>13.801</c:v>
                </c:pt>
                <c:pt idx="5">
                  <c:v>17.459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00-4424-A684-DB29A7990BF3}"/>
            </c:ext>
          </c:extLst>
        </c:ser>
        <c:ser>
          <c:idx val="2"/>
          <c:order val="2"/>
          <c:tx>
            <c:strRef>
              <c:f>Video!$A$10</c:f>
              <c:strCache>
                <c:ptCount val="1"/>
                <c:pt idx="0">
                  <c:v>Video 3 (750KB)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Video!$B$6:$G$7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Video!$B$10:$G$10</c:f>
              <c:numCache>
                <c:formatCode>General</c:formatCode>
                <c:ptCount val="6"/>
                <c:pt idx="0">
                  <c:v>20.783000000000001</c:v>
                </c:pt>
                <c:pt idx="1">
                  <c:v>24.222999999999999</c:v>
                </c:pt>
                <c:pt idx="2">
                  <c:v>21.327999999999999</c:v>
                </c:pt>
                <c:pt idx="3">
                  <c:v>25.23</c:v>
                </c:pt>
                <c:pt idx="4">
                  <c:v>22.321000000000002</c:v>
                </c:pt>
                <c:pt idx="5">
                  <c:v>24.658000000000001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00-4424-A684-DB29A7990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423952"/>
        <c:axId val="165901824"/>
      </c:barChart>
      <c:catAx>
        <c:axId val="15842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01824"/>
        <c:crosses val="autoZero"/>
        <c:auto val="1"/>
        <c:lblAlgn val="ctr"/>
        <c:lblOffset val="100"/>
        <c:noMultiLvlLbl val="0"/>
      </c:catAx>
      <c:valAx>
        <c:axId val="16590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2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0" i="0" baseline="0">
                <a:effectLst/>
              </a:rPr>
              <a:t>Performa Kriptografi Pada Dokumen (DOCX)</a:t>
            </a:r>
            <a:endParaRPr lang="en-US" sz="13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Document!$A$9</c:f>
              <c:strCache>
                <c:ptCount val="1"/>
                <c:pt idx="0">
                  <c:v>Video 1 (250 KB)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Document!$B$7:$G$8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Document!$B$9:$G$9</c:f>
              <c:numCache>
                <c:formatCode>General</c:formatCode>
                <c:ptCount val="6"/>
                <c:pt idx="0">
                  <c:v>7.7729999999999997</c:v>
                </c:pt>
                <c:pt idx="1">
                  <c:v>8.8640000000000008</c:v>
                </c:pt>
                <c:pt idx="2">
                  <c:v>7.8329999999999993</c:v>
                </c:pt>
                <c:pt idx="3">
                  <c:v>8.58</c:v>
                </c:pt>
                <c:pt idx="4">
                  <c:v>10.029999999999999</c:v>
                </c:pt>
                <c:pt idx="5">
                  <c:v>9.3490000000000002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6B-42C0-8B4C-895622DB568E}"/>
            </c:ext>
          </c:extLst>
        </c:ser>
        <c:ser>
          <c:idx val="1"/>
          <c:order val="1"/>
          <c:tx>
            <c:strRef>
              <c:f>Document!$A$10</c:f>
              <c:strCache>
                <c:ptCount val="1"/>
                <c:pt idx="0">
                  <c:v>Video 2 (500KB)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Document!$B$7:$G$8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Document!$B$10:$G$10</c:f>
              <c:numCache>
                <c:formatCode>General</c:formatCode>
                <c:ptCount val="6"/>
                <c:pt idx="0">
                  <c:v>17.795999999999999</c:v>
                </c:pt>
                <c:pt idx="1">
                  <c:v>17.134</c:v>
                </c:pt>
                <c:pt idx="2">
                  <c:v>14.868</c:v>
                </c:pt>
                <c:pt idx="3">
                  <c:v>19.332000000000001</c:v>
                </c:pt>
                <c:pt idx="4">
                  <c:v>13.801</c:v>
                </c:pt>
                <c:pt idx="5">
                  <c:v>17.459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6B-42C0-8B4C-895622DB568E}"/>
            </c:ext>
          </c:extLst>
        </c:ser>
        <c:ser>
          <c:idx val="2"/>
          <c:order val="2"/>
          <c:tx>
            <c:strRef>
              <c:f>Document!$A$11</c:f>
              <c:strCache>
                <c:ptCount val="1"/>
                <c:pt idx="0">
                  <c:v>Video 3 (750KB)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Document!$B$7:$G$8</c:f>
              <c:multiLvlStrCache>
                <c:ptCount val="6"/>
                <c:lvl>
                  <c:pt idx="0">
                    <c:v>Enkripsi</c:v>
                  </c:pt>
                  <c:pt idx="1">
                    <c:v>Dekripsi</c:v>
                  </c:pt>
                  <c:pt idx="2">
                    <c:v>Enkripsi</c:v>
                  </c:pt>
                  <c:pt idx="3">
                    <c:v>Dekripsi</c:v>
                  </c:pt>
                  <c:pt idx="4">
                    <c:v>Enkripsi</c:v>
                  </c:pt>
                  <c:pt idx="5">
                    <c:v>Dekripsi</c:v>
                  </c:pt>
                </c:lvl>
                <c:lvl>
                  <c:pt idx="0">
                    <c:v>Pengguna 1</c:v>
                  </c:pt>
                  <c:pt idx="2">
                    <c:v>Pengguna 2</c:v>
                  </c:pt>
                  <c:pt idx="4">
                    <c:v>Pengguna 3</c:v>
                  </c:pt>
                </c:lvl>
              </c:multiLvlStrCache>
            </c:multiLvlStrRef>
          </c:cat>
          <c:val>
            <c:numRef>
              <c:f>Document!$B$11:$G$11</c:f>
              <c:numCache>
                <c:formatCode>General</c:formatCode>
                <c:ptCount val="6"/>
                <c:pt idx="0">
                  <c:v>20.783000000000001</c:v>
                </c:pt>
                <c:pt idx="1">
                  <c:v>24.222999999999999</c:v>
                </c:pt>
                <c:pt idx="2">
                  <c:v>21.327999999999999</c:v>
                </c:pt>
                <c:pt idx="3">
                  <c:v>25.23</c:v>
                </c:pt>
                <c:pt idx="4">
                  <c:v>22.321000000000002</c:v>
                </c:pt>
                <c:pt idx="5">
                  <c:v>24.658000000000001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6B-42C0-8B4C-895622DB5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1926960"/>
        <c:axId val="369814992"/>
      </c:barChart>
      <c:catAx>
        <c:axId val="23192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814992"/>
        <c:crosses val="autoZero"/>
        <c:auto val="1"/>
        <c:lblAlgn val="ctr"/>
        <c:lblOffset val="100"/>
        <c:noMultiLvlLbl val="0"/>
      </c:catAx>
      <c:valAx>
        <c:axId val="36981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92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42A2-9257-49AD-8C7C-170084CDEF2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74982BC-A06A-491E-8348-C796EEE793BE}">
      <dgm:prSet phldrT="[Text]" custT="1"/>
      <dgm:spPr/>
      <dgm:t>
        <a:bodyPr/>
        <a:lstStyle/>
        <a:p>
          <a:r>
            <a:rPr lang="en-US" sz="2800" dirty="0"/>
            <a:t>Aplikasi </a:t>
          </a:r>
          <a:r>
            <a:rPr lang="en-US" sz="2800" dirty="0" err="1"/>
            <a:t>Penyimpanan</a:t>
          </a:r>
          <a:r>
            <a:rPr lang="en-US" sz="2800" dirty="0"/>
            <a:t> Data</a:t>
          </a:r>
          <a:endParaRPr lang="en-ID" sz="2800" dirty="0"/>
        </a:p>
      </dgm:t>
    </dgm:pt>
    <dgm:pt modelId="{7449B087-20B1-4337-8D25-FEAFBDA24B55}" type="parTrans" cxnId="{19E18922-6790-43D5-8062-B5C95C61647C}">
      <dgm:prSet/>
      <dgm:spPr/>
      <dgm:t>
        <a:bodyPr/>
        <a:lstStyle/>
        <a:p>
          <a:endParaRPr lang="en-ID"/>
        </a:p>
      </dgm:t>
    </dgm:pt>
    <dgm:pt modelId="{A4D89A39-5E5C-40F5-8AC4-78BC3EC98077}" type="sibTrans" cxnId="{19E18922-6790-43D5-8062-B5C95C61647C}">
      <dgm:prSet/>
      <dgm:spPr/>
      <dgm:t>
        <a:bodyPr/>
        <a:lstStyle/>
        <a:p>
          <a:endParaRPr lang="en-ID"/>
        </a:p>
      </dgm:t>
    </dgm:pt>
    <dgm:pt modelId="{6D444B09-CDD8-4D38-AA01-C62D9AC47515}">
      <dgm:prSet phldrT="[Text]"/>
      <dgm:spPr/>
      <dgm:t>
        <a:bodyPr/>
        <a:lstStyle/>
        <a:p>
          <a:r>
            <a:rPr lang="en-US" dirty="0"/>
            <a:t>PHP, MySQL, Laravel</a:t>
          </a:r>
          <a:endParaRPr lang="en-ID" dirty="0"/>
        </a:p>
      </dgm:t>
    </dgm:pt>
    <dgm:pt modelId="{126CC76C-C61C-4D64-B5C4-1FF6BA4627DA}" type="parTrans" cxnId="{18CFD79F-F4B6-435D-8393-1C56AADCED30}">
      <dgm:prSet/>
      <dgm:spPr/>
      <dgm:t>
        <a:bodyPr/>
        <a:lstStyle/>
        <a:p>
          <a:endParaRPr lang="en-ID"/>
        </a:p>
      </dgm:t>
    </dgm:pt>
    <dgm:pt modelId="{6A5DE0AB-8170-4F0D-B3FB-44248282DF6F}" type="sibTrans" cxnId="{18CFD79F-F4B6-435D-8393-1C56AADCED30}">
      <dgm:prSet/>
      <dgm:spPr/>
      <dgm:t>
        <a:bodyPr/>
        <a:lstStyle/>
        <a:p>
          <a:endParaRPr lang="en-ID"/>
        </a:p>
      </dgm:t>
    </dgm:pt>
    <dgm:pt modelId="{66B38BC0-876A-4408-8B56-DEBCB386A009}">
      <dgm:prSet phldrT="[Text]"/>
      <dgm:spPr/>
      <dgm:t>
        <a:bodyPr/>
        <a:lstStyle/>
        <a:p>
          <a:r>
            <a:rPr lang="en-US" dirty="0" err="1"/>
            <a:t>Enkripsi</a:t>
          </a:r>
          <a:r>
            <a:rPr lang="en-US" dirty="0"/>
            <a:t> AES-256</a:t>
          </a:r>
          <a:endParaRPr lang="en-ID" dirty="0"/>
        </a:p>
      </dgm:t>
    </dgm:pt>
    <dgm:pt modelId="{56D36B4C-9922-4305-8929-D396D12EBBE1}" type="parTrans" cxnId="{B4A81914-86EF-4F92-AE17-B16B24503572}">
      <dgm:prSet/>
      <dgm:spPr/>
      <dgm:t>
        <a:bodyPr/>
        <a:lstStyle/>
        <a:p>
          <a:endParaRPr lang="en-ID"/>
        </a:p>
      </dgm:t>
    </dgm:pt>
    <dgm:pt modelId="{F6282D81-1AAC-401F-BA7A-ADE61223CB64}" type="sibTrans" cxnId="{B4A81914-86EF-4F92-AE17-B16B24503572}">
      <dgm:prSet/>
      <dgm:spPr/>
      <dgm:t>
        <a:bodyPr/>
        <a:lstStyle/>
        <a:p>
          <a:endParaRPr lang="en-ID"/>
        </a:p>
      </dgm:t>
    </dgm:pt>
    <dgm:pt modelId="{1D20267F-0AB2-4329-93AC-92557EDA08AE}">
      <dgm:prSet phldrT="[Text]"/>
      <dgm:spPr/>
      <dgm:t>
        <a:bodyPr/>
        <a:lstStyle/>
        <a:p>
          <a:r>
            <a:rPr lang="en-US" dirty="0"/>
            <a:t>AES-256 CBC</a:t>
          </a:r>
          <a:endParaRPr lang="en-ID" dirty="0"/>
        </a:p>
      </dgm:t>
    </dgm:pt>
    <dgm:pt modelId="{66C00B86-B591-4D33-98B7-C49B08829924}" type="parTrans" cxnId="{6E01CEE1-A9A0-4969-B52C-C43E50DC626B}">
      <dgm:prSet/>
      <dgm:spPr/>
      <dgm:t>
        <a:bodyPr/>
        <a:lstStyle/>
        <a:p>
          <a:endParaRPr lang="en-ID"/>
        </a:p>
      </dgm:t>
    </dgm:pt>
    <dgm:pt modelId="{ED61E210-66AA-46CA-8A70-2E2911842B42}" type="sibTrans" cxnId="{6E01CEE1-A9A0-4969-B52C-C43E50DC626B}">
      <dgm:prSet/>
      <dgm:spPr/>
      <dgm:t>
        <a:bodyPr/>
        <a:lstStyle/>
        <a:p>
          <a:endParaRPr lang="en-ID"/>
        </a:p>
      </dgm:t>
    </dgm:pt>
    <dgm:pt modelId="{EC4517FA-8107-4940-B482-E5D1C201A0FC}">
      <dgm:prSet phldrT="[Text]"/>
      <dgm:spPr/>
      <dgm:t>
        <a:bodyPr/>
        <a:lstStyle/>
        <a:p>
          <a:r>
            <a:rPr lang="en-US" dirty="0"/>
            <a:t>Script </a:t>
          </a:r>
          <a:r>
            <a:rPr lang="en-US" dirty="0" err="1"/>
            <a:t>Verifikasi</a:t>
          </a:r>
          <a:r>
            <a:rPr lang="en-US" dirty="0"/>
            <a:t> &amp; Recovery</a:t>
          </a:r>
          <a:endParaRPr lang="en-ID" dirty="0"/>
        </a:p>
      </dgm:t>
    </dgm:pt>
    <dgm:pt modelId="{28E12B86-B528-430B-A829-37966BDF8220}" type="parTrans" cxnId="{50EC7B58-BFBD-47B0-BDC4-B3C23D140694}">
      <dgm:prSet/>
      <dgm:spPr/>
      <dgm:t>
        <a:bodyPr/>
        <a:lstStyle/>
        <a:p>
          <a:endParaRPr lang="en-ID"/>
        </a:p>
      </dgm:t>
    </dgm:pt>
    <dgm:pt modelId="{116527D8-9AF3-425A-894D-2A89C088425D}" type="sibTrans" cxnId="{50EC7B58-BFBD-47B0-BDC4-B3C23D140694}">
      <dgm:prSet/>
      <dgm:spPr/>
      <dgm:t>
        <a:bodyPr/>
        <a:lstStyle/>
        <a:p>
          <a:endParaRPr lang="en-ID"/>
        </a:p>
      </dgm:t>
    </dgm:pt>
    <dgm:pt modelId="{0D479670-1DBB-4FC6-8F04-04F1883CCCDB}">
      <dgm:prSet phldrT="[Text]"/>
      <dgm:spPr/>
      <dgm:t>
        <a:bodyPr/>
        <a:lstStyle/>
        <a:p>
          <a:r>
            <a:rPr lang="en-US" dirty="0"/>
            <a:t>Python</a:t>
          </a:r>
          <a:endParaRPr lang="en-ID" dirty="0"/>
        </a:p>
      </dgm:t>
    </dgm:pt>
    <dgm:pt modelId="{23A6AC49-45CA-4D3D-881A-A4FF56989C23}" type="parTrans" cxnId="{2304BA04-6447-4A92-9247-B46FE5E9E0C9}">
      <dgm:prSet/>
      <dgm:spPr/>
      <dgm:t>
        <a:bodyPr/>
        <a:lstStyle/>
        <a:p>
          <a:endParaRPr lang="en-ID"/>
        </a:p>
      </dgm:t>
    </dgm:pt>
    <dgm:pt modelId="{A6D6C0FE-FF0C-41CB-AA11-3833C133705F}" type="sibTrans" cxnId="{2304BA04-6447-4A92-9247-B46FE5E9E0C9}">
      <dgm:prSet/>
      <dgm:spPr/>
      <dgm:t>
        <a:bodyPr/>
        <a:lstStyle/>
        <a:p>
          <a:endParaRPr lang="en-ID"/>
        </a:p>
      </dgm:t>
    </dgm:pt>
    <dgm:pt modelId="{8DE6D321-7190-4FEF-AE28-4D6B9DD7051D}" type="pres">
      <dgm:prSet presAssocID="{BC7A42A2-9257-49AD-8C7C-170084CDEF24}" presName="Name0" presStyleCnt="0">
        <dgm:presLayoutVars>
          <dgm:dir/>
          <dgm:animLvl val="lvl"/>
          <dgm:resizeHandles val="exact"/>
        </dgm:presLayoutVars>
      </dgm:prSet>
      <dgm:spPr/>
    </dgm:pt>
    <dgm:pt modelId="{A8304934-D768-4051-AE84-C12487E263B1}" type="pres">
      <dgm:prSet presAssocID="{F74982BC-A06A-491E-8348-C796EEE793BE}" presName="linNode" presStyleCnt="0"/>
      <dgm:spPr/>
    </dgm:pt>
    <dgm:pt modelId="{A31EECE8-AC46-4957-9BD6-E30E12167C00}" type="pres">
      <dgm:prSet presAssocID="{F74982BC-A06A-491E-8348-C796EEE793BE}" presName="parTx" presStyleLbl="revTx" presStyleIdx="0" presStyleCnt="3" custScaleX="211231">
        <dgm:presLayoutVars>
          <dgm:chMax val="1"/>
          <dgm:bulletEnabled val="1"/>
        </dgm:presLayoutVars>
      </dgm:prSet>
      <dgm:spPr/>
    </dgm:pt>
    <dgm:pt modelId="{A38D4000-C97F-48D7-B28C-BE794C2D5D2C}" type="pres">
      <dgm:prSet presAssocID="{F74982BC-A06A-491E-8348-C796EEE793BE}" presName="bracket" presStyleLbl="parChTrans1D1" presStyleIdx="0" presStyleCnt="3"/>
      <dgm:spPr/>
    </dgm:pt>
    <dgm:pt modelId="{8FC8BE7A-71EB-4BE1-B0DB-A670312E32EC}" type="pres">
      <dgm:prSet presAssocID="{F74982BC-A06A-491E-8348-C796EEE793BE}" presName="spH" presStyleCnt="0"/>
      <dgm:spPr/>
    </dgm:pt>
    <dgm:pt modelId="{DA4A5ACC-B6E9-4A1E-8274-7290BF3A016F}" type="pres">
      <dgm:prSet presAssocID="{F74982BC-A06A-491E-8348-C796EEE793BE}" presName="desTx" presStyleLbl="node1" presStyleIdx="0" presStyleCnt="3">
        <dgm:presLayoutVars>
          <dgm:bulletEnabled val="1"/>
        </dgm:presLayoutVars>
      </dgm:prSet>
      <dgm:spPr/>
    </dgm:pt>
    <dgm:pt modelId="{873052B6-D4EE-41EE-9CCC-2A216394F63D}" type="pres">
      <dgm:prSet presAssocID="{A4D89A39-5E5C-40F5-8AC4-78BC3EC98077}" presName="spV" presStyleCnt="0"/>
      <dgm:spPr/>
    </dgm:pt>
    <dgm:pt modelId="{D7C6FDB8-64FA-4F1E-A603-3CD8FDFD640E}" type="pres">
      <dgm:prSet presAssocID="{66B38BC0-876A-4408-8B56-DEBCB386A009}" presName="linNode" presStyleCnt="0"/>
      <dgm:spPr/>
    </dgm:pt>
    <dgm:pt modelId="{067EE0A2-C477-49C5-A2EF-2CC97C639B89}" type="pres">
      <dgm:prSet presAssocID="{66B38BC0-876A-4408-8B56-DEBCB386A009}" presName="parTx" presStyleLbl="revTx" presStyleIdx="1" presStyleCnt="3" custScaleX="213399">
        <dgm:presLayoutVars>
          <dgm:chMax val="1"/>
          <dgm:bulletEnabled val="1"/>
        </dgm:presLayoutVars>
      </dgm:prSet>
      <dgm:spPr/>
    </dgm:pt>
    <dgm:pt modelId="{60139A37-B11E-4E3F-9E61-86A8C276EF21}" type="pres">
      <dgm:prSet presAssocID="{66B38BC0-876A-4408-8B56-DEBCB386A009}" presName="bracket" presStyleLbl="parChTrans1D1" presStyleIdx="1" presStyleCnt="3"/>
      <dgm:spPr/>
    </dgm:pt>
    <dgm:pt modelId="{9512C5F1-6BD1-41EE-BD93-B629BB001017}" type="pres">
      <dgm:prSet presAssocID="{66B38BC0-876A-4408-8B56-DEBCB386A009}" presName="spH" presStyleCnt="0"/>
      <dgm:spPr/>
    </dgm:pt>
    <dgm:pt modelId="{02E8826F-4F41-4256-BC65-B4D40E15E340}" type="pres">
      <dgm:prSet presAssocID="{66B38BC0-876A-4408-8B56-DEBCB386A009}" presName="desTx" presStyleLbl="node1" presStyleIdx="1" presStyleCnt="3">
        <dgm:presLayoutVars>
          <dgm:bulletEnabled val="1"/>
        </dgm:presLayoutVars>
      </dgm:prSet>
      <dgm:spPr/>
    </dgm:pt>
    <dgm:pt modelId="{FAEC4751-BCD3-4172-B39B-4857DBFAC773}" type="pres">
      <dgm:prSet presAssocID="{F6282D81-1AAC-401F-BA7A-ADE61223CB64}" presName="spV" presStyleCnt="0"/>
      <dgm:spPr/>
    </dgm:pt>
    <dgm:pt modelId="{F677C2F0-0AC3-4222-A5C7-F833BD385D69}" type="pres">
      <dgm:prSet presAssocID="{EC4517FA-8107-4940-B482-E5D1C201A0FC}" presName="linNode" presStyleCnt="0"/>
      <dgm:spPr/>
    </dgm:pt>
    <dgm:pt modelId="{73709AC8-4EF2-4130-B488-1266E5831FCF}" type="pres">
      <dgm:prSet presAssocID="{EC4517FA-8107-4940-B482-E5D1C201A0FC}" presName="parTx" presStyleLbl="revTx" presStyleIdx="2" presStyleCnt="3" custScaleX="212601">
        <dgm:presLayoutVars>
          <dgm:chMax val="1"/>
          <dgm:bulletEnabled val="1"/>
        </dgm:presLayoutVars>
      </dgm:prSet>
      <dgm:spPr/>
    </dgm:pt>
    <dgm:pt modelId="{546ACCBD-4974-4DD4-BB83-C5D220107CE7}" type="pres">
      <dgm:prSet presAssocID="{EC4517FA-8107-4940-B482-E5D1C201A0FC}" presName="bracket" presStyleLbl="parChTrans1D1" presStyleIdx="2" presStyleCnt="3"/>
      <dgm:spPr/>
    </dgm:pt>
    <dgm:pt modelId="{7ADFD297-A909-4595-AB48-CD26BC36082E}" type="pres">
      <dgm:prSet presAssocID="{EC4517FA-8107-4940-B482-E5D1C201A0FC}" presName="spH" presStyleCnt="0"/>
      <dgm:spPr/>
    </dgm:pt>
    <dgm:pt modelId="{670208A1-BB69-4316-BF0C-42E0EE434265}" type="pres">
      <dgm:prSet presAssocID="{EC4517FA-8107-4940-B482-E5D1C201A0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2304BA04-6447-4A92-9247-B46FE5E9E0C9}" srcId="{EC4517FA-8107-4940-B482-E5D1C201A0FC}" destId="{0D479670-1DBB-4FC6-8F04-04F1883CCCDB}" srcOrd="0" destOrd="0" parTransId="{23A6AC49-45CA-4D3D-881A-A4FF56989C23}" sibTransId="{A6D6C0FE-FF0C-41CB-AA11-3833C133705F}"/>
    <dgm:cxn modelId="{B4A81914-86EF-4F92-AE17-B16B24503572}" srcId="{BC7A42A2-9257-49AD-8C7C-170084CDEF24}" destId="{66B38BC0-876A-4408-8B56-DEBCB386A009}" srcOrd="1" destOrd="0" parTransId="{56D36B4C-9922-4305-8929-D396D12EBBE1}" sibTransId="{F6282D81-1AAC-401F-BA7A-ADE61223CB64}"/>
    <dgm:cxn modelId="{58056A19-5330-4CC9-BDC5-D7D94B546D8F}" type="presOf" srcId="{BC7A42A2-9257-49AD-8C7C-170084CDEF24}" destId="{8DE6D321-7190-4FEF-AE28-4D6B9DD7051D}" srcOrd="0" destOrd="0" presId="urn:diagrams.loki3.com/BracketList"/>
    <dgm:cxn modelId="{19E18922-6790-43D5-8062-B5C95C61647C}" srcId="{BC7A42A2-9257-49AD-8C7C-170084CDEF24}" destId="{F74982BC-A06A-491E-8348-C796EEE793BE}" srcOrd="0" destOrd="0" parTransId="{7449B087-20B1-4337-8D25-FEAFBDA24B55}" sibTransId="{A4D89A39-5E5C-40F5-8AC4-78BC3EC98077}"/>
    <dgm:cxn modelId="{50EC7B58-BFBD-47B0-BDC4-B3C23D140694}" srcId="{BC7A42A2-9257-49AD-8C7C-170084CDEF24}" destId="{EC4517FA-8107-4940-B482-E5D1C201A0FC}" srcOrd="2" destOrd="0" parTransId="{28E12B86-B528-430B-A829-37966BDF8220}" sibTransId="{116527D8-9AF3-425A-894D-2A89C088425D}"/>
    <dgm:cxn modelId="{6FBD1C5A-A13D-4A28-860B-2D3DAC8AEB72}" type="presOf" srcId="{0D479670-1DBB-4FC6-8F04-04F1883CCCDB}" destId="{670208A1-BB69-4316-BF0C-42E0EE434265}" srcOrd="0" destOrd="0" presId="urn:diagrams.loki3.com/BracketList"/>
    <dgm:cxn modelId="{06702986-C515-4DBF-AC03-A493862FB676}" type="presOf" srcId="{66B38BC0-876A-4408-8B56-DEBCB386A009}" destId="{067EE0A2-C477-49C5-A2EF-2CC97C639B89}" srcOrd="0" destOrd="0" presId="urn:diagrams.loki3.com/BracketList"/>
    <dgm:cxn modelId="{FE48878B-4696-4656-94FA-C4F4EBCAB315}" type="presOf" srcId="{1D20267F-0AB2-4329-93AC-92557EDA08AE}" destId="{02E8826F-4F41-4256-BC65-B4D40E15E340}" srcOrd="0" destOrd="0" presId="urn:diagrams.loki3.com/BracketList"/>
    <dgm:cxn modelId="{43BF3F8F-D4C8-43F3-AE87-051AF96161B7}" type="presOf" srcId="{EC4517FA-8107-4940-B482-E5D1C201A0FC}" destId="{73709AC8-4EF2-4130-B488-1266E5831FCF}" srcOrd="0" destOrd="0" presId="urn:diagrams.loki3.com/BracketList"/>
    <dgm:cxn modelId="{18CFD79F-F4B6-435D-8393-1C56AADCED30}" srcId="{F74982BC-A06A-491E-8348-C796EEE793BE}" destId="{6D444B09-CDD8-4D38-AA01-C62D9AC47515}" srcOrd="0" destOrd="0" parTransId="{126CC76C-C61C-4D64-B5C4-1FF6BA4627DA}" sibTransId="{6A5DE0AB-8170-4F0D-B3FB-44248282DF6F}"/>
    <dgm:cxn modelId="{2BD2EDAF-DFE2-425C-8FAE-479F037CA26F}" type="presOf" srcId="{F74982BC-A06A-491E-8348-C796EEE793BE}" destId="{A31EECE8-AC46-4957-9BD6-E30E12167C00}" srcOrd="0" destOrd="0" presId="urn:diagrams.loki3.com/BracketList"/>
    <dgm:cxn modelId="{6E01CEE1-A9A0-4969-B52C-C43E50DC626B}" srcId="{66B38BC0-876A-4408-8B56-DEBCB386A009}" destId="{1D20267F-0AB2-4329-93AC-92557EDA08AE}" srcOrd="0" destOrd="0" parTransId="{66C00B86-B591-4D33-98B7-C49B08829924}" sibTransId="{ED61E210-66AA-46CA-8A70-2E2911842B42}"/>
    <dgm:cxn modelId="{AD1494EB-1360-4290-A1B3-F062329C46EF}" type="presOf" srcId="{6D444B09-CDD8-4D38-AA01-C62D9AC47515}" destId="{DA4A5ACC-B6E9-4A1E-8274-7290BF3A016F}" srcOrd="0" destOrd="0" presId="urn:diagrams.loki3.com/BracketList"/>
    <dgm:cxn modelId="{BC7797DC-6E47-448F-BFF2-520BE4D821D5}" type="presParOf" srcId="{8DE6D321-7190-4FEF-AE28-4D6B9DD7051D}" destId="{A8304934-D768-4051-AE84-C12487E263B1}" srcOrd="0" destOrd="0" presId="urn:diagrams.loki3.com/BracketList"/>
    <dgm:cxn modelId="{C2098004-B53C-4143-84F5-183B3A441AAC}" type="presParOf" srcId="{A8304934-D768-4051-AE84-C12487E263B1}" destId="{A31EECE8-AC46-4957-9BD6-E30E12167C00}" srcOrd="0" destOrd="0" presId="urn:diagrams.loki3.com/BracketList"/>
    <dgm:cxn modelId="{51FB1AEC-92CD-4D0B-AA77-5A3D884E3FBD}" type="presParOf" srcId="{A8304934-D768-4051-AE84-C12487E263B1}" destId="{A38D4000-C97F-48D7-B28C-BE794C2D5D2C}" srcOrd="1" destOrd="0" presId="urn:diagrams.loki3.com/BracketList"/>
    <dgm:cxn modelId="{A32E2524-A72A-43CF-AA86-2BC984637B8C}" type="presParOf" srcId="{A8304934-D768-4051-AE84-C12487E263B1}" destId="{8FC8BE7A-71EB-4BE1-B0DB-A670312E32EC}" srcOrd="2" destOrd="0" presId="urn:diagrams.loki3.com/BracketList"/>
    <dgm:cxn modelId="{0C7CD445-158B-4E0E-B98C-831C594578F5}" type="presParOf" srcId="{A8304934-D768-4051-AE84-C12487E263B1}" destId="{DA4A5ACC-B6E9-4A1E-8274-7290BF3A016F}" srcOrd="3" destOrd="0" presId="urn:diagrams.loki3.com/BracketList"/>
    <dgm:cxn modelId="{30194BDA-7DC4-4CAA-8985-178B235B4B16}" type="presParOf" srcId="{8DE6D321-7190-4FEF-AE28-4D6B9DD7051D}" destId="{873052B6-D4EE-41EE-9CCC-2A216394F63D}" srcOrd="1" destOrd="0" presId="urn:diagrams.loki3.com/BracketList"/>
    <dgm:cxn modelId="{7B6F443A-F3A4-4817-A5FD-8329A85CD8D0}" type="presParOf" srcId="{8DE6D321-7190-4FEF-AE28-4D6B9DD7051D}" destId="{D7C6FDB8-64FA-4F1E-A603-3CD8FDFD640E}" srcOrd="2" destOrd="0" presId="urn:diagrams.loki3.com/BracketList"/>
    <dgm:cxn modelId="{154458C5-430C-4F4F-8E04-26453DBB3EBE}" type="presParOf" srcId="{D7C6FDB8-64FA-4F1E-A603-3CD8FDFD640E}" destId="{067EE0A2-C477-49C5-A2EF-2CC97C639B89}" srcOrd="0" destOrd="0" presId="urn:diagrams.loki3.com/BracketList"/>
    <dgm:cxn modelId="{441A6B40-F2A3-4425-9AF1-742AF1881AED}" type="presParOf" srcId="{D7C6FDB8-64FA-4F1E-A603-3CD8FDFD640E}" destId="{60139A37-B11E-4E3F-9E61-86A8C276EF21}" srcOrd="1" destOrd="0" presId="urn:diagrams.loki3.com/BracketList"/>
    <dgm:cxn modelId="{FC0C228A-2144-49B6-B9D4-0A9D96C50FDB}" type="presParOf" srcId="{D7C6FDB8-64FA-4F1E-A603-3CD8FDFD640E}" destId="{9512C5F1-6BD1-41EE-BD93-B629BB001017}" srcOrd="2" destOrd="0" presId="urn:diagrams.loki3.com/BracketList"/>
    <dgm:cxn modelId="{0B634E9E-6FB2-4D72-8322-E04A3FD56986}" type="presParOf" srcId="{D7C6FDB8-64FA-4F1E-A603-3CD8FDFD640E}" destId="{02E8826F-4F41-4256-BC65-B4D40E15E340}" srcOrd="3" destOrd="0" presId="urn:diagrams.loki3.com/BracketList"/>
    <dgm:cxn modelId="{33F57317-1951-4470-8C37-9DA67DDBCE4A}" type="presParOf" srcId="{8DE6D321-7190-4FEF-AE28-4D6B9DD7051D}" destId="{FAEC4751-BCD3-4172-B39B-4857DBFAC773}" srcOrd="3" destOrd="0" presId="urn:diagrams.loki3.com/BracketList"/>
    <dgm:cxn modelId="{199E75C6-CE6B-412C-90D0-AF04C1853D46}" type="presParOf" srcId="{8DE6D321-7190-4FEF-AE28-4D6B9DD7051D}" destId="{F677C2F0-0AC3-4222-A5C7-F833BD385D69}" srcOrd="4" destOrd="0" presId="urn:diagrams.loki3.com/BracketList"/>
    <dgm:cxn modelId="{1488BB7C-5D67-448C-9A94-4CC07C66082E}" type="presParOf" srcId="{F677C2F0-0AC3-4222-A5C7-F833BD385D69}" destId="{73709AC8-4EF2-4130-B488-1266E5831FCF}" srcOrd="0" destOrd="0" presId="urn:diagrams.loki3.com/BracketList"/>
    <dgm:cxn modelId="{5668B664-0230-459F-839B-1266F6A57872}" type="presParOf" srcId="{F677C2F0-0AC3-4222-A5C7-F833BD385D69}" destId="{546ACCBD-4974-4DD4-BB83-C5D220107CE7}" srcOrd="1" destOrd="0" presId="urn:diagrams.loki3.com/BracketList"/>
    <dgm:cxn modelId="{EB7772BF-896E-4040-B018-72C05D88ACDF}" type="presParOf" srcId="{F677C2F0-0AC3-4222-A5C7-F833BD385D69}" destId="{7ADFD297-A909-4595-AB48-CD26BC36082E}" srcOrd="2" destOrd="0" presId="urn:diagrams.loki3.com/BracketList"/>
    <dgm:cxn modelId="{4C64C217-BCAD-48EC-89E0-1A371CE07C05}" type="presParOf" srcId="{F677C2F0-0AC3-4222-A5C7-F833BD385D69}" destId="{670208A1-BB69-4316-BF0C-42E0EE43426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98CB-025A-4B3B-A51D-88EC2A6EE1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D7CBFBC-759D-4E8C-9AE1-3481F8AFB207}">
      <dgm:prSet phldrT="[Text]"/>
      <dgm:spPr/>
      <dgm:t>
        <a:bodyPr/>
        <a:lstStyle/>
        <a:p>
          <a:r>
            <a:rPr lang="en-ID" dirty="0" err="1"/>
            <a:t>Membangun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berbasis</a:t>
          </a:r>
          <a:r>
            <a:rPr lang="en-ID" dirty="0"/>
            <a:t> website </a:t>
          </a:r>
          <a:r>
            <a:rPr lang="en-ID" dirty="0" err="1"/>
            <a:t>dengan</a:t>
          </a:r>
          <a:r>
            <a:rPr lang="en-ID" dirty="0"/>
            <a:t> framework Laravel yang </a:t>
          </a:r>
          <a:r>
            <a:rPr lang="en-ID" dirty="0" err="1"/>
            <a:t>menerapkan</a:t>
          </a:r>
          <a:r>
            <a:rPr lang="en-ID" dirty="0"/>
            <a:t> </a:t>
          </a:r>
          <a:r>
            <a:rPr lang="en-ID" dirty="0" err="1"/>
            <a:t>enkripsi</a:t>
          </a:r>
          <a:r>
            <a:rPr lang="en-ID" dirty="0"/>
            <a:t> AES-256</a:t>
          </a:r>
        </a:p>
      </dgm:t>
    </dgm:pt>
    <dgm:pt modelId="{AC6C34A5-3F27-41AD-B091-0CDB01FC1AA5}" type="parTrans" cxnId="{856C3532-55ED-4A3C-A8E2-1CD20CE9F9E7}">
      <dgm:prSet/>
      <dgm:spPr/>
      <dgm:t>
        <a:bodyPr/>
        <a:lstStyle/>
        <a:p>
          <a:endParaRPr lang="en-ID"/>
        </a:p>
      </dgm:t>
    </dgm:pt>
    <dgm:pt modelId="{9BB27437-B5BD-4319-8837-6E51E27757A2}" type="sibTrans" cxnId="{856C3532-55ED-4A3C-A8E2-1CD20CE9F9E7}">
      <dgm:prSet/>
      <dgm:spPr/>
      <dgm:t>
        <a:bodyPr/>
        <a:lstStyle/>
        <a:p>
          <a:endParaRPr lang="en-ID"/>
        </a:p>
      </dgm:t>
    </dgm:pt>
    <dgm:pt modelId="{A165A2E5-6A48-4C80-A4D7-C693C82370C0}">
      <dgm:prSet phldrT="[Text]"/>
      <dgm:spPr/>
      <dgm:t>
        <a:bodyPr/>
        <a:lstStyle/>
        <a:p>
          <a:r>
            <a:rPr lang="en-US" dirty="0" err="1"/>
            <a:t>Menghasilkan</a:t>
          </a:r>
          <a:r>
            <a:rPr lang="en-US" dirty="0"/>
            <a:t> secret hash key pada </a:t>
          </a:r>
          <a:r>
            <a:rPr lang="en-US" dirty="0" err="1"/>
            <a:t>setiap</a:t>
          </a:r>
          <a:r>
            <a:rPr lang="en-US" dirty="0"/>
            <a:t> file</a:t>
          </a:r>
          <a:endParaRPr lang="en-ID" dirty="0"/>
        </a:p>
      </dgm:t>
    </dgm:pt>
    <dgm:pt modelId="{288D26E1-EB55-4283-9787-B82A52164054}" type="parTrans" cxnId="{EAB4BF5C-4EC6-4F86-979A-FACDA63245C9}">
      <dgm:prSet/>
      <dgm:spPr/>
      <dgm:t>
        <a:bodyPr/>
        <a:lstStyle/>
        <a:p>
          <a:endParaRPr lang="en-ID"/>
        </a:p>
      </dgm:t>
    </dgm:pt>
    <dgm:pt modelId="{1C777E9A-91E6-4788-8D52-7DDCE8C768E5}" type="sibTrans" cxnId="{EAB4BF5C-4EC6-4F86-979A-FACDA63245C9}">
      <dgm:prSet/>
      <dgm:spPr/>
      <dgm:t>
        <a:bodyPr/>
        <a:lstStyle/>
        <a:p>
          <a:endParaRPr lang="en-ID"/>
        </a:p>
      </dgm:t>
    </dgm:pt>
    <dgm:pt modelId="{E4526AFA-4DBE-4860-B771-0EAEEA0F4401}">
      <dgm:prSet phldrT="[Text]"/>
      <dgm:spPr/>
      <dgm:t>
        <a:bodyPr/>
        <a:lstStyle/>
        <a:p>
          <a:r>
            <a:rPr lang="en-US" dirty="0" err="1"/>
            <a:t>Membangun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yang </a:t>
          </a:r>
          <a:r>
            <a:rPr lang="en-US" dirty="0" err="1"/>
            <a:t>menggunakan</a:t>
          </a:r>
          <a:r>
            <a:rPr lang="en-US" dirty="0"/>
            <a:t> server </a:t>
          </a:r>
          <a:r>
            <a:rPr lang="en-US" dirty="0" err="1"/>
            <a:t>aplikasi</a:t>
          </a:r>
          <a:r>
            <a:rPr lang="en-US" dirty="0"/>
            <a:t>, backup dan database</a:t>
          </a:r>
          <a:endParaRPr lang="en-ID" dirty="0"/>
        </a:p>
      </dgm:t>
    </dgm:pt>
    <dgm:pt modelId="{D656C6A0-9B33-4F0F-84AA-FC4ECA4E9FFA}" type="parTrans" cxnId="{C02054B1-AA5C-4E35-A927-5EEA9328CDAF}">
      <dgm:prSet/>
      <dgm:spPr/>
      <dgm:t>
        <a:bodyPr/>
        <a:lstStyle/>
        <a:p>
          <a:endParaRPr lang="en-ID"/>
        </a:p>
      </dgm:t>
    </dgm:pt>
    <dgm:pt modelId="{A129E8D0-2215-4BB3-A0C8-529A5B7889C6}" type="sibTrans" cxnId="{C02054B1-AA5C-4E35-A927-5EEA9328CDAF}">
      <dgm:prSet/>
      <dgm:spPr/>
      <dgm:t>
        <a:bodyPr/>
        <a:lstStyle/>
        <a:p>
          <a:endParaRPr lang="en-ID"/>
        </a:p>
      </dgm:t>
    </dgm:pt>
    <dgm:pt modelId="{70297897-64AC-4143-B9E4-719CE472C08D}" type="pres">
      <dgm:prSet presAssocID="{37BD98CB-025A-4B3B-A51D-88EC2A6EE195}" presName="Name0" presStyleCnt="0">
        <dgm:presLayoutVars>
          <dgm:chMax val="7"/>
          <dgm:chPref val="7"/>
          <dgm:dir/>
        </dgm:presLayoutVars>
      </dgm:prSet>
      <dgm:spPr/>
    </dgm:pt>
    <dgm:pt modelId="{5865B04F-0B08-4CAC-9494-D07E76BD6D26}" type="pres">
      <dgm:prSet presAssocID="{37BD98CB-025A-4B3B-A51D-88EC2A6EE195}" presName="Name1" presStyleCnt="0"/>
      <dgm:spPr/>
    </dgm:pt>
    <dgm:pt modelId="{193BB7C0-609D-42FE-981B-0151F82DD034}" type="pres">
      <dgm:prSet presAssocID="{37BD98CB-025A-4B3B-A51D-88EC2A6EE195}" presName="cycle" presStyleCnt="0"/>
      <dgm:spPr/>
    </dgm:pt>
    <dgm:pt modelId="{62BCF6E1-12D7-4450-A271-95A94306D764}" type="pres">
      <dgm:prSet presAssocID="{37BD98CB-025A-4B3B-A51D-88EC2A6EE195}" presName="srcNode" presStyleLbl="node1" presStyleIdx="0" presStyleCnt="3"/>
      <dgm:spPr/>
    </dgm:pt>
    <dgm:pt modelId="{9D6FC399-94BB-46EE-A4EF-EC27830EDBCE}" type="pres">
      <dgm:prSet presAssocID="{37BD98CB-025A-4B3B-A51D-88EC2A6EE195}" presName="conn" presStyleLbl="parChTrans1D2" presStyleIdx="0" presStyleCnt="1"/>
      <dgm:spPr/>
    </dgm:pt>
    <dgm:pt modelId="{50AC9A13-6A79-471F-A129-35F871BC4642}" type="pres">
      <dgm:prSet presAssocID="{37BD98CB-025A-4B3B-A51D-88EC2A6EE195}" presName="extraNode" presStyleLbl="node1" presStyleIdx="0" presStyleCnt="3"/>
      <dgm:spPr/>
    </dgm:pt>
    <dgm:pt modelId="{98F822EF-BD54-4803-8FA1-9F1C50261278}" type="pres">
      <dgm:prSet presAssocID="{37BD98CB-025A-4B3B-A51D-88EC2A6EE195}" presName="dstNode" presStyleLbl="node1" presStyleIdx="0" presStyleCnt="3"/>
      <dgm:spPr/>
    </dgm:pt>
    <dgm:pt modelId="{1A782544-28C5-4213-A360-55493776A51D}" type="pres">
      <dgm:prSet presAssocID="{4D7CBFBC-759D-4E8C-9AE1-3481F8AFB207}" presName="text_1" presStyleLbl="node1" presStyleIdx="0" presStyleCnt="3">
        <dgm:presLayoutVars>
          <dgm:bulletEnabled val="1"/>
        </dgm:presLayoutVars>
      </dgm:prSet>
      <dgm:spPr/>
    </dgm:pt>
    <dgm:pt modelId="{7B1B9A7B-3172-4951-AFC0-64362B425D78}" type="pres">
      <dgm:prSet presAssocID="{4D7CBFBC-759D-4E8C-9AE1-3481F8AFB207}" presName="accent_1" presStyleCnt="0"/>
      <dgm:spPr/>
    </dgm:pt>
    <dgm:pt modelId="{5A01E56D-34D7-4565-98F8-7C86B9E1D5F2}" type="pres">
      <dgm:prSet presAssocID="{4D7CBFBC-759D-4E8C-9AE1-3481F8AFB207}" presName="accentRepeatNode" presStyleLbl="solidFgAcc1" presStyleIdx="0" presStyleCnt="3"/>
      <dgm:spPr/>
    </dgm:pt>
    <dgm:pt modelId="{1F3498CB-4817-45A8-A4C3-D349ED2B3465}" type="pres">
      <dgm:prSet presAssocID="{A165A2E5-6A48-4C80-A4D7-C693C82370C0}" presName="text_2" presStyleLbl="node1" presStyleIdx="1" presStyleCnt="3">
        <dgm:presLayoutVars>
          <dgm:bulletEnabled val="1"/>
        </dgm:presLayoutVars>
      </dgm:prSet>
      <dgm:spPr/>
    </dgm:pt>
    <dgm:pt modelId="{27F06E65-75A1-467C-94A4-E30B134B1589}" type="pres">
      <dgm:prSet presAssocID="{A165A2E5-6A48-4C80-A4D7-C693C82370C0}" presName="accent_2" presStyleCnt="0"/>
      <dgm:spPr/>
    </dgm:pt>
    <dgm:pt modelId="{7C87158B-206C-4953-90BF-99E888844C25}" type="pres">
      <dgm:prSet presAssocID="{A165A2E5-6A48-4C80-A4D7-C693C82370C0}" presName="accentRepeatNode" presStyleLbl="solidFgAcc1" presStyleIdx="1" presStyleCnt="3"/>
      <dgm:spPr/>
    </dgm:pt>
    <dgm:pt modelId="{860DC512-B717-4A10-AB4C-552F6C1B0480}" type="pres">
      <dgm:prSet presAssocID="{E4526AFA-4DBE-4860-B771-0EAEEA0F4401}" presName="text_3" presStyleLbl="node1" presStyleIdx="2" presStyleCnt="3">
        <dgm:presLayoutVars>
          <dgm:bulletEnabled val="1"/>
        </dgm:presLayoutVars>
      </dgm:prSet>
      <dgm:spPr/>
    </dgm:pt>
    <dgm:pt modelId="{324FD663-3F55-4D92-A4B1-013D0EFF9A54}" type="pres">
      <dgm:prSet presAssocID="{E4526AFA-4DBE-4860-B771-0EAEEA0F4401}" presName="accent_3" presStyleCnt="0"/>
      <dgm:spPr/>
    </dgm:pt>
    <dgm:pt modelId="{B866312B-D2D3-4DD8-A86D-2CBF8B432DF9}" type="pres">
      <dgm:prSet presAssocID="{E4526AFA-4DBE-4860-B771-0EAEEA0F4401}" presName="accentRepeatNode" presStyleLbl="solidFgAcc1" presStyleIdx="2" presStyleCnt="3"/>
      <dgm:spPr/>
    </dgm:pt>
  </dgm:ptLst>
  <dgm:cxnLst>
    <dgm:cxn modelId="{856C3532-55ED-4A3C-A8E2-1CD20CE9F9E7}" srcId="{37BD98CB-025A-4B3B-A51D-88EC2A6EE195}" destId="{4D7CBFBC-759D-4E8C-9AE1-3481F8AFB207}" srcOrd="0" destOrd="0" parTransId="{AC6C34A5-3F27-41AD-B091-0CDB01FC1AA5}" sibTransId="{9BB27437-B5BD-4319-8837-6E51E27757A2}"/>
    <dgm:cxn modelId="{EAB4BF5C-4EC6-4F86-979A-FACDA63245C9}" srcId="{37BD98CB-025A-4B3B-A51D-88EC2A6EE195}" destId="{A165A2E5-6A48-4C80-A4D7-C693C82370C0}" srcOrd="1" destOrd="0" parTransId="{288D26E1-EB55-4283-9787-B82A52164054}" sibTransId="{1C777E9A-91E6-4788-8D52-7DDCE8C768E5}"/>
    <dgm:cxn modelId="{161DF172-C451-4797-8631-D53CA8B09A1E}" type="presOf" srcId="{9BB27437-B5BD-4319-8837-6E51E27757A2}" destId="{9D6FC399-94BB-46EE-A4EF-EC27830EDBCE}" srcOrd="0" destOrd="0" presId="urn:microsoft.com/office/officeart/2008/layout/VerticalCurvedList"/>
    <dgm:cxn modelId="{D08AF153-4FC5-4EEE-BF9A-550F59DFDDE3}" type="presOf" srcId="{37BD98CB-025A-4B3B-A51D-88EC2A6EE195}" destId="{70297897-64AC-4143-B9E4-719CE472C08D}" srcOrd="0" destOrd="0" presId="urn:microsoft.com/office/officeart/2008/layout/VerticalCurvedList"/>
    <dgm:cxn modelId="{B254AE96-4BB4-42B9-AE48-0498EAB4A12A}" type="presOf" srcId="{4D7CBFBC-759D-4E8C-9AE1-3481F8AFB207}" destId="{1A782544-28C5-4213-A360-55493776A51D}" srcOrd="0" destOrd="0" presId="urn:microsoft.com/office/officeart/2008/layout/VerticalCurvedList"/>
    <dgm:cxn modelId="{C02054B1-AA5C-4E35-A927-5EEA9328CDAF}" srcId="{37BD98CB-025A-4B3B-A51D-88EC2A6EE195}" destId="{E4526AFA-4DBE-4860-B771-0EAEEA0F4401}" srcOrd="2" destOrd="0" parTransId="{D656C6A0-9B33-4F0F-84AA-FC4ECA4E9FFA}" sibTransId="{A129E8D0-2215-4BB3-A0C8-529A5B7889C6}"/>
    <dgm:cxn modelId="{CC185EBE-D838-43AC-A3DD-50061F2306EB}" type="presOf" srcId="{A165A2E5-6A48-4C80-A4D7-C693C82370C0}" destId="{1F3498CB-4817-45A8-A4C3-D349ED2B3465}" srcOrd="0" destOrd="0" presId="urn:microsoft.com/office/officeart/2008/layout/VerticalCurvedList"/>
    <dgm:cxn modelId="{9552F9EB-D62F-4E33-B0DC-CE06B0DD9D60}" type="presOf" srcId="{E4526AFA-4DBE-4860-B771-0EAEEA0F4401}" destId="{860DC512-B717-4A10-AB4C-552F6C1B0480}" srcOrd="0" destOrd="0" presId="urn:microsoft.com/office/officeart/2008/layout/VerticalCurvedList"/>
    <dgm:cxn modelId="{9F8C1FD5-B2BD-4918-B3D8-6EE589B4701A}" type="presParOf" srcId="{70297897-64AC-4143-B9E4-719CE472C08D}" destId="{5865B04F-0B08-4CAC-9494-D07E76BD6D26}" srcOrd="0" destOrd="0" presId="urn:microsoft.com/office/officeart/2008/layout/VerticalCurvedList"/>
    <dgm:cxn modelId="{F52AB588-5DA6-48D6-90CD-28FFE2529B52}" type="presParOf" srcId="{5865B04F-0B08-4CAC-9494-D07E76BD6D26}" destId="{193BB7C0-609D-42FE-981B-0151F82DD034}" srcOrd="0" destOrd="0" presId="urn:microsoft.com/office/officeart/2008/layout/VerticalCurvedList"/>
    <dgm:cxn modelId="{01C8F20E-FFEB-4D9C-863B-779FEBEBC9D8}" type="presParOf" srcId="{193BB7C0-609D-42FE-981B-0151F82DD034}" destId="{62BCF6E1-12D7-4450-A271-95A94306D764}" srcOrd="0" destOrd="0" presId="urn:microsoft.com/office/officeart/2008/layout/VerticalCurvedList"/>
    <dgm:cxn modelId="{88F98015-D951-433D-8B89-4F40B96FCBE0}" type="presParOf" srcId="{193BB7C0-609D-42FE-981B-0151F82DD034}" destId="{9D6FC399-94BB-46EE-A4EF-EC27830EDBCE}" srcOrd="1" destOrd="0" presId="urn:microsoft.com/office/officeart/2008/layout/VerticalCurvedList"/>
    <dgm:cxn modelId="{12E2C128-63BA-4369-AE80-335938A7EC69}" type="presParOf" srcId="{193BB7C0-609D-42FE-981B-0151F82DD034}" destId="{50AC9A13-6A79-471F-A129-35F871BC4642}" srcOrd="2" destOrd="0" presId="urn:microsoft.com/office/officeart/2008/layout/VerticalCurvedList"/>
    <dgm:cxn modelId="{70A12595-9B5D-42D5-B51C-B808FEB4BB94}" type="presParOf" srcId="{193BB7C0-609D-42FE-981B-0151F82DD034}" destId="{98F822EF-BD54-4803-8FA1-9F1C50261278}" srcOrd="3" destOrd="0" presId="urn:microsoft.com/office/officeart/2008/layout/VerticalCurvedList"/>
    <dgm:cxn modelId="{4014A23B-9B9B-4882-A751-B730BBEA99B0}" type="presParOf" srcId="{5865B04F-0B08-4CAC-9494-D07E76BD6D26}" destId="{1A782544-28C5-4213-A360-55493776A51D}" srcOrd="1" destOrd="0" presId="urn:microsoft.com/office/officeart/2008/layout/VerticalCurvedList"/>
    <dgm:cxn modelId="{197DC412-F6C0-4BC8-9F92-D47D21256AD3}" type="presParOf" srcId="{5865B04F-0B08-4CAC-9494-D07E76BD6D26}" destId="{7B1B9A7B-3172-4951-AFC0-64362B425D78}" srcOrd="2" destOrd="0" presId="urn:microsoft.com/office/officeart/2008/layout/VerticalCurvedList"/>
    <dgm:cxn modelId="{623E551B-AB9E-45EC-8BC8-B801C2225822}" type="presParOf" srcId="{7B1B9A7B-3172-4951-AFC0-64362B425D78}" destId="{5A01E56D-34D7-4565-98F8-7C86B9E1D5F2}" srcOrd="0" destOrd="0" presId="urn:microsoft.com/office/officeart/2008/layout/VerticalCurvedList"/>
    <dgm:cxn modelId="{4C613C4C-FD89-473E-B72E-8CCC76CB99B1}" type="presParOf" srcId="{5865B04F-0B08-4CAC-9494-D07E76BD6D26}" destId="{1F3498CB-4817-45A8-A4C3-D349ED2B3465}" srcOrd="3" destOrd="0" presId="urn:microsoft.com/office/officeart/2008/layout/VerticalCurvedList"/>
    <dgm:cxn modelId="{B166E6DD-9F46-4277-BA50-A2EB378ADDB1}" type="presParOf" srcId="{5865B04F-0B08-4CAC-9494-D07E76BD6D26}" destId="{27F06E65-75A1-467C-94A4-E30B134B1589}" srcOrd="4" destOrd="0" presId="urn:microsoft.com/office/officeart/2008/layout/VerticalCurvedList"/>
    <dgm:cxn modelId="{20C8E872-60E4-496D-9597-7F2E092C0503}" type="presParOf" srcId="{27F06E65-75A1-467C-94A4-E30B134B1589}" destId="{7C87158B-206C-4953-90BF-99E888844C25}" srcOrd="0" destOrd="0" presId="urn:microsoft.com/office/officeart/2008/layout/VerticalCurvedList"/>
    <dgm:cxn modelId="{D77E4689-55F1-47B8-82C6-7B5916BDD19F}" type="presParOf" srcId="{5865B04F-0B08-4CAC-9494-D07E76BD6D26}" destId="{860DC512-B717-4A10-AB4C-552F6C1B0480}" srcOrd="5" destOrd="0" presId="urn:microsoft.com/office/officeart/2008/layout/VerticalCurvedList"/>
    <dgm:cxn modelId="{DB3CE7EA-35D9-4F18-8AE9-2568D1D81A4B}" type="presParOf" srcId="{5865B04F-0B08-4CAC-9494-D07E76BD6D26}" destId="{324FD663-3F55-4D92-A4B1-013D0EFF9A54}" srcOrd="6" destOrd="0" presId="urn:microsoft.com/office/officeart/2008/layout/VerticalCurvedList"/>
    <dgm:cxn modelId="{C1B65133-8010-4D87-B57A-7DE9E004E891}" type="presParOf" srcId="{324FD663-3F55-4D92-A4B1-013D0EFF9A54}" destId="{B866312B-D2D3-4DD8-A86D-2CBF8B432D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EECE8-AC46-4957-9BD6-E30E12167C00}">
      <dsp:nvSpPr>
        <dsp:cNvPr id="0" name=""/>
        <dsp:cNvSpPr/>
      </dsp:nvSpPr>
      <dsp:spPr>
        <a:xfrm>
          <a:off x="319" y="355480"/>
          <a:ext cx="3399554" cy="93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Aplikasi </a:t>
          </a:r>
          <a:r>
            <a:rPr lang="en-US" sz="2800" kern="1200" dirty="0" err="1"/>
            <a:t>Penyimpanan</a:t>
          </a:r>
          <a:r>
            <a:rPr lang="en-US" sz="2800" kern="1200" dirty="0"/>
            <a:t> Data</a:t>
          </a:r>
          <a:endParaRPr lang="en-ID" sz="2800" kern="1200" dirty="0"/>
        </a:p>
      </dsp:txBody>
      <dsp:txXfrm>
        <a:off x="319" y="355480"/>
        <a:ext cx="3399554" cy="935550"/>
      </dsp:txXfrm>
    </dsp:sp>
    <dsp:sp modelId="{A38D4000-C97F-48D7-B28C-BE794C2D5D2C}">
      <dsp:nvSpPr>
        <dsp:cNvPr id="0" name=""/>
        <dsp:cNvSpPr/>
      </dsp:nvSpPr>
      <dsp:spPr>
        <a:xfrm>
          <a:off x="3399874" y="355480"/>
          <a:ext cx="321880" cy="9355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A5ACC-B6E9-4A1E-8274-7290BF3A016F}">
      <dsp:nvSpPr>
        <dsp:cNvPr id="0" name=""/>
        <dsp:cNvSpPr/>
      </dsp:nvSpPr>
      <dsp:spPr>
        <a:xfrm>
          <a:off x="3850506" y="355480"/>
          <a:ext cx="4377571" cy="935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PHP, MySQL, Laravel</a:t>
          </a:r>
          <a:endParaRPr lang="en-ID" sz="3600" kern="1200" dirty="0"/>
        </a:p>
      </dsp:txBody>
      <dsp:txXfrm>
        <a:off x="3850506" y="355480"/>
        <a:ext cx="4377571" cy="935550"/>
      </dsp:txXfrm>
    </dsp:sp>
    <dsp:sp modelId="{067EE0A2-C477-49C5-A2EF-2CC97C639B89}">
      <dsp:nvSpPr>
        <dsp:cNvPr id="0" name=""/>
        <dsp:cNvSpPr/>
      </dsp:nvSpPr>
      <dsp:spPr>
        <a:xfrm>
          <a:off x="319" y="1420630"/>
          <a:ext cx="3417295" cy="120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Enkripsi</a:t>
          </a:r>
          <a:r>
            <a:rPr lang="en-US" sz="3600" kern="1200" dirty="0"/>
            <a:t> AES-256</a:t>
          </a:r>
          <a:endParaRPr lang="en-ID" sz="3600" kern="1200" dirty="0"/>
        </a:p>
      </dsp:txBody>
      <dsp:txXfrm>
        <a:off x="319" y="1420630"/>
        <a:ext cx="3417295" cy="1202850"/>
      </dsp:txXfrm>
    </dsp:sp>
    <dsp:sp modelId="{60139A37-B11E-4E3F-9E61-86A8C276EF21}">
      <dsp:nvSpPr>
        <dsp:cNvPr id="0" name=""/>
        <dsp:cNvSpPr/>
      </dsp:nvSpPr>
      <dsp:spPr>
        <a:xfrm>
          <a:off x="3417615" y="1420630"/>
          <a:ext cx="320272" cy="12028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8826F-4F41-4256-BC65-B4D40E15E340}">
      <dsp:nvSpPr>
        <dsp:cNvPr id="0" name=""/>
        <dsp:cNvSpPr/>
      </dsp:nvSpPr>
      <dsp:spPr>
        <a:xfrm>
          <a:off x="3865997" y="1420630"/>
          <a:ext cx="4355711" cy="1202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AES-256 CBC</a:t>
          </a:r>
          <a:endParaRPr lang="en-ID" sz="3600" kern="1200" dirty="0"/>
        </a:p>
      </dsp:txBody>
      <dsp:txXfrm>
        <a:off x="3865997" y="1420630"/>
        <a:ext cx="4355711" cy="1202850"/>
      </dsp:txXfrm>
    </dsp:sp>
    <dsp:sp modelId="{73709AC8-4EF2-4130-B488-1266E5831FCF}">
      <dsp:nvSpPr>
        <dsp:cNvPr id="0" name=""/>
        <dsp:cNvSpPr/>
      </dsp:nvSpPr>
      <dsp:spPr>
        <a:xfrm>
          <a:off x="319" y="2753080"/>
          <a:ext cx="3413060" cy="120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Script </a:t>
          </a:r>
          <a:r>
            <a:rPr lang="en-US" sz="3600" kern="1200" dirty="0" err="1"/>
            <a:t>Verifikasi</a:t>
          </a:r>
          <a:r>
            <a:rPr lang="en-US" sz="3600" kern="1200" dirty="0"/>
            <a:t> &amp; Recovery</a:t>
          </a:r>
          <a:endParaRPr lang="en-ID" sz="3600" kern="1200" dirty="0"/>
        </a:p>
      </dsp:txBody>
      <dsp:txXfrm>
        <a:off x="319" y="2753080"/>
        <a:ext cx="3413060" cy="1202850"/>
      </dsp:txXfrm>
    </dsp:sp>
    <dsp:sp modelId="{546ACCBD-4974-4DD4-BB83-C5D220107CE7}">
      <dsp:nvSpPr>
        <dsp:cNvPr id="0" name=""/>
        <dsp:cNvSpPr/>
      </dsp:nvSpPr>
      <dsp:spPr>
        <a:xfrm>
          <a:off x="3413379" y="2753080"/>
          <a:ext cx="321076" cy="12028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208A1-BB69-4316-BF0C-42E0EE434265}">
      <dsp:nvSpPr>
        <dsp:cNvPr id="0" name=""/>
        <dsp:cNvSpPr/>
      </dsp:nvSpPr>
      <dsp:spPr>
        <a:xfrm>
          <a:off x="3862886" y="2753080"/>
          <a:ext cx="4366641" cy="1202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Python</a:t>
          </a:r>
          <a:endParaRPr lang="en-ID" sz="3600" kern="1200" dirty="0"/>
        </a:p>
      </dsp:txBody>
      <dsp:txXfrm>
        <a:off x="3862886" y="2753080"/>
        <a:ext cx="4366641" cy="1202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C399-94BB-46EE-A4EF-EC27830EDBCE}">
      <dsp:nvSpPr>
        <dsp:cNvPr id="0" name=""/>
        <dsp:cNvSpPr/>
      </dsp:nvSpPr>
      <dsp:spPr>
        <a:xfrm>
          <a:off x="-5323384" y="-815301"/>
          <a:ext cx="6339335" cy="6339335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2544-28C5-4213-A360-55493776A51D}">
      <dsp:nvSpPr>
        <dsp:cNvPr id="0" name=""/>
        <dsp:cNvSpPr/>
      </dsp:nvSpPr>
      <dsp:spPr>
        <a:xfrm>
          <a:off x="653572" y="470873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 err="1"/>
            <a:t>Membangun</a:t>
          </a:r>
          <a:r>
            <a:rPr lang="en-ID" sz="2800" kern="1200" dirty="0"/>
            <a:t> </a:t>
          </a:r>
          <a:r>
            <a:rPr lang="en-ID" sz="2800" kern="1200" dirty="0" err="1"/>
            <a:t>aplikasi</a:t>
          </a:r>
          <a:r>
            <a:rPr lang="en-ID" sz="2800" kern="1200" dirty="0"/>
            <a:t> </a:t>
          </a:r>
          <a:r>
            <a:rPr lang="en-ID" sz="2800" kern="1200" dirty="0" err="1"/>
            <a:t>berbasis</a:t>
          </a:r>
          <a:r>
            <a:rPr lang="en-ID" sz="2800" kern="1200" dirty="0"/>
            <a:t> website </a:t>
          </a:r>
          <a:r>
            <a:rPr lang="en-ID" sz="2800" kern="1200" dirty="0" err="1"/>
            <a:t>dengan</a:t>
          </a:r>
          <a:r>
            <a:rPr lang="en-ID" sz="2800" kern="1200" dirty="0"/>
            <a:t> framework Laravel yang </a:t>
          </a:r>
          <a:r>
            <a:rPr lang="en-ID" sz="2800" kern="1200" dirty="0" err="1"/>
            <a:t>menerapkan</a:t>
          </a:r>
          <a:r>
            <a:rPr lang="en-ID" sz="2800" kern="1200" dirty="0"/>
            <a:t> </a:t>
          </a:r>
          <a:r>
            <a:rPr lang="en-ID" sz="2800" kern="1200" dirty="0" err="1"/>
            <a:t>enkripsi</a:t>
          </a:r>
          <a:r>
            <a:rPr lang="en-ID" sz="2800" kern="1200" dirty="0"/>
            <a:t> AES-256</a:t>
          </a:r>
        </a:p>
      </dsp:txBody>
      <dsp:txXfrm>
        <a:off x="653572" y="470873"/>
        <a:ext cx="9788328" cy="941746"/>
      </dsp:txXfrm>
    </dsp:sp>
    <dsp:sp modelId="{5A01E56D-34D7-4565-98F8-7C86B9E1D5F2}">
      <dsp:nvSpPr>
        <dsp:cNvPr id="0" name=""/>
        <dsp:cNvSpPr/>
      </dsp:nvSpPr>
      <dsp:spPr>
        <a:xfrm>
          <a:off x="64980" y="35315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498CB-4817-45A8-A4C3-D349ED2B3465}">
      <dsp:nvSpPr>
        <dsp:cNvPr id="0" name=""/>
        <dsp:cNvSpPr/>
      </dsp:nvSpPr>
      <dsp:spPr>
        <a:xfrm>
          <a:off x="995896" y="1883492"/>
          <a:ext cx="9446003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Menghasilkan</a:t>
          </a:r>
          <a:r>
            <a:rPr lang="en-US" sz="2800" kern="1200" dirty="0"/>
            <a:t> secret hash key pada </a:t>
          </a:r>
          <a:r>
            <a:rPr lang="en-US" sz="2800" kern="1200" dirty="0" err="1"/>
            <a:t>setiap</a:t>
          </a:r>
          <a:r>
            <a:rPr lang="en-US" sz="2800" kern="1200" dirty="0"/>
            <a:t> file</a:t>
          </a:r>
          <a:endParaRPr lang="en-ID" sz="2800" kern="1200" dirty="0"/>
        </a:p>
      </dsp:txBody>
      <dsp:txXfrm>
        <a:off x="995896" y="1883492"/>
        <a:ext cx="9446003" cy="941746"/>
      </dsp:txXfrm>
    </dsp:sp>
    <dsp:sp modelId="{7C87158B-206C-4953-90BF-99E888844C25}">
      <dsp:nvSpPr>
        <dsp:cNvPr id="0" name=""/>
        <dsp:cNvSpPr/>
      </dsp:nvSpPr>
      <dsp:spPr>
        <a:xfrm>
          <a:off x="407305" y="176577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DC512-B717-4A10-AB4C-552F6C1B0480}">
      <dsp:nvSpPr>
        <dsp:cNvPr id="0" name=""/>
        <dsp:cNvSpPr/>
      </dsp:nvSpPr>
      <dsp:spPr>
        <a:xfrm>
          <a:off x="653572" y="3296112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Membangun</a:t>
          </a:r>
          <a:r>
            <a:rPr lang="en-US" sz="2800" kern="1200" dirty="0"/>
            <a:t> </a:t>
          </a:r>
          <a:r>
            <a:rPr lang="en-US" sz="2800" kern="1200" dirty="0" err="1"/>
            <a:t>sistem</a:t>
          </a:r>
          <a:r>
            <a:rPr lang="en-US" sz="2800" kern="1200" dirty="0"/>
            <a:t> yang </a:t>
          </a:r>
          <a:r>
            <a:rPr lang="en-US" sz="2800" kern="1200" dirty="0" err="1"/>
            <a:t>menggunakan</a:t>
          </a:r>
          <a:r>
            <a:rPr lang="en-US" sz="2800" kern="1200" dirty="0"/>
            <a:t> server </a:t>
          </a:r>
          <a:r>
            <a:rPr lang="en-US" sz="2800" kern="1200" dirty="0" err="1"/>
            <a:t>aplikasi</a:t>
          </a:r>
          <a:r>
            <a:rPr lang="en-US" sz="2800" kern="1200" dirty="0"/>
            <a:t>, backup dan database</a:t>
          </a:r>
          <a:endParaRPr lang="en-ID" sz="2800" kern="1200" dirty="0"/>
        </a:p>
      </dsp:txBody>
      <dsp:txXfrm>
        <a:off x="653572" y="3296112"/>
        <a:ext cx="9788328" cy="941746"/>
      </dsp:txXfrm>
    </dsp:sp>
    <dsp:sp modelId="{B866312B-D2D3-4DD8-A86D-2CBF8B432DF9}">
      <dsp:nvSpPr>
        <dsp:cNvPr id="0" name=""/>
        <dsp:cNvSpPr/>
      </dsp:nvSpPr>
      <dsp:spPr>
        <a:xfrm>
          <a:off x="64980" y="317839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F85-1731-4D90-8733-9AAB78339E08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8AC5-F17A-4C9A-97AC-E622EBA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3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6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6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5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79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7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1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0" algn="just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200" b="1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8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7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8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5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5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8A8A-2D87-49AD-B620-1498E2ACC59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E675-546B-4AF8-893A-F60DF9D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548" y="1297302"/>
            <a:ext cx="10136904" cy="1643387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IMPLEMENTASI PERANGKAT LUNAK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verifikasi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file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terenkripsi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di server cloud</a:t>
            </a:r>
            <a:endParaRPr lang="en-US" sz="3600" dirty="0">
              <a:latin typeface="Tw Cen MT Condensed" panose="020B0606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38133-ED37-439D-B9AB-C85F5B12F7A6}"/>
              </a:ext>
            </a:extLst>
          </p:cNvPr>
          <p:cNvSpPr/>
          <p:nvPr/>
        </p:nvSpPr>
        <p:spPr>
          <a:xfrm>
            <a:off x="1524000" y="391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Dosen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Pembimbing</a:t>
            </a:r>
            <a:r>
              <a:rPr lang="en-US" sz="2000" b="1" dirty="0">
                <a:solidFill>
                  <a:srgbClr val="7030A0"/>
                </a:solidFill>
                <a:latin typeface="Tw Cen MT" panose="020B0602020104020603" pitchFamily="34" charset="0"/>
              </a:rPr>
              <a:t>:</a:t>
            </a:r>
          </a:p>
          <a:p>
            <a:r>
              <a:rPr lang="es-ES" sz="2000" dirty="0">
                <a:latin typeface="Tw Cen MT" panose="020B0602020104020603" pitchFamily="34" charset="0"/>
              </a:rPr>
              <a:t>Ir. MUCHAMMAD HUSNI, M.Kom.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19600221 198403 1 001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HENNING TITI CIPTANINGTYAS, </a:t>
            </a:r>
            <a:r>
              <a:rPr lang="en-US" sz="2000" dirty="0" err="1">
                <a:latin typeface="Tw Cen MT" panose="020B0602020104020603" pitchFamily="34" charset="0"/>
              </a:rPr>
              <a:t>S.Kom</a:t>
            </a:r>
            <a:r>
              <a:rPr lang="en-US" sz="2000" dirty="0">
                <a:latin typeface="Tw Cen MT" panose="020B0602020104020603" pitchFamily="34" charset="0"/>
              </a:rPr>
              <a:t>., </a:t>
            </a:r>
            <a:r>
              <a:rPr lang="en-US" sz="2000" dirty="0" err="1">
                <a:latin typeface="Tw Cen MT" panose="020B0602020104020603" pitchFamily="34" charset="0"/>
              </a:rPr>
              <a:t>M.Kom</a:t>
            </a:r>
            <a:r>
              <a:rPr lang="en-US" sz="2000" dirty="0">
                <a:latin typeface="Tw Cen MT" panose="020B0602020104020603" pitchFamily="34" charset="0"/>
              </a:rPr>
              <a:t>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19840708 201012 2 004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EAAFB-05E6-4E97-B534-F5E47B5093EE}"/>
              </a:ext>
            </a:extLst>
          </p:cNvPr>
          <p:cNvSpPr/>
          <p:nvPr/>
        </p:nvSpPr>
        <p:spPr>
          <a:xfrm>
            <a:off x="7253785" y="3939786"/>
            <a:ext cx="4114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Penyusun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Tugas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Akhir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: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MUHAMMAD FAJRI SALAM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NRP 05111540000099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64AD9-86CA-4251-93FE-9843168C3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3CD49D-3EDB-441A-8022-7957F0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FC418E-BF84-423E-9AB4-A77546C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371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PENGUNGGAHAN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0" name="Picture 2" descr="Hasil gambar untuk user png">
            <a:extLst>
              <a:ext uri="{FF2B5EF4-FFF2-40B4-BE49-F238E27FC236}">
                <a16:creationId xmlns:a16="http://schemas.microsoft.com/office/drawing/2014/main" id="{82284258-62D2-4026-8A0E-93582D211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6" y="3389274"/>
            <a:ext cx="597612" cy="5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AFD4135-1BCF-4120-ABFA-E6C4851D1D94}"/>
              </a:ext>
            </a:extLst>
          </p:cNvPr>
          <p:cNvSpPr/>
          <p:nvPr/>
        </p:nvSpPr>
        <p:spPr>
          <a:xfrm>
            <a:off x="2955766" y="2946922"/>
            <a:ext cx="4527074" cy="1504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39396D-B0B9-4D56-BB50-C8DAC196D258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1399168" y="3688080"/>
            <a:ext cx="206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" descr="Image result for file png">
            <a:extLst>
              <a:ext uri="{FF2B5EF4-FFF2-40B4-BE49-F238E27FC236}">
                <a16:creationId xmlns:a16="http://schemas.microsoft.com/office/drawing/2014/main" id="{76E7D76E-D960-4AFB-A55A-317BEADB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99" y="3334308"/>
            <a:ext cx="325336" cy="3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E7DAD90-9AC9-47F4-9B1B-61BEBA4299C1}"/>
              </a:ext>
            </a:extLst>
          </p:cNvPr>
          <p:cNvSpPr txBox="1"/>
          <p:nvPr/>
        </p:nvSpPr>
        <p:spPr>
          <a:xfrm>
            <a:off x="693116" y="3993453"/>
            <a:ext cx="875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Pengguna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568F5A-59CE-4BCC-A356-9BF147135669}"/>
              </a:ext>
            </a:extLst>
          </p:cNvPr>
          <p:cNvSpPr txBox="1"/>
          <p:nvPr/>
        </p:nvSpPr>
        <p:spPr>
          <a:xfrm>
            <a:off x="1693107" y="3698984"/>
            <a:ext cx="102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Unggah</a:t>
            </a:r>
            <a:r>
              <a:rPr lang="en-US" sz="1200" dirty="0"/>
              <a:t> File</a:t>
            </a:r>
          </a:p>
        </p:txBody>
      </p:sp>
      <p:pic>
        <p:nvPicPr>
          <p:cNvPr id="86" name="Picture 12" descr="Image result for key png">
            <a:extLst>
              <a:ext uri="{FF2B5EF4-FFF2-40B4-BE49-F238E27FC236}">
                <a16:creationId xmlns:a16="http://schemas.microsoft.com/office/drawing/2014/main" id="{3387F6BF-1DCA-462D-BDE4-64A66B9E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43" y="3465795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F740F05-E80B-457D-BC5B-B09609DB0B34}"/>
              </a:ext>
            </a:extLst>
          </p:cNvPr>
          <p:cNvSpPr txBox="1"/>
          <p:nvPr/>
        </p:nvSpPr>
        <p:spPr>
          <a:xfrm>
            <a:off x="3114681" y="3917710"/>
            <a:ext cx="12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kunci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Enkripsi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66751E-4DCF-406D-9F03-5E318CF75443}"/>
              </a:ext>
            </a:extLst>
          </p:cNvPr>
          <p:cNvCxnSpPr>
            <a:cxnSpLocks/>
          </p:cNvCxnSpPr>
          <p:nvPr/>
        </p:nvCxnSpPr>
        <p:spPr>
          <a:xfrm>
            <a:off x="3978020" y="3688080"/>
            <a:ext cx="868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" descr="Image result for file png">
            <a:extLst>
              <a:ext uri="{FF2B5EF4-FFF2-40B4-BE49-F238E27FC236}">
                <a16:creationId xmlns:a16="http://schemas.microsoft.com/office/drawing/2014/main" id="{EB06D349-8C4D-4ACE-B18F-9E5E06BB5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65" y="3382900"/>
            <a:ext cx="610553" cy="6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4" descr="Image result for padlock png">
            <a:extLst>
              <a:ext uri="{FF2B5EF4-FFF2-40B4-BE49-F238E27FC236}">
                <a16:creationId xmlns:a16="http://schemas.microsoft.com/office/drawing/2014/main" id="{3B3C5D29-4872-4B42-97E6-B740CEF0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07" y="367367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FF7CED03-B96D-4006-895A-88D105F0858D}"/>
              </a:ext>
            </a:extLst>
          </p:cNvPr>
          <p:cNvSpPr txBox="1"/>
          <p:nvPr/>
        </p:nvSpPr>
        <p:spPr>
          <a:xfrm>
            <a:off x="4705351" y="3971519"/>
            <a:ext cx="102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Enkripsi</a:t>
            </a:r>
            <a:r>
              <a:rPr lang="en-US" sz="1200" dirty="0"/>
              <a:t> File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2C0BCD-B616-4213-A988-547884C1F2EF}"/>
              </a:ext>
            </a:extLst>
          </p:cNvPr>
          <p:cNvSpPr txBox="1"/>
          <p:nvPr/>
        </p:nvSpPr>
        <p:spPr>
          <a:xfrm>
            <a:off x="4577437" y="4564602"/>
            <a:ext cx="115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</a:t>
            </a:r>
            <a:r>
              <a:rPr lang="en-US" sz="1200" dirty="0" err="1"/>
              <a:t>Aplikasi</a:t>
            </a:r>
            <a:endParaRPr lang="en-US" sz="1200" dirty="0"/>
          </a:p>
        </p:txBody>
      </p:sp>
      <p:pic>
        <p:nvPicPr>
          <p:cNvPr id="93" name="Picture 12" descr="Image result for key png">
            <a:extLst>
              <a:ext uri="{FF2B5EF4-FFF2-40B4-BE49-F238E27FC236}">
                <a16:creationId xmlns:a16="http://schemas.microsoft.com/office/drawing/2014/main" id="{C23C20EE-AAD9-40DE-89C5-F648858B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92" y="3505142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D17DD68-5691-49AB-B605-F88E1765AB0C}"/>
              </a:ext>
            </a:extLst>
          </p:cNvPr>
          <p:cNvCxnSpPr>
            <a:endCxn id="93" idx="1"/>
          </p:cNvCxnSpPr>
          <p:nvPr/>
        </p:nvCxnSpPr>
        <p:spPr>
          <a:xfrm>
            <a:off x="5534618" y="3738330"/>
            <a:ext cx="10827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B3E1B89-AC9B-4752-8C58-0D66AAAE96DC}"/>
              </a:ext>
            </a:extLst>
          </p:cNvPr>
          <p:cNvSpPr txBox="1"/>
          <p:nvPr/>
        </p:nvSpPr>
        <p:spPr>
          <a:xfrm>
            <a:off x="6154801" y="3932172"/>
            <a:ext cx="12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i="1" dirty="0"/>
              <a:t>secret hash key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C216938-A6C6-44BA-AE12-5C3ECF449DCD}"/>
              </a:ext>
            </a:extLst>
          </p:cNvPr>
          <p:cNvSpPr/>
          <p:nvPr/>
        </p:nvSpPr>
        <p:spPr>
          <a:xfrm>
            <a:off x="9114221" y="1398774"/>
            <a:ext cx="1480439" cy="1504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AB63C37-8EA8-4BE0-B776-FB2413F67D23}"/>
              </a:ext>
            </a:extLst>
          </p:cNvPr>
          <p:cNvSpPr/>
          <p:nvPr/>
        </p:nvSpPr>
        <p:spPr>
          <a:xfrm>
            <a:off x="9291573" y="4416981"/>
            <a:ext cx="2026921" cy="16389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966211E-7BB2-4EC0-A4F8-393677A95025}"/>
              </a:ext>
            </a:extLst>
          </p:cNvPr>
          <p:cNvCxnSpPr>
            <a:cxnSpLocks/>
          </p:cNvCxnSpPr>
          <p:nvPr/>
        </p:nvCxnSpPr>
        <p:spPr>
          <a:xfrm flipV="1">
            <a:off x="5373155" y="2026866"/>
            <a:ext cx="3666283" cy="143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856DC7E-E5CC-46AB-850B-D8518896A825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7187266" y="3783924"/>
            <a:ext cx="2104307" cy="145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8" descr="Image result for file png">
            <a:extLst>
              <a:ext uri="{FF2B5EF4-FFF2-40B4-BE49-F238E27FC236}">
                <a16:creationId xmlns:a16="http://schemas.microsoft.com/office/drawing/2014/main" id="{2ABA7AA6-9625-4B97-BBAD-A537098C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548" y="1868261"/>
            <a:ext cx="610553" cy="6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4" descr="Image result for padlock png">
            <a:extLst>
              <a:ext uri="{FF2B5EF4-FFF2-40B4-BE49-F238E27FC236}">
                <a16:creationId xmlns:a16="http://schemas.microsoft.com/office/drawing/2014/main" id="{52644A24-2BFD-48DA-B6F3-3EE1B402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790" y="2159033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 descr="Image result for file png">
            <a:extLst>
              <a:ext uri="{FF2B5EF4-FFF2-40B4-BE49-F238E27FC236}">
                <a16:creationId xmlns:a16="http://schemas.microsoft.com/office/drawing/2014/main" id="{2D3AE706-7711-4AF6-A65E-6EE78034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26" y="2076081"/>
            <a:ext cx="330145" cy="3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4" descr="Image result for padlock png">
            <a:extLst>
              <a:ext uri="{FF2B5EF4-FFF2-40B4-BE49-F238E27FC236}">
                <a16:creationId xmlns:a16="http://schemas.microsoft.com/office/drawing/2014/main" id="{1CBA4B82-44AE-41DD-9527-4297907B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82" y="2212365"/>
            <a:ext cx="163469" cy="16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796C2C4-1C92-4BAB-84DE-65E9AEA41355}"/>
              </a:ext>
            </a:extLst>
          </p:cNvPr>
          <p:cNvSpPr txBox="1"/>
          <p:nvPr/>
        </p:nvSpPr>
        <p:spPr>
          <a:xfrm>
            <a:off x="7767126" y="2417335"/>
            <a:ext cx="1027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Mengirim</a:t>
            </a:r>
            <a:r>
              <a:rPr lang="en-US" sz="1200" dirty="0"/>
              <a:t> File </a:t>
            </a:r>
            <a:r>
              <a:rPr lang="en-US" sz="1200" dirty="0" err="1"/>
              <a:t>Tenkripsi</a:t>
            </a:r>
            <a:endParaRPr lang="en-US" sz="1200" dirty="0"/>
          </a:p>
        </p:txBody>
      </p:sp>
      <p:pic>
        <p:nvPicPr>
          <p:cNvPr id="105" name="Picture 12" descr="Image result for key png">
            <a:extLst>
              <a:ext uri="{FF2B5EF4-FFF2-40B4-BE49-F238E27FC236}">
                <a16:creationId xmlns:a16="http://schemas.microsoft.com/office/drawing/2014/main" id="{FD7AF754-77B0-4794-A56B-4BD04088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012" y="4875307"/>
            <a:ext cx="613845" cy="6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101DD0E1-2B9F-48CE-977A-F5D1DA7D6B64}"/>
              </a:ext>
            </a:extLst>
          </p:cNvPr>
          <p:cNvSpPr txBox="1"/>
          <p:nvPr/>
        </p:nvSpPr>
        <p:spPr>
          <a:xfrm>
            <a:off x="9540626" y="5565352"/>
            <a:ext cx="1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Menyimpan</a:t>
            </a:r>
            <a:r>
              <a:rPr lang="en-US" sz="1200" dirty="0"/>
              <a:t> Data File dan  </a:t>
            </a:r>
            <a:r>
              <a:rPr lang="en-US" sz="1200" i="1" dirty="0"/>
              <a:t>secret hash key</a:t>
            </a:r>
          </a:p>
        </p:txBody>
      </p:sp>
      <p:pic>
        <p:nvPicPr>
          <p:cNvPr id="107" name="Picture 12" descr="Image result for key png">
            <a:extLst>
              <a:ext uri="{FF2B5EF4-FFF2-40B4-BE49-F238E27FC236}">
                <a16:creationId xmlns:a16="http://schemas.microsoft.com/office/drawing/2014/main" id="{C14F400C-E719-4FC7-87F6-B75F30EA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9" y="4370740"/>
            <a:ext cx="219932" cy="2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8" descr="Image result for file png">
            <a:extLst>
              <a:ext uri="{FF2B5EF4-FFF2-40B4-BE49-F238E27FC236}">
                <a16:creationId xmlns:a16="http://schemas.microsoft.com/office/drawing/2014/main" id="{97315200-86DC-4B35-8585-9E1EB304E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21" y="4236323"/>
            <a:ext cx="219932" cy="2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779FC6EE-8D3B-45B9-AA2B-8125A1176EEE}"/>
              </a:ext>
            </a:extLst>
          </p:cNvPr>
          <p:cNvSpPr txBox="1"/>
          <p:nvPr/>
        </p:nvSpPr>
        <p:spPr>
          <a:xfrm>
            <a:off x="7398625" y="4803407"/>
            <a:ext cx="148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Mengirim</a:t>
            </a:r>
            <a:r>
              <a:rPr lang="en-US" sz="1200" dirty="0"/>
              <a:t> Data File dan </a:t>
            </a:r>
            <a:r>
              <a:rPr lang="en-US" sz="1200" i="1" dirty="0"/>
              <a:t>Secret Hash Key</a:t>
            </a:r>
            <a:endParaRPr lang="en-US" sz="1200" dirty="0"/>
          </a:p>
        </p:txBody>
      </p:sp>
      <p:pic>
        <p:nvPicPr>
          <p:cNvPr id="110" name="Picture 8" descr="Image result for file png">
            <a:extLst>
              <a:ext uri="{FF2B5EF4-FFF2-40B4-BE49-F238E27FC236}">
                <a16:creationId xmlns:a16="http://schemas.microsoft.com/office/drawing/2014/main" id="{FF5A5F9B-EEF4-4266-930F-181039A8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10" y="4920261"/>
            <a:ext cx="645090" cy="64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A017A427-EC54-45A6-BD8C-45A0AD159684}"/>
              </a:ext>
            </a:extLst>
          </p:cNvPr>
          <p:cNvSpPr txBox="1"/>
          <p:nvPr/>
        </p:nvSpPr>
        <p:spPr>
          <a:xfrm>
            <a:off x="9181197" y="2937140"/>
            <a:ext cx="14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Basis Data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42D97AC-1E29-4743-82EC-6C853F731CE5}"/>
              </a:ext>
            </a:extLst>
          </p:cNvPr>
          <p:cNvSpPr txBox="1"/>
          <p:nvPr/>
        </p:nvSpPr>
        <p:spPr>
          <a:xfrm>
            <a:off x="9558933" y="6100019"/>
            <a:ext cx="143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Basis Data</a:t>
            </a:r>
          </a:p>
        </p:txBody>
      </p:sp>
    </p:spTree>
    <p:extLst>
      <p:ext uri="{BB962C8B-B14F-4D97-AF65-F5344CB8AC3E}">
        <p14:creationId xmlns:p14="http://schemas.microsoft.com/office/powerpoint/2010/main" val="23601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PENGUNDUHAN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19" y="3203805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5" y="3001086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85" y="4029231"/>
            <a:ext cx="487229" cy="4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242" y="3942466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594351"/>
            <a:ext cx="2352617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6200335" y="3521625"/>
            <a:ext cx="395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620084" y="4444001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0205161" y="451646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585316" y="430251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B2FBD6-B372-4F8C-81E1-F21993A5D7C6}"/>
              </a:ext>
            </a:extLst>
          </p:cNvPr>
          <p:cNvCxnSpPr>
            <a:cxnSpLocks/>
          </p:cNvCxnSpPr>
          <p:nvPr/>
        </p:nvCxnSpPr>
        <p:spPr>
          <a:xfrm flipH="1">
            <a:off x="2421702" y="4002532"/>
            <a:ext cx="270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 flipV="1">
            <a:off x="6326088" y="3881670"/>
            <a:ext cx="3778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VERIFIKASI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D6B5A98-D511-4488-8CC9-D16F8855A394}"/>
              </a:ext>
            </a:extLst>
          </p:cNvPr>
          <p:cNvSpPr/>
          <p:nvPr/>
        </p:nvSpPr>
        <p:spPr>
          <a:xfrm>
            <a:off x="2822713" y="4014774"/>
            <a:ext cx="6546574" cy="2093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AFC91C-BCED-40A9-91EA-BC2AF4426E80}"/>
              </a:ext>
            </a:extLst>
          </p:cNvPr>
          <p:cNvSpPr/>
          <p:nvPr/>
        </p:nvSpPr>
        <p:spPr>
          <a:xfrm>
            <a:off x="3139108" y="4583076"/>
            <a:ext cx="1666461" cy="128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Aplikasi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A356E57-7632-4E8F-B915-24AFB251B326}"/>
              </a:ext>
            </a:extLst>
          </p:cNvPr>
          <p:cNvSpPr/>
          <p:nvPr/>
        </p:nvSpPr>
        <p:spPr>
          <a:xfrm>
            <a:off x="7443937" y="4583077"/>
            <a:ext cx="1666461" cy="128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Verifikator 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8ABDF0C-A58E-48AB-B45E-B6C82578D97D}"/>
              </a:ext>
            </a:extLst>
          </p:cNvPr>
          <p:cNvSpPr/>
          <p:nvPr/>
        </p:nvSpPr>
        <p:spPr>
          <a:xfrm>
            <a:off x="5310365" y="1575980"/>
            <a:ext cx="1628776" cy="1504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 Basis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494DAE-20D4-490E-8F2A-5232C57920CB}"/>
              </a:ext>
            </a:extLst>
          </p:cNvPr>
          <p:cNvSpPr txBox="1"/>
          <p:nvPr/>
        </p:nvSpPr>
        <p:spPr>
          <a:xfrm>
            <a:off x="5316547" y="4049538"/>
            <a:ext cx="15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Aplikasi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AC1DF5-DAB9-412B-8524-A09EDA5D4004}"/>
              </a:ext>
            </a:extLst>
          </p:cNvPr>
          <p:cNvCxnSpPr>
            <a:endCxn id="43" idx="1"/>
          </p:cNvCxnSpPr>
          <p:nvPr/>
        </p:nvCxnSpPr>
        <p:spPr>
          <a:xfrm>
            <a:off x="4805569" y="5192678"/>
            <a:ext cx="2638368" cy="3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092809-1644-4C1D-848B-347095A2B4E7}"/>
              </a:ext>
            </a:extLst>
          </p:cNvPr>
          <p:cNvCxnSpPr>
            <a:stCxn id="43" idx="0"/>
            <a:endCxn id="44" idx="3"/>
          </p:cNvCxnSpPr>
          <p:nvPr/>
        </p:nvCxnSpPr>
        <p:spPr>
          <a:xfrm flipH="1" flipV="1">
            <a:off x="6939141" y="2328041"/>
            <a:ext cx="1338027" cy="225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4AF03C-2ACC-445E-B2FE-E3B128D0B23F}"/>
              </a:ext>
            </a:extLst>
          </p:cNvPr>
          <p:cNvCxnSpPr>
            <a:stCxn id="42" idx="0"/>
            <a:endCxn id="44" idx="1"/>
          </p:cNvCxnSpPr>
          <p:nvPr/>
        </p:nvCxnSpPr>
        <p:spPr>
          <a:xfrm flipV="1">
            <a:off x="3972339" y="2328041"/>
            <a:ext cx="1338026" cy="22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7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VERIFIKASI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221" y="2782413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45" y="268141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87" y="2836810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47" y="3637782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753496" y="3278158"/>
            <a:ext cx="452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700" y="3887859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8210767" y="429254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2198367" y="416164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4313461" y="3196854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3753497" y="3821028"/>
            <a:ext cx="4521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16" y="2811659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5829917" y="321104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056" name="Picture 8" descr="Image result for new file png">
            <a:extLst>
              <a:ext uri="{FF2B5EF4-FFF2-40B4-BE49-F238E27FC236}">
                <a16:creationId xmlns:a16="http://schemas.microsoft.com/office/drawing/2014/main" id="{99957EA2-E32B-4BDD-B705-805A4A2B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07" y="3690897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3FBA774-C252-48F3-BCE9-D5BB03F16B27}"/>
              </a:ext>
            </a:extLst>
          </p:cNvPr>
          <p:cNvSpPr txBox="1"/>
          <p:nvPr/>
        </p:nvSpPr>
        <p:spPr>
          <a:xfrm>
            <a:off x="5379932" y="4162201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1119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51" y="1979945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55" y="2045371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77" y="2835314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2504806" y="2642110"/>
            <a:ext cx="3328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30" y="3085391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6096000" y="34886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49677" y="352559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2504808" y="3184981"/>
            <a:ext cx="332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47" y="2171427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3680248" y="2570808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4" name="Picture 2" descr="Image result for server png">
            <a:extLst>
              <a:ext uri="{FF2B5EF4-FFF2-40B4-BE49-F238E27FC236}">
                <a16:creationId xmlns:a16="http://schemas.microsoft.com/office/drawing/2014/main" id="{EF38FF5F-47D4-4E08-BE61-FA6EBC03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31" y="386414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file png">
            <a:extLst>
              <a:ext uri="{FF2B5EF4-FFF2-40B4-BE49-F238E27FC236}">
                <a16:creationId xmlns:a16="http://schemas.microsoft.com/office/drawing/2014/main" id="{D013231A-E676-41C0-A9D5-28D0F7F5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957" y="4719518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Image result for padlock png">
            <a:extLst>
              <a:ext uri="{FF2B5EF4-FFF2-40B4-BE49-F238E27FC236}">
                <a16:creationId xmlns:a16="http://schemas.microsoft.com/office/drawing/2014/main" id="{1A89846A-50B0-4F69-9D84-E972177F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410" y="4969595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A9AC43-EA09-4810-AEA0-D32058551FF4}"/>
              </a:ext>
            </a:extLst>
          </p:cNvPr>
          <p:cNvSpPr txBox="1"/>
          <p:nvPr/>
        </p:nvSpPr>
        <p:spPr>
          <a:xfrm>
            <a:off x="9247477" y="537427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Aplikasi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352A1A-9F27-4594-98D3-DD37A1091269}"/>
              </a:ext>
            </a:extLst>
          </p:cNvPr>
          <p:cNvCxnSpPr>
            <a:cxnSpLocks/>
          </p:cNvCxnSpPr>
          <p:nvPr/>
        </p:nvCxnSpPr>
        <p:spPr>
          <a:xfrm>
            <a:off x="7335641" y="3085391"/>
            <a:ext cx="2052199" cy="121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Image result for file png">
            <a:extLst>
              <a:ext uri="{FF2B5EF4-FFF2-40B4-BE49-F238E27FC236}">
                <a16:creationId xmlns:a16="http://schemas.microsoft.com/office/drawing/2014/main" id="{CF10B567-AD43-4F41-91F2-150F230F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61" y="318498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Image result for padlock png">
            <a:extLst>
              <a:ext uri="{FF2B5EF4-FFF2-40B4-BE49-F238E27FC236}">
                <a16:creationId xmlns:a16="http://schemas.microsoft.com/office/drawing/2014/main" id="{608938B3-E86F-4DE1-B9CC-B35E7B23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14" y="3435058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new file png">
            <a:extLst>
              <a:ext uri="{FF2B5EF4-FFF2-40B4-BE49-F238E27FC236}">
                <a16:creationId xmlns:a16="http://schemas.microsoft.com/office/drawing/2014/main" id="{0B6ADD62-CABB-423B-A229-C2A75CE9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03" y="2957263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09C4DE-BB9D-4C3B-A504-15EE0C9CE87F}"/>
              </a:ext>
            </a:extLst>
          </p:cNvPr>
          <p:cNvSpPr txBox="1"/>
          <p:nvPr/>
        </p:nvSpPr>
        <p:spPr>
          <a:xfrm>
            <a:off x="3696428" y="3428567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5037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BACKUP DATABASE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41" y="2744262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25" y="2744262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333807" y="3429000"/>
            <a:ext cx="5842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9675890" y="425301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298634" y="422448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pic>
        <p:nvPicPr>
          <p:cNvPr id="5124" name="Picture 4" descr="Image result for backup  png">
            <a:extLst>
              <a:ext uri="{FF2B5EF4-FFF2-40B4-BE49-F238E27FC236}">
                <a16:creationId xmlns:a16="http://schemas.microsoft.com/office/drawing/2014/main" id="{BFB00972-C5FA-4017-82B6-6791BC44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55" y="385438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backup  png">
            <a:extLst>
              <a:ext uri="{FF2B5EF4-FFF2-40B4-BE49-F238E27FC236}">
                <a16:creationId xmlns:a16="http://schemas.microsoft.com/office/drawing/2014/main" id="{28E489F9-D856-411B-92C6-66CA5E41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12" y="3103875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backup  png">
            <a:extLst>
              <a:ext uri="{FF2B5EF4-FFF2-40B4-BE49-F238E27FC236}">
                <a16:creationId xmlns:a16="http://schemas.microsoft.com/office/drawing/2014/main" id="{6B5DB671-4324-41B5-960C-9B6AAB9D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177" y="387549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6256DA-E7D7-4525-9385-9617C857F389}"/>
              </a:ext>
            </a:extLst>
          </p:cNvPr>
          <p:cNvSpPr txBox="1"/>
          <p:nvPr/>
        </p:nvSpPr>
        <p:spPr>
          <a:xfrm>
            <a:off x="5032931" y="3429000"/>
            <a:ext cx="212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Backup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16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IMPLEMENTASI DAN PENGUJIAN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28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LINGKUNGAN IMPLEMENTASI DAN PENGUJIAN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448F8D-8895-465F-80EA-4AE7459EB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53513"/>
              </p:ext>
            </p:extLst>
          </p:nvPr>
        </p:nvGraphicFramePr>
        <p:xfrm>
          <a:off x="2786743" y="2293396"/>
          <a:ext cx="6781800" cy="2419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928">
                  <a:extLst>
                    <a:ext uri="{9D8B030D-6E8A-4147-A177-3AD203B41FA5}">
                      <a16:colId xmlns:a16="http://schemas.microsoft.com/office/drawing/2014/main" val="690499442"/>
                    </a:ext>
                  </a:extLst>
                </a:gridCol>
                <a:gridCol w="4822872">
                  <a:extLst>
                    <a:ext uri="{9D8B030D-6E8A-4147-A177-3AD203B41FA5}">
                      <a16:colId xmlns:a16="http://schemas.microsoft.com/office/drawing/2014/main" val="2493088961"/>
                    </a:ext>
                  </a:extLst>
                </a:gridCol>
              </a:tblGrid>
              <a:tr h="301571"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Komponen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Spesifikasi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141686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Xeon(R) Gold 6140 CPU @ 2.30GHz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6365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Operasi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Ubuntu </a:t>
                      </a:r>
                      <a:r>
                        <a:rPr lang="en-US" sz="2000" dirty="0">
                          <a:effectLst/>
                        </a:rPr>
                        <a:t>16.04</a:t>
                      </a:r>
                      <a:r>
                        <a:rPr lang="id-ID" sz="2000" dirty="0">
                          <a:effectLst/>
                        </a:rPr>
                        <a:t> 64 bit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747681"/>
                  </a:ext>
                </a:extLst>
              </a:tr>
              <a:tr h="301571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Memori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RAM 1 GB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682408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Penyimpanan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r>
                        <a:rPr lang="id-ID" sz="2000" dirty="0">
                          <a:effectLst/>
                        </a:rPr>
                        <a:t> GB</a:t>
                      </a:r>
                      <a:r>
                        <a:rPr lang="en-US" sz="2000" dirty="0">
                          <a:effectLst/>
                        </a:rPr>
                        <a:t> SSD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67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8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Fungsionalitas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Unggah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E0A584-3F1B-4D57-AE43-66FE83029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82235"/>
              </p:ext>
            </p:extLst>
          </p:nvPr>
        </p:nvGraphicFramePr>
        <p:xfrm>
          <a:off x="2836862" y="1819087"/>
          <a:ext cx="6339797" cy="2793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6598">
                  <a:extLst>
                    <a:ext uri="{9D8B030D-6E8A-4147-A177-3AD203B41FA5}">
                      <a16:colId xmlns:a16="http://schemas.microsoft.com/office/drawing/2014/main" val="3508000682"/>
                    </a:ext>
                  </a:extLst>
                </a:gridCol>
                <a:gridCol w="2836598">
                  <a:extLst>
                    <a:ext uri="{9D8B030D-6E8A-4147-A177-3AD203B41FA5}">
                      <a16:colId xmlns:a16="http://schemas.microsoft.com/office/drawing/2014/main" val="2803309858"/>
                    </a:ext>
                  </a:extLst>
                </a:gridCol>
                <a:gridCol w="666601">
                  <a:extLst>
                    <a:ext uri="{9D8B030D-6E8A-4147-A177-3AD203B41FA5}">
                      <a16:colId xmlns:a16="http://schemas.microsoft.com/office/drawing/2014/main" val="1903676341"/>
                    </a:ext>
                  </a:extLst>
                </a:gridCol>
              </a:tblGrid>
              <a:tr h="4927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Uji </a:t>
                      </a:r>
                      <a:r>
                        <a:rPr lang="en-US" sz="2000" dirty="0" err="1">
                          <a:effectLst/>
                        </a:rPr>
                        <a:t>Coba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Harapan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Hasil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22357221"/>
                  </a:ext>
                </a:extLst>
              </a:tr>
              <a:tr h="739074"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Pengguna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mengunggah</a:t>
                      </a:r>
                      <a:r>
                        <a:rPr lang="en-US" sz="1800" dirty="0">
                          <a:effectLst/>
                        </a:rPr>
                        <a:t> file </a:t>
                      </a:r>
                      <a:r>
                        <a:rPr lang="en-US" sz="1800" dirty="0" err="1">
                          <a:effectLst/>
                        </a:rPr>
                        <a:t>ke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sistem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</a:t>
                      </a:r>
                      <a:r>
                        <a:rPr lang="en-US" sz="1800" dirty="0" err="1">
                          <a:effectLst/>
                        </a:rPr>
                        <a:t>pengguna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dienkripsi</a:t>
                      </a:r>
                      <a:r>
                        <a:rPr lang="en-US" sz="1800" dirty="0">
                          <a:effectLst/>
                        </a:rPr>
                        <a:t> dan </a:t>
                      </a:r>
                      <a:r>
                        <a:rPr lang="en-US" sz="1800" dirty="0" err="1">
                          <a:effectLst/>
                        </a:rPr>
                        <a:t>tersimpan</a:t>
                      </a:r>
                      <a:r>
                        <a:rPr lang="en-US" sz="1800" dirty="0">
                          <a:effectLst/>
                        </a:rPr>
                        <a:t> di server </a:t>
                      </a:r>
                      <a:r>
                        <a:rPr lang="en-US" sz="1800" dirty="0" err="1">
                          <a:effectLst/>
                        </a:rPr>
                        <a:t>aplikasi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812383"/>
                  </a:ext>
                </a:extLst>
              </a:tr>
              <a:tr h="739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</a:t>
                      </a:r>
                      <a:r>
                        <a:rPr lang="en-US" sz="1800" dirty="0" err="1">
                          <a:effectLst/>
                        </a:rPr>
                        <a:t>terenkripsi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pengguna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tersimpan</a:t>
                      </a:r>
                      <a:r>
                        <a:rPr lang="en-US" sz="1800" dirty="0">
                          <a:effectLst/>
                        </a:rPr>
                        <a:t> di server backup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456344"/>
                  </a:ext>
                </a:extLst>
              </a:tr>
              <a:tr h="766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file dan aktivitas pengguna tersimpan pada basis 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86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Fungsionalitas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Unduh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2D8E25-344B-4B35-86DB-73DEA4CC5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49306"/>
              </p:ext>
            </p:extLst>
          </p:nvPr>
        </p:nvGraphicFramePr>
        <p:xfrm>
          <a:off x="2590800" y="1774163"/>
          <a:ext cx="6873239" cy="2733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5275">
                  <a:extLst>
                    <a:ext uri="{9D8B030D-6E8A-4147-A177-3AD203B41FA5}">
                      <a16:colId xmlns:a16="http://schemas.microsoft.com/office/drawing/2014/main" val="2509392707"/>
                    </a:ext>
                  </a:extLst>
                </a:gridCol>
                <a:gridCol w="3075275">
                  <a:extLst>
                    <a:ext uri="{9D8B030D-6E8A-4147-A177-3AD203B41FA5}">
                      <a16:colId xmlns:a16="http://schemas.microsoft.com/office/drawing/2014/main" val="1471776934"/>
                    </a:ext>
                  </a:extLst>
                </a:gridCol>
                <a:gridCol w="722689">
                  <a:extLst>
                    <a:ext uri="{9D8B030D-6E8A-4147-A177-3AD203B41FA5}">
                      <a16:colId xmlns:a16="http://schemas.microsoft.com/office/drawing/2014/main" val="1304143702"/>
                    </a:ext>
                  </a:extLst>
                </a:gridCol>
              </a:tblGrid>
              <a:tr h="53095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Uji Coba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Harapan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Hasil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1186786"/>
                  </a:ext>
                </a:extLst>
              </a:tr>
              <a:tr h="1592855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Pengguna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mengunduh</a:t>
                      </a:r>
                      <a:r>
                        <a:rPr lang="en-US" sz="2000" dirty="0">
                          <a:effectLst/>
                        </a:rPr>
                        <a:t> file </a:t>
                      </a:r>
                      <a:r>
                        <a:rPr lang="en-US" sz="2000" dirty="0" err="1">
                          <a:effectLst/>
                        </a:rPr>
                        <a:t>dari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sistem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File yang terunduh adalah file yang sama dengan yang diunggah oleh pengguna, tidak mengalami perubahan ataupun rusak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331076"/>
                  </a:ext>
                </a:extLst>
              </a:tr>
              <a:tr h="603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aktivitas pengguna tersimpan pada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49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10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6155666" cy="736702"/>
            <a:chOff x="1848112" y="1575921"/>
            <a:chExt cx="615566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529784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Implementasi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Pengujian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 dan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9187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Fungsionalitas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Verifikasi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CAAA6A-8DED-4891-A9B6-CFA6F0A66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92003"/>
              </p:ext>
            </p:extLst>
          </p:nvPr>
        </p:nvGraphicFramePr>
        <p:xfrm>
          <a:off x="2523331" y="1789833"/>
          <a:ext cx="6810058" cy="2923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7006">
                  <a:extLst>
                    <a:ext uri="{9D8B030D-6E8A-4147-A177-3AD203B41FA5}">
                      <a16:colId xmlns:a16="http://schemas.microsoft.com/office/drawing/2014/main" val="113963218"/>
                    </a:ext>
                  </a:extLst>
                </a:gridCol>
                <a:gridCol w="3047006">
                  <a:extLst>
                    <a:ext uri="{9D8B030D-6E8A-4147-A177-3AD203B41FA5}">
                      <a16:colId xmlns:a16="http://schemas.microsoft.com/office/drawing/2014/main" val="1946036338"/>
                    </a:ext>
                  </a:extLst>
                </a:gridCol>
                <a:gridCol w="716046">
                  <a:extLst>
                    <a:ext uri="{9D8B030D-6E8A-4147-A177-3AD203B41FA5}">
                      <a16:colId xmlns:a16="http://schemas.microsoft.com/office/drawing/2014/main" val="3277825259"/>
                    </a:ext>
                  </a:extLst>
                </a:gridCol>
              </a:tblGrid>
              <a:tr h="4846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Uji Coba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Harapan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Hasil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130410"/>
                  </a:ext>
                </a:extLst>
              </a:tr>
              <a:tr h="1453981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Menjalankan</a:t>
                      </a:r>
                      <a:r>
                        <a:rPr lang="en-US" sz="2000" dirty="0">
                          <a:effectLst/>
                        </a:rPr>
                        <a:t> script </a:t>
                      </a:r>
                      <a:r>
                        <a:rPr lang="en-US" sz="2000" dirty="0" err="1">
                          <a:effectLst/>
                        </a:rPr>
                        <a:t>verifikasi</a:t>
                      </a:r>
                      <a:r>
                        <a:rPr lang="en-US" sz="2000" dirty="0">
                          <a:effectLst/>
                        </a:rPr>
                        <a:t> file di server </a:t>
                      </a:r>
                      <a:r>
                        <a:rPr lang="en-US" sz="2000" dirty="0" err="1">
                          <a:effectLst/>
                        </a:rPr>
                        <a:t>aplikasi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file pada basis data akan diperbarui apabila file yang diverifikasi pada penyimpanan server aplikasi mengalami modifikasi ataupun hilang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054517"/>
                  </a:ext>
                </a:extLst>
              </a:tr>
              <a:tr h="550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aktivitas sistem tersimpan pada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09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Fungsionalitas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Pengembalian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51E8BE-EC94-4FCD-8D02-0DB9CE50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6016"/>
              </p:ext>
            </p:extLst>
          </p:nvPr>
        </p:nvGraphicFramePr>
        <p:xfrm>
          <a:off x="2360711" y="1928654"/>
          <a:ext cx="681594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9641">
                  <a:extLst>
                    <a:ext uri="{9D8B030D-6E8A-4147-A177-3AD203B41FA5}">
                      <a16:colId xmlns:a16="http://schemas.microsoft.com/office/drawing/2014/main" val="1847367062"/>
                    </a:ext>
                  </a:extLst>
                </a:gridCol>
                <a:gridCol w="3049641">
                  <a:extLst>
                    <a:ext uri="{9D8B030D-6E8A-4147-A177-3AD203B41FA5}">
                      <a16:colId xmlns:a16="http://schemas.microsoft.com/office/drawing/2014/main" val="3574379693"/>
                    </a:ext>
                  </a:extLst>
                </a:gridCol>
                <a:gridCol w="716666">
                  <a:extLst>
                    <a:ext uri="{9D8B030D-6E8A-4147-A177-3AD203B41FA5}">
                      <a16:colId xmlns:a16="http://schemas.microsoft.com/office/drawing/2014/main" val="9449553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Uji Coba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Harapan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Hasil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6665627"/>
                  </a:ext>
                </a:extLst>
              </a:tr>
              <a:tr h="400050"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Menjalankan script pengembalian file di server backup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File yang telah hilang pada server aplikasi dikembalikan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354219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file yang telah dikembalikan pada server aplikasi akan diperbarui pada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778198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aktivitas sistem tersimpan pada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58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Fungsionalitas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Pengembalian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E05AF6-8318-416E-8404-42DB5D453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03969"/>
              </p:ext>
            </p:extLst>
          </p:nvPr>
        </p:nvGraphicFramePr>
        <p:xfrm>
          <a:off x="3032124" y="2057400"/>
          <a:ext cx="5669916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307">
                  <a:extLst>
                    <a:ext uri="{9D8B030D-6E8A-4147-A177-3AD203B41FA5}">
                      <a16:colId xmlns:a16="http://schemas.microsoft.com/office/drawing/2014/main" val="3460986927"/>
                    </a:ext>
                  </a:extLst>
                </a:gridCol>
                <a:gridCol w="1951778">
                  <a:extLst>
                    <a:ext uri="{9D8B030D-6E8A-4147-A177-3AD203B41FA5}">
                      <a16:colId xmlns:a16="http://schemas.microsoft.com/office/drawing/2014/main" val="1158109047"/>
                    </a:ext>
                  </a:extLst>
                </a:gridCol>
                <a:gridCol w="2556829">
                  <a:extLst>
                    <a:ext uri="{9D8B030D-6E8A-4147-A177-3AD203B41FA5}">
                      <a16:colId xmlns:a16="http://schemas.microsoft.com/office/drawing/2014/main" val="3736467883"/>
                    </a:ext>
                  </a:extLst>
                </a:gridCol>
                <a:gridCol w="688002">
                  <a:extLst>
                    <a:ext uri="{9D8B030D-6E8A-4147-A177-3AD203B41FA5}">
                      <a16:colId xmlns:a16="http://schemas.microsoft.com/office/drawing/2014/main" val="8104150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Uji Coba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Harapan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Hasil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55178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Menjalankan script pencadangan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Basis data dicadangkan dan tersimpan pada server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0062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Menjalankan script pengiriman cadangan basis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yang dicadangkan terimpan pada server backup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63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4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Performa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Kriptografi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 Gambar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8CAAD35-A71A-48E7-AA3F-ADA1C5FFC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481097"/>
              </p:ext>
            </p:extLst>
          </p:nvPr>
        </p:nvGraphicFramePr>
        <p:xfrm>
          <a:off x="3302000" y="1521898"/>
          <a:ext cx="5588000" cy="394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6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Performa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Kriptografi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 Audio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D6C7C4-CA36-49A0-BDB2-B262A28CF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149465"/>
              </p:ext>
            </p:extLst>
          </p:nvPr>
        </p:nvGraphicFramePr>
        <p:xfrm>
          <a:off x="3561080" y="1497134"/>
          <a:ext cx="5476240" cy="4004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2902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Performa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Kriptografi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 Video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F0D5574-1480-4F84-8454-7E765F9BF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989445"/>
              </p:ext>
            </p:extLst>
          </p:nvPr>
        </p:nvGraphicFramePr>
        <p:xfrm>
          <a:off x="3628570" y="1582940"/>
          <a:ext cx="5439230" cy="4269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9579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Uji Performa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Kriptografi</a:t>
            </a: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Tw Cen MT" panose="020B0602020104020603" pitchFamily="34" charset="0"/>
                <a:cs typeface="Arial" panose="020B0604020202020204" pitchFamily="34" charset="0"/>
              </a:rPr>
              <a:t>Dokumen</a:t>
            </a:r>
            <a:endParaRPr lang="en-US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607B917-15AA-401E-862B-2C3D4A3A5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917359"/>
              </p:ext>
            </p:extLst>
          </p:nvPr>
        </p:nvGraphicFramePr>
        <p:xfrm>
          <a:off x="3385820" y="1497135"/>
          <a:ext cx="5636260" cy="460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35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27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KESIMPULAN DAN SARAN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7769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KESIMPULAN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1384995"/>
            <a:chOff x="1848112" y="1575921"/>
            <a:chExt cx="8446175" cy="13849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575921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1"/>
              <a:r>
                <a:rPr lang="en-US" sz="2800" b="1" dirty="0" err="1">
                  <a:latin typeface="Tw Cen MT" panose="020B0602020104020603" pitchFamily="34" charset="0"/>
                </a:rPr>
                <a:t>Penelitian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ini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telah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mengaplikasikan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algoritma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enkripsi</a:t>
              </a:r>
              <a:r>
                <a:rPr lang="en-US" sz="2800" b="1" dirty="0">
                  <a:latin typeface="Tw Cen MT" panose="020B0602020104020603" pitchFamily="34" charset="0"/>
                </a:rPr>
                <a:t> AES-256 pada </a:t>
              </a:r>
              <a:r>
                <a:rPr lang="en-US" sz="2800" b="1" dirty="0" err="1">
                  <a:latin typeface="Tw Cen MT" panose="020B0602020104020603" pitchFamily="34" charset="0"/>
                </a:rPr>
                <a:t>aplikasi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berbasis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i="1" dirty="0">
                  <a:latin typeface="Tw Cen MT" panose="020B0602020104020603" pitchFamily="34" charset="0"/>
                </a:rPr>
                <a:t>website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dengan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kerangka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kerja</a:t>
              </a:r>
              <a:r>
                <a:rPr lang="en-US" sz="2800" b="1" dirty="0">
                  <a:latin typeface="Tw Cen MT" panose="020B0602020104020603" pitchFamily="34" charset="0"/>
                </a:rPr>
                <a:t> Laravel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1481751" y="3386047"/>
            <a:ext cx="8446175" cy="1384995"/>
            <a:chOff x="1848112" y="1789403"/>
            <a:chExt cx="8446175" cy="13849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1"/>
              <a:r>
                <a:rPr lang="en-US" sz="2800" b="1" dirty="0" err="1">
                  <a:latin typeface="Tw Cen MT" panose="020B0602020104020603" pitchFamily="34" charset="0"/>
                </a:rPr>
                <a:t>Sistem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dapat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melakukan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verifikasi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integritas</a:t>
              </a:r>
              <a:r>
                <a:rPr lang="en-US" sz="2800" b="1" dirty="0">
                  <a:latin typeface="Tw Cen MT" panose="020B0602020104020603" pitchFamily="34" charset="0"/>
                </a:rPr>
                <a:t> file </a:t>
              </a:r>
              <a:r>
                <a:rPr lang="en-US" sz="2800" b="1" dirty="0" err="1">
                  <a:latin typeface="Tw Cen MT" panose="020B0602020104020603" pitchFamily="34" charset="0"/>
                </a:rPr>
                <a:t>untuk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memastikan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bahwa</a:t>
              </a:r>
              <a:r>
                <a:rPr lang="en-US" sz="2800" b="1" dirty="0">
                  <a:latin typeface="Tw Cen MT" panose="020B0602020104020603" pitchFamily="34" charset="0"/>
                </a:rPr>
                <a:t> file yang </a:t>
              </a:r>
              <a:r>
                <a:rPr lang="en-US" sz="2800" b="1" dirty="0" err="1">
                  <a:latin typeface="Tw Cen MT" panose="020B0602020104020603" pitchFamily="34" charset="0"/>
                </a:rPr>
                <a:t>tersimpan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tidak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mengalami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modifikasi</a:t>
              </a:r>
              <a:endParaRPr lang="en-US" sz="2800" b="1" dirty="0">
                <a:latin typeface="Tw Cen MT" panose="020B06020201040206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7894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64EF42-97BD-4255-B516-16809677753F}"/>
              </a:ext>
            </a:extLst>
          </p:cNvPr>
          <p:cNvGrpSpPr/>
          <p:nvPr/>
        </p:nvGrpSpPr>
        <p:grpSpPr>
          <a:xfrm>
            <a:off x="3053495" y="4916311"/>
            <a:ext cx="8309015" cy="1009023"/>
            <a:chOff x="1848112" y="1575921"/>
            <a:chExt cx="8309015" cy="100902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204198-F32F-4D51-91C6-36BC4CD0C90D}"/>
                </a:ext>
              </a:extLst>
            </p:cNvPr>
            <p:cNvSpPr txBox="1"/>
            <p:nvPr/>
          </p:nvSpPr>
          <p:spPr>
            <a:xfrm>
              <a:off x="2568775" y="1630837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1"/>
              <a:r>
                <a:rPr lang="en-US" sz="2800" b="1" dirty="0" err="1">
                  <a:latin typeface="Tw Cen MT" panose="020B0602020104020603" pitchFamily="34" charset="0"/>
                </a:rPr>
                <a:t>Sistem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dapat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mengembalikan</a:t>
              </a:r>
              <a:r>
                <a:rPr lang="en-US" sz="2800" b="1" dirty="0">
                  <a:latin typeface="Tw Cen MT" panose="020B0602020104020603" pitchFamily="34" charset="0"/>
                </a:rPr>
                <a:t> data yang </a:t>
              </a:r>
              <a:r>
                <a:rPr lang="en-US" sz="2800" b="1" dirty="0" err="1">
                  <a:latin typeface="Tw Cen MT" panose="020B0602020104020603" pitchFamily="34" charset="0"/>
                </a:rPr>
                <a:t>telah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hilang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atau</a:t>
              </a:r>
              <a:r>
                <a:rPr lang="en-US" sz="2800" b="1" dirty="0">
                  <a:latin typeface="Tw Cen MT" panose="020B0602020104020603" pitchFamily="34" charset="0"/>
                </a:rPr>
                <a:t> </a:t>
              </a:r>
              <a:r>
                <a:rPr lang="en-US" sz="2800" b="1" dirty="0" err="1">
                  <a:latin typeface="Tw Cen MT" panose="020B0602020104020603" pitchFamily="34" charset="0"/>
                </a:rPr>
                <a:t>termodifikasi</a:t>
              </a:r>
              <a:r>
                <a:rPr lang="en-US" sz="2800" b="1" dirty="0">
                  <a:latin typeface="Tw Cen MT" panose="020B0602020104020603" pitchFamily="34" charset="0"/>
                </a:rPr>
                <a:t> pada server cloud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5BCC57-73D4-4CB4-86FD-671433E72BE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3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Saran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1167589"/>
            <a:chOff x="1848112" y="1575921"/>
            <a:chExt cx="8446175" cy="11675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meningkatkan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kredibilitas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 pada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diperlukan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verifikasi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pada basis data.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523655" y="3152993"/>
            <a:ext cx="8446175" cy="1167589"/>
            <a:chOff x="1848112" y="1575921"/>
            <a:chExt cx="8446175" cy="11675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Menambahkan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server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server basis data dan server backup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replikasi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PENDAHULUAN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3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30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TERIMA KASIH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30E8F9-0717-4F82-8623-CFD9AA99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820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1BC4ECC-9DB4-47DC-A168-FE20EA3589F3}"/>
              </a:ext>
            </a:extLst>
          </p:cNvPr>
          <p:cNvSpPr txBox="1">
            <a:spLocks/>
          </p:cNvSpPr>
          <p:nvPr/>
        </p:nvSpPr>
        <p:spPr>
          <a:xfrm>
            <a:off x="978441" y="2070164"/>
            <a:ext cx="8198217" cy="250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Popoulernya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Teknologi</a:t>
            </a:r>
            <a:r>
              <a:rPr lang="en-US" sz="2400" dirty="0">
                <a:latin typeface="Tw Cen MT" panose="020B0602020104020603" pitchFamily="34" charset="0"/>
              </a:rPr>
              <a:t> Cloud Computing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Adanya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penyedia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layanan</a:t>
            </a:r>
            <a:r>
              <a:rPr lang="en-US" sz="2400" dirty="0">
                <a:latin typeface="Tw Cen MT" panose="020B0602020104020603" pitchFamily="34" charset="0"/>
              </a:rPr>
              <a:t> cloud yang </a:t>
            </a:r>
            <a:r>
              <a:rPr lang="en-US" sz="2400" dirty="0" err="1">
                <a:latin typeface="Tw Cen MT" panose="020B0602020104020603" pitchFamily="34" charset="0"/>
              </a:rPr>
              <a:t>menyalahgunakan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otoritasnya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mengakses</a:t>
            </a:r>
            <a:r>
              <a:rPr lang="en-US" sz="2400" dirty="0">
                <a:latin typeface="Tw Cen MT" panose="020B0602020104020603" pitchFamily="34" charset="0"/>
              </a:rPr>
              <a:t> data </a:t>
            </a:r>
            <a:r>
              <a:rPr lang="en-US" sz="2400" dirty="0" err="1">
                <a:latin typeface="Tw Cen MT" panose="020B0602020104020603" pitchFamily="34" charset="0"/>
              </a:rPr>
              <a:t>pengguna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secara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tidak</a:t>
            </a:r>
            <a:r>
              <a:rPr lang="en-US" sz="2400" dirty="0">
                <a:latin typeface="Tw Cen MT" panose="020B0602020104020603" pitchFamily="34" charset="0"/>
              </a:rPr>
              <a:t> legal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Diperlukan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verifikasi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integritas</a:t>
            </a:r>
            <a:r>
              <a:rPr lang="en-US" sz="2400" dirty="0">
                <a:latin typeface="Tw Cen MT" panose="020B0602020104020603" pitchFamily="34" charset="0"/>
              </a:rPr>
              <a:t> file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memastikan</a:t>
            </a:r>
            <a:r>
              <a:rPr lang="en-US" sz="2400" dirty="0">
                <a:latin typeface="Tw Cen MT" panose="020B0602020104020603" pitchFamily="34" charset="0"/>
              </a:rPr>
              <a:t> data yang </a:t>
            </a:r>
            <a:r>
              <a:rPr lang="en-US" sz="2400" dirty="0" err="1">
                <a:latin typeface="Tw Cen MT" panose="020B0602020104020603" pitchFamily="34" charset="0"/>
              </a:rPr>
              <a:t>tersimpan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tidak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hilang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ataupun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termodifikasi</a:t>
            </a:r>
            <a:endParaRPr lang="en-US" sz="2400" dirty="0">
              <a:latin typeface="Tw Cen MT" panose="020B0602020104020603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5A6326F-4A78-4B11-BD0A-7C5E74F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746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RUMUSAN &amp; BATASAN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9FBB66-0588-49B1-BEC3-8B20F11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93D9E86-22EF-4C79-976A-A44FD3771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063746"/>
              </p:ext>
            </p:extLst>
          </p:nvPr>
        </p:nvGraphicFramePr>
        <p:xfrm>
          <a:off x="2006229" y="1777999"/>
          <a:ext cx="8229848" cy="4311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4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TUJUAN &amp; MANFAAT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3BBBE3-DF79-4256-A5A6-39302F1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D921F-5666-45C0-86F7-8F2654B24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693594"/>
              </p:ext>
            </p:extLst>
          </p:nvPr>
        </p:nvGraphicFramePr>
        <p:xfrm>
          <a:off x="643719" y="1647618"/>
          <a:ext cx="10506881" cy="470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38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7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338DE1-63F8-4EE0-BCD0-872F28C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85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ARSITEKTUR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784F4-1042-472D-97AE-04193156F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613" y="1374620"/>
            <a:ext cx="5812808" cy="46033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5E8B43-8641-480C-B8A5-F05BC94780EC}"/>
              </a:ext>
            </a:extLst>
          </p:cNvPr>
          <p:cNvSpPr txBox="1"/>
          <p:nvPr/>
        </p:nvSpPr>
        <p:spPr>
          <a:xfrm>
            <a:off x="8757017" y="2999566"/>
            <a:ext cx="165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Basis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71BCB-B7C7-4329-898D-C857F4BDAA7D}"/>
              </a:ext>
            </a:extLst>
          </p:cNvPr>
          <p:cNvSpPr txBox="1"/>
          <p:nvPr/>
        </p:nvSpPr>
        <p:spPr>
          <a:xfrm>
            <a:off x="7199884" y="5713432"/>
            <a:ext cx="194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Aplikasi</a:t>
            </a:r>
          </a:p>
          <a:p>
            <a:pPr algn="ctr"/>
            <a:r>
              <a:rPr lang="en-US" sz="1200" dirty="0"/>
              <a:t>(Verifikator File)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5503E-A0A5-4B38-A282-6C4C21BBC764}"/>
              </a:ext>
            </a:extLst>
          </p:cNvPr>
          <p:cNvSpPr txBox="1"/>
          <p:nvPr/>
        </p:nvSpPr>
        <p:spPr>
          <a:xfrm>
            <a:off x="10008593" y="5744604"/>
            <a:ext cx="194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 Backup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29586-F45D-41E7-A8C9-A0753908FF29}"/>
              </a:ext>
            </a:extLst>
          </p:cNvPr>
          <p:cNvSpPr txBox="1"/>
          <p:nvPr/>
        </p:nvSpPr>
        <p:spPr>
          <a:xfrm>
            <a:off x="5426972" y="5432852"/>
            <a:ext cx="179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Pengguna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00F8F-3BF3-4637-92E4-EF866C085D08}"/>
              </a:ext>
            </a:extLst>
          </p:cNvPr>
          <p:cNvSpPr/>
          <p:nvPr/>
        </p:nvSpPr>
        <p:spPr>
          <a:xfrm>
            <a:off x="8438308" y="3324224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7D26B3-8978-4AA8-8064-170AB5A6087F}"/>
              </a:ext>
            </a:extLst>
          </p:cNvPr>
          <p:cNvSpPr/>
          <p:nvPr/>
        </p:nvSpPr>
        <p:spPr>
          <a:xfrm>
            <a:off x="7170116" y="4516757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34296C-CBEA-4B7C-8A0D-4887211474ED}"/>
              </a:ext>
            </a:extLst>
          </p:cNvPr>
          <p:cNvSpPr/>
          <p:nvPr/>
        </p:nvSpPr>
        <p:spPr>
          <a:xfrm>
            <a:off x="7170116" y="5208587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8C0F55-B200-403E-912E-8572B6136762}"/>
              </a:ext>
            </a:extLst>
          </p:cNvPr>
          <p:cNvSpPr/>
          <p:nvPr/>
        </p:nvSpPr>
        <p:spPr>
          <a:xfrm>
            <a:off x="9428908" y="5606104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C6B20-0644-4533-94AC-6AD823098D39}"/>
              </a:ext>
            </a:extLst>
          </p:cNvPr>
          <p:cNvSpPr/>
          <p:nvPr/>
        </p:nvSpPr>
        <p:spPr>
          <a:xfrm>
            <a:off x="9399419" y="4907071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4A25C1-B01A-4BD7-BDF7-8CD01828CDC0}"/>
              </a:ext>
            </a:extLst>
          </p:cNvPr>
          <p:cNvSpPr/>
          <p:nvPr/>
        </p:nvSpPr>
        <p:spPr>
          <a:xfrm>
            <a:off x="8961769" y="3807906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2F9E6-7E23-4251-B65A-882B28732CD3}"/>
              </a:ext>
            </a:extLst>
          </p:cNvPr>
          <p:cNvSpPr/>
          <p:nvPr/>
        </p:nvSpPr>
        <p:spPr>
          <a:xfrm>
            <a:off x="10008593" y="3807906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359195-1C28-4027-AD7B-9F6BFCF81244}"/>
              </a:ext>
            </a:extLst>
          </p:cNvPr>
          <p:cNvSpPr/>
          <p:nvPr/>
        </p:nvSpPr>
        <p:spPr>
          <a:xfrm>
            <a:off x="8902801" y="3853902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3C38E-73E4-4F88-900E-CAC04E8A3242}"/>
              </a:ext>
            </a:extLst>
          </p:cNvPr>
          <p:cNvSpPr/>
          <p:nvPr/>
        </p:nvSpPr>
        <p:spPr>
          <a:xfrm>
            <a:off x="10534153" y="3346274"/>
            <a:ext cx="18553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SPESIFIKASI KEBUTUHAN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81D2-3395-49EF-88CB-885C7A8BD9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20449"/>
            <a:ext cx="5740400" cy="480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8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6200</TotalTime>
  <Words>831</Words>
  <Application>Microsoft Office PowerPoint</Application>
  <PresentationFormat>Widescreen</PresentationFormat>
  <Paragraphs>255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Trebuchet MS</vt:lpstr>
      <vt:lpstr>Tw Cen MT</vt:lpstr>
      <vt:lpstr>Tw Cen MT Condensed</vt:lpstr>
      <vt:lpstr>Office Theme</vt:lpstr>
      <vt:lpstr>IMPLEMENTASI PERANGKAT LUNAK verifikasi file terenkripsi di server cloud</vt:lpstr>
      <vt:lpstr>OUTLINE</vt:lpstr>
      <vt:lpstr>PowerPoint Presentation</vt:lpstr>
      <vt:lpstr>LATAR BELAKANG</vt:lpstr>
      <vt:lpstr>RUMUSAN &amp; BATASAN MASALAH</vt:lpstr>
      <vt:lpstr>TUJUAN &amp; MANFAAT</vt:lpstr>
      <vt:lpstr>PowerPoint Presentation</vt:lpstr>
      <vt:lpstr>ARSITEKTUR SISTEM</vt:lpstr>
      <vt:lpstr>RANCANGAN SPESIFIKASI KEBUTUHAN SISTEM</vt:lpstr>
      <vt:lpstr>RANCANGAN PROSES PENGUNGGAHAN FILE</vt:lpstr>
      <vt:lpstr>RANCANGAN PROSES PENGUNDUHAN FILE</vt:lpstr>
      <vt:lpstr>RANCANGAN PROSES VERIFIKASI FILE</vt:lpstr>
      <vt:lpstr>RANCANGAN PROSES VERIFIKASI FILE</vt:lpstr>
      <vt:lpstr>RANCANGAN PROSES RECOVERY FILE</vt:lpstr>
      <vt:lpstr>RANCANGAN PROSES BACKUP DATABASE</vt:lpstr>
      <vt:lpstr>PowerPoint Presentation</vt:lpstr>
      <vt:lpstr>LINGKUNGAN IMPLEMENTASI DAN PENGUJIAN</vt:lpstr>
      <vt:lpstr>Uji Fungsionalitas Unggah File</vt:lpstr>
      <vt:lpstr>Uji Fungsionalitas Unduh File</vt:lpstr>
      <vt:lpstr>Uji Fungsionalitas Verifikasi File</vt:lpstr>
      <vt:lpstr>Uji Fungsionalitas Pengembalian File</vt:lpstr>
      <vt:lpstr>Uji Fungsionalitas Pengembalian File</vt:lpstr>
      <vt:lpstr>Uji Performa Kriptografi File Gambar</vt:lpstr>
      <vt:lpstr>Uji Performa Kriptografi File Audio</vt:lpstr>
      <vt:lpstr>Uji Performa Kriptografi File Video</vt:lpstr>
      <vt:lpstr>Uji Performa Kriptografi File Dokumen</vt:lpstr>
      <vt:lpstr>PowerPoint Presentation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EKSPRESI WAJAH MENGGUNAKAN WAVELET TRANSFORM DAN CONVOLUTIONAL NEURAL NETWORK</dc:title>
  <dc:creator>Hendry Wiranto</dc:creator>
  <cp:lastModifiedBy>MUHAMMAD FAJRI SALAM(553099)</cp:lastModifiedBy>
  <cp:revision>465</cp:revision>
  <dcterms:created xsi:type="dcterms:W3CDTF">2018-12-28T17:44:59Z</dcterms:created>
  <dcterms:modified xsi:type="dcterms:W3CDTF">2019-07-28T12:37:56Z</dcterms:modified>
</cp:coreProperties>
</file>