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56" r:id="rId2"/>
    <p:sldId id="382" r:id="rId3"/>
    <p:sldId id="259" r:id="rId4"/>
    <p:sldId id="388" r:id="rId5"/>
    <p:sldId id="390" r:id="rId6"/>
    <p:sldId id="258" r:id="rId7"/>
    <p:sldId id="260" r:id="rId8"/>
    <p:sldId id="262" r:id="rId9"/>
    <p:sldId id="263" r:id="rId10"/>
    <p:sldId id="267" r:id="rId11"/>
    <p:sldId id="389" r:id="rId12"/>
    <p:sldId id="387" r:id="rId13"/>
    <p:sldId id="383" r:id="rId14"/>
    <p:sldId id="384" r:id="rId15"/>
    <p:sldId id="385" r:id="rId16"/>
    <p:sldId id="386" r:id="rId17"/>
    <p:sldId id="366" r:id="rId18"/>
    <p:sldId id="288" r:id="rId19"/>
    <p:sldId id="367" r:id="rId20"/>
    <p:sldId id="368" r:id="rId21"/>
    <p:sldId id="369" r:id="rId22"/>
    <p:sldId id="370" r:id="rId23"/>
    <p:sldId id="272" r:id="rId24"/>
    <p:sldId id="342" r:id="rId25"/>
    <p:sldId id="357" r:id="rId26"/>
    <p:sldId id="373" r:id="rId27"/>
    <p:sldId id="372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49" r:id="rId37"/>
    <p:sldId id="371" r:id="rId38"/>
    <p:sldId id="358" r:id="rId39"/>
    <p:sldId id="27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87384" autoAdjust="0"/>
  </p:normalViewPr>
  <p:slideViewPr>
    <p:cSldViewPr snapToGrid="0">
      <p:cViewPr varScale="1">
        <p:scale>
          <a:sx n="63" d="100"/>
          <a:sy n="63" d="100"/>
        </p:scale>
        <p:origin x="936" y="48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6.2530000000000001</c:v>
                </c:pt>
                <c:pt idx="1">
                  <c:v>14.795999999999999</c:v>
                </c:pt>
                <c:pt idx="2">
                  <c:v>16.783000000000001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D-4388-9E00-A570DD2DC8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7.3440000000000003</c:v>
                </c:pt>
                <c:pt idx="1">
                  <c:v>14.134</c:v>
                </c:pt>
                <c:pt idx="2">
                  <c:v>20.222999999999999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BD-4388-9E00-A570DD2DC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697391"/>
        <c:axId val="844391887"/>
      </c:barChart>
      <c:catAx>
        <c:axId val="8506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391887"/>
        <c:crosses val="autoZero"/>
        <c:auto val="1"/>
        <c:lblAlgn val="ctr"/>
        <c:lblOffset val="100"/>
        <c:noMultiLvlLbl val="0"/>
      </c:catAx>
      <c:valAx>
        <c:axId val="84439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6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6.3129999999999997</c:v>
                </c:pt>
                <c:pt idx="1">
                  <c:v>11.868</c:v>
                </c:pt>
                <c:pt idx="2">
                  <c:v>17.327999999999999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5-444E-BB14-9E36E06DE5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7.06</c:v>
                </c:pt>
                <c:pt idx="1">
                  <c:v>16.332000000000001</c:v>
                </c:pt>
                <c:pt idx="2">
                  <c:v>21.23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5-444E-BB14-9E36E06D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673919"/>
        <c:axId val="920609007"/>
      </c:barChart>
      <c:catAx>
        <c:axId val="83467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09007"/>
        <c:crosses val="autoZero"/>
        <c:auto val="1"/>
        <c:lblAlgn val="ctr"/>
        <c:lblOffset val="100"/>
        <c:noMultiLvlLbl val="0"/>
      </c:catAx>
      <c:valAx>
        <c:axId val="92060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67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8.51</c:v>
                </c:pt>
                <c:pt idx="1">
                  <c:v>10.801</c:v>
                </c:pt>
                <c:pt idx="2">
                  <c:v>18.321000000000002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7-4D04-BB68-BA0B061B8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7.8289999999999997</c:v>
                </c:pt>
                <c:pt idx="1">
                  <c:v>14.459</c:v>
                </c:pt>
                <c:pt idx="2">
                  <c:v>20.658000000000001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7-4D04-BB68-BA0B061B8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5857071"/>
        <c:axId val="607439199"/>
      </c:barChart>
      <c:catAx>
        <c:axId val="91585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439199"/>
        <c:crosses val="autoZero"/>
        <c:auto val="1"/>
        <c:lblAlgn val="ctr"/>
        <c:lblOffset val="100"/>
        <c:noMultiLvlLbl val="0"/>
      </c:catAx>
      <c:valAx>
        <c:axId val="60743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85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42A2-9257-49AD-8C7C-170084CDEF2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74982BC-A06A-491E-8348-C796EEE793BE}">
      <dgm:prSet phldrT="[Text]" custT="1"/>
      <dgm:spPr/>
      <dgm:t>
        <a:bodyPr/>
        <a:lstStyle/>
        <a:p>
          <a:r>
            <a:rPr lang="en-US" sz="2800" dirty="0"/>
            <a:t>Aplikasi </a:t>
          </a:r>
          <a:r>
            <a:rPr lang="en-US" sz="2800" dirty="0" err="1"/>
            <a:t>Penyimpanan</a:t>
          </a:r>
          <a:r>
            <a:rPr lang="en-US" sz="2800" dirty="0"/>
            <a:t> Data</a:t>
          </a:r>
          <a:endParaRPr lang="en-ID" sz="2800" dirty="0"/>
        </a:p>
      </dgm:t>
    </dgm:pt>
    <dgm:pt modelId="{7449B087-20B1-4337-8D25-FEAFBDA24B55}" type="parTrans" cxnId="{19E18922-6790-43D5-8062-B5C95C61647C}">
      <dgm:prSet/>
      <dgm:spPr/>
      <dgm:t>
        <a:bodyPr/>
        <a:lstStyle/>
        <a:p>
          <a:endParaRPr lang="en-ID"/>
        </a:p>
      </dgm:t>
    </dgm:pt>
    <dgm:pt modelId="{A4D89A39-5E5C-40F5-8AC4-78BC3EC98077}" type="sibTrans" cxnId="{19E18922-6790-43D5-8062-B5C95C61647C}">
      <dgm:prSet/>
      <dgm:spPr/>
      <dgm:t>
        <a:bodyPr/>
        <a:lstStyle/>
        <a:p>
          <a:endParaRPr lang="en-ID"/>
        </a:p>
      </dgm:t>
    </dgm:pt>
    <dgm:pt modelId="{6D444B09-CDD8-4D38-AA01-C62D9AC47515}">
      <dgm:prSet phldrT="[Text]"/>
      <dgm:spPr/>
      <dgm:t>
        <a:bodyPr/>
        <a:lstStyle/>
        <a:p>
          <a:r>
            <a:rPr lang="en-US" dirty="0"/>
            <a:t>PHP, MySQL, Laravel</a:t>
          </a:r>
          <a:endParaRPr lang="en-ID" dirty="0"/>
        </a:p>
      </dgm:t>
    </dgm:pt>
    <dgm:pt modelId="{126CC76C-C61C-4D64-B5C4-1FF6BA4627DA}" type="parTrans" cxnId="{18CFD79F-F4B6-435D-8393-1C56AADCED30}">
      <dgm:prSet/>
      <dgm:spPr/>
      <dgm:t>
        <a:bodyPr/>
        <a:lstStyle/>
        <a:p>
          <a:endParaRPr lang="en-ID"/>
        </a:p>
      </dgm:t>
    </dgm:pt>
    <dgm:pt modelId="{6A5DE0AB-8170-4F0D-B3FB-44248282DF6F}" type="sibTrans" cxnId="{18CFD79F-F4B6-435D-8393-1C56AADCED30}">
      <dgm:prSet/>
      <dgm:spPr/>
      <dgm:t>
        <a:bodyPr/>
        <a:lstStyle/>
        <a:p>
          <a:endParaRPr lang="en-ID"/>
        </a:p>
      </dgm:t>
    </dgm:pt>
    <dgm:pt modelId="{66B38BC0-876A-4408-8B56-DEBCB386A009}">
      <dgm:prSet phldrT="[Text]"/>
      <dgm:spPr/>
      <dgm:t>
        <a:bodyPr/>
        <a:lstStyle/>
        <a:p>
          <a:r>
            <a:rPr lang="en-US" dirty="0" err="1"/>
            <a:t>Enkripsi</a:t>
          </a:r>
          <a:r>
            <a:rPr lang="en-US" dirty="0"/>
            <a:t> AES-256</a:t>
          </a:r>
          <a:endParaRPr lang="en-ID" dirty="0"/>
        </a:p>
      </dgm:t>
    </dgm:pt>
    <dgm:pt modelId="{56D36B4C-9922-4305-8929-D396D12EBBE1}" type="parTrans" cxnId="{B4A81914-86EF-4F92-AE17-B16B24503572}">
      <dgm:prSet/>
      <dgm:spPr/>
      <dgm:t>
        <a:bodyPr/>
        <a:lstStyle/>
        <a:p>
          <a:endParaRPr lang="en-ID"/>
        </a:p>
      </dgm:t>
    </dgm:pt>
    <dgm:pt modelId="{F6282D81-1AAC-401F-BA7A-ADE61223CB64}" type="sibTrans" cxnId="{B4A81914-86EF-4F92-AE17-B16B24503572}">
      <dgm:prSet/>
      <dgm:spPr/>
      <dgm:t>
        <a:bodyPr/>
        <a:lstStyle/>
        <a:p>
          <a:endParaRPr lang="en-ID"/>
        </a:p>
      </dgm:t>
    </dgm:pt>
    <dgm:pt modelId="{1D20267F-0AB2-4329-93AC-92557EDA08AE}">
      <dgm:prSet phldrT="[Text]"/>
      <dgm:spPr/>
      <dgm:t>
        <a:bodyPr/>
        <a:lstStyle/>
        <a:p>
          <a:r>
            <a:rPr lang="en-US" dirty="0"/>
            <a:t>AES-256 CBC</a:t>
          </a:r>
          <a:endParaRPr lang="en-ID" dirty="0"/>
        </a:p>
      </dgm:t>
    </dgm:pt>
    <dgm:pt modelId="{66C00B86-B591-4D33-98B7-C49B08829924}" type="parTrans" cxnId="{6E01CEE1-A9A0-4969-B52C-C43E50DC626B}">
      <dgm:prSet/>
      <dgm:spPr/>
      <dgm:t>
        <a:bodyPr/>
        <a:lstStyle/>
        <a:p>
          <a:endParaRPr lang="en-ID"/>
        </a:p>
      </dgm:t>
    </dgm:pt>
    <dgm:pt modelId="{ED61E210-66AA-46CA-8A70-2E2911842B42}" type="sibTrans" cxnId="{6E01CEE1-A9A0-4969-B52C-C43E50DC626B}">
      <dgm:prSet/>
      <dgm:spPr/>
      <dgm:t>
        <a:bodyPr/>
        <a:lstStyle/>
        <a:p>
          <a:endParaRPr lang="en-ID"/>
        </a:p>
      </dgm:t>
    </dgm:pt>
    <dgm:pt modelId="{EC4517FA-8107-4940-B482-E5D1C201A0FC}">
      <dgm:prSet phldrT="[Text]"/>
      <dgm:spPr/>
      <dgm:t>
        <a:bodyPr/>
        <a:lstStyle/>
        <a:p>
          <a:r>
            <a:rPr lang="en-US" dirty="0"/>
            <a:t>Script Audit &amp; Recovery</a:t>
          </a:r>
          <a:endParaRPr lang="en-ID" dirty="0"/>
        </a:p>
      </dgm:t>
    </dgm:pt>
    <dgm:pt modelId="{28E12B86-B528-430B-A829-37966BDF8220}" type="parTrans" cxnId="{50EC7B58-BFBD-47B0-BDC4-B3C23D140694}">
      <dgm:prSet/>
      <dgm:spPr/>
      <dgm:t>
        <a:bodyPr/>
        <a:lstStyle/>
        <a:p>
          <a:endParaRPr lang="en-ID"/>
        </a:p>
      </dgm:t>
    </dgm:pt>
    <dgm:pt modelId="{116527D8-9AF3-425A-894D-2A89C088425D}" type="sibTrans" cxnId="{50EC7B58-BFBD-47B0-BDC4-B3C23D140694}">
      <dgm:prSet/>
      <dgm:spPr/>
      <dgm:t>
        <a:bodyPr/>
        <a:lstStyle/>
        <a:p>
          <a:endParaRPr lang="en-ID"/>
        </a:p>
      </dgm:t>
    </dgm:pt>
    <dgm:pt modelId="{0D479670-1DBB-4FC6-8F04-04F1883CCCDB}">
      <dgm:prSet phldrT="[Text]"/>
      <dgm:spPr/>
      <dgm:t>
        <a:bodyPr/>
        <a:lstStyle/>
        <a:p>
          <a:r>
            <a:rPr lang="en-US" dirty="0"/>
            <a:t>Python</a:t>
          </a:r>
          <a:endParaRPr lang="en-ID" dirty="0"/>
        </a:p>
      </dgm:t>
    </dgm:pt>
    <dgm:pt modelId="{23A6AC49-45CA-4D3D-881A-A4FF56989C23}" type="parTrans" cxnId="{2304BA04-6447-4A92-9247-B46FE5E9E0C9}">
      <dgm:prSet/>
      <dgm:spPr/>
      <dgm:t>
        <a:bodyPr/>
        <a:lstStyle/>
        <a:p>
          <a:endParaRPr lang="en-ID"/>
        </a:p>
      </dgm:t>
    </dgm:pt>
    <dgm:pt modelId="{A6D6C0FE-FF0C-41CB-AA11-3833C133705F}" type="sibTrans" cxnId="{2304BA04-6447-4A92-9247-B46FE5E9E0C9}">
      <dgm:prSet/>
      <dgm:spPr/>
      <dgm:t>
        <a:bodyPr/>
        <a:lstStyle/>
        <a:p>
          <a:endParaRPr lang="en-ID"/>
        </a:p>
      </dgm:t>
    </dgm:pt>
    <dgm:pt modelId="{8DE6D321-7190-4FEF-AE28-4D6B9DD7051D}" type="pres">
      <dgm:prSet presAssocID="{BC7A42A2-9257-49AD-8C7C-170084CDEF24}" presName="Name0" presStyleCnt="0">
        <dgm:presLayoutVars>
          <dgm:dir/>
          <dgm:animLvl val="lvl"/>
          <dgm:resizeHandles val="exact"/>
        </dgm:presLayoutVars>
      </dgm:prSet>
      <dgm:spPr/>
    </dgm:pt>
    <dgm:pt modelId="{A8304934-D768-4051-AE84-C12487E263B1}" type="pres">
      <dgm:prSet presAssocID="{F74982BC-A06A-491E-8348-C796EEE793BE}" presName="linNode" presStyleCnt="0"/>
      <dgm:spPr/>
    </dgm:pt>
    <dgm:pt modelId="{A31EECE8-AC46-4957-9BD6-E30E12167C00}" type="pres">
      <dgm:prSet presAssocID="{F74982BC-A06A-491E-8348-C796EEE793BE}" presName="parTx" presStyleLbl="revTx" presStyleIdx="0" presStyleCnt="3" custScaleX="161773">
        <dgm:presLayoutVars>
          <dgm:chMax val="1"/>
          <dgm:bulletEnabled val="1"/>
        </dgm:presLayoutVars>
      </dgm:prSet>
      <dgm:spPr/>
    </dgm:pt>
    <dgm:pt modelId="{A38D4000-C97F-48D7-B28C-BE794C2D5D2C}" type="pres">
      <dgm:prSet presAssocID="{F74982BC-A06A-491E-8348-C796EEE793BE}" presName="bracket" presStyleLbl="parChTrans1D1" presStyleIdx="0" presStyleCnt="3"/>
      <dgm:spPr/>
    </dgm:pt>
    <dgm:pt modelId="{8FC8BE7A-71EB-4BE1-B0DB-A670312E32EC}" type="pres">
      <dgm:prSet presAssocID="{F74982BC-A06A-491E-8348-C796EEE793BE}" presName="spH" presStyleCnt="0"/>
      <dgm:spPr/>
    </dgm:pt>
    <dgm:pt modelId="{DA4A5ACC-B6E9-4A1E-8274-7290BF3A016F}" type="pres">
      <dgm:prSet presAssocID="{F74982BC-A06A-491E-8348-C796EEE793BE}" presName="desTx" presStyleLbl="node1" presStyleIdx="0" presStyleCnt="3">
        <dgm:presLayoutVars>
          <dgm:bulletEnabled val="1"/>
        </dgm:presLayoutVars>
      </dgm:prSet>
      <dgm:spPr/>
    </dgm:pt>
    <dgm:pt modelId="{873052B6-D4EE-41EE-9CCC-2A216394F63D}" type="pres">
      <dgm:prSet presAssocID="{A4D89A39-5E5C-40F5-8AC4-78BC3EC98077}" presName="spV" presStyleCnt="0"/>
      <dgm:spPr/>
    </dgm:pt>
    <dgm:pt modelId="{D7C6FDB8-64FA-4F1E-A603-3CD8FDFD640E}" type="pres">
      <dgm:prSet presAssocID="{66B38BC0-876A-4408-8B56-DEBCB386A009}" presName="linNode" presStyleCnt="0"/>
      <dgm:spPr/>
    </dgm:pt>
    <dgm:pt modelId="{067EE0A2-C477-49C5-A2EF-2CC97C639B89}" type="pres">
      <dgm:prSet presAssocID="{66B38BC0-876A-4408-8B56-DEBCB386A009}" presName="parTx" presStyleLbl="revTx" presStyleIdx="1" presStyleCnt="3" custScaleX="161840">
        <dgm:presLayoutVars>
          <dgm:chMax val="1"/>
          <dgm:bulletEnabled val="1"/>
        </dgm:presLayoutVars>
      </dgm:prSet>
      <dgm:spPr/>
    </dgm:pt>
    <dgm:pt modelId="{60139A37-B11E-4E3F-9E61-86A8C276EF21}" type="pres">
      <dgm:prSet presAssocID="{66B38BC0-876A-4408-8B56-DEBCB386A009}" presName="bracket" presStyleLbl="parChTrans1D1" presStyleIdx="1" presStyleCnt="3"/>
      <dgm:spPr/>
    </dgm:pt>
    <dgm:pt modelId="{9512C5F1-6BD1-41EE-BD93-B629BB001017}" type="pres">
      <dgm:prSet presAssocID="{66B38BC0-876A-4408-8B56-DEBCB386A009}" presName="spH" presStyleCnt="0"/>
      <dgm:spPr/>
    </dgm:pt>
    <dgm:pt modelId="{02E8826F-4F41-4256-BC65-B4D40E15E340}" type="pres">
      <dgm:prSet presAssocID="{66B38BC0-876A-4408-8B56-DEBCB386A009}" presName="desTx" presStyleLbl="node1" presStyleIdx="1" presStyleCnt="3">
        <dgm:presLayoutVars>
          <dgm:bulletEnabled val="1"/>
        </dgm:presLayoutVars>
      </dgm:prSet>
      <dgm:spPr/>
    </dgm:pt>
    <dgm:pt modelId="{FAEC4751-BCD3-4172-B39B-4857DBFAC773}" type="pres">
      <dgm:prSet presAssocID="{F6282D81-1AAC-401F-BA7A-ADE61223CB64}" presName="spV" presStyleCnt="0"/>
      <dgm:spPr/>
    </dgm:pt>
    <dgm:pt modelId="{F677C2F0-0AC3-4222-A5C7-F833BD385D69}" type="pres">
      <dgm:prSet presAssocID="{EC4517FA-8107-4940-B482-E5D1C201A0FC}" presName="linNode" presStyleCnt="0"/>
      <dgm:spPr/>
    </dgm:pt>
    <dgm:pt modelId="{73709AC8-4EF2-4130-B488-1266E5831FCF}" type="pres">
      <dgm:prSet presAssocID="{EC4517FA-8107-4940-B482-E5D1C201A0FC}" presName="parTx" presStyleLbl="revTx" presStyleIdx="2" presStyleCnt="3" custScaleX="161840">
        <dgm:presLayoutVars>
          <dgm:chMax val="1"/>
          <dgm:bulletEnabled val="1"/>
        </dgm:presLayoutVars>
      </dgm:prSet>
      <dgm:spPr/>
    </dgm:pt>
    <dgm:pt modelId="{546ACCBD-4974-4DD4-BB83-C5D220107CE7}" type="pres">
      <dgm:prSet presAssocID="{EC4517FA-8107-4940-B482-E5D1C201A0FC}" presName="bracket" presStyleLbl="parChTrans1D1" presStyleIdx="2" presStyleCnt="3"/>
      <dgm:spPr/>
    </dgm:pt>
    <dgm:pt modelId="{7ADFD297-A909-4595-AB48-CD26BC36082E}" type="pres">
      <dgm:prSet presAssocID="{EC4517FA-8107-4940-B482-E5D1C201A0FC}" presName="spH" presStyleCnt="0"/>
      <dgm:spPr/>
    </dgm:pt>
    <dgm:pt modelId="{670208A1-BB69-4316-BF0C-42E0EE434265}" type="pres">
      <dgm:prSet presAssocID="{EC4517FA-8107-4940-B482-E5D1C201A0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2304BA04-6447-4A92-9247-B46FE5E9E0C9}" srcId="{EC4517FA-8107-4940-B482-E5D1C201A0FC}" destId="{0D479670-1DBB-4FC6-8F04-04F1883CCCDB}" srcOrd="0" destOrd="0" parTransId="{23A6AC49-45CA-4D3D-881A-A4FF56989C23}" sibTransId="{A6D6C0FE-FF0C-41CB-AA11-3833C133705F}"/>
    <dgm:cxn modelId="{B4A81914-86EF-4F92-AE17-B16B24503572}" srcId="{BC7A42A2-9257-49AD-8C7C-170084CDEF24}" destId="{66B38BC0-876A-4408-8B56-DEBCB386A009}" srcOrd="1" destOrd="0" parTransId="{56D36B4C-9922-4305-8929-D396D12EBBE1}" sibTransId="{F6282D81-1AAC-401F-BA7A-ADE61223CB64}"/>
    <dgm:cxn modelId="{58056A19-5330-4CC9-BDC5-D7D94B546D8F}" type="presOf" srcId="{BC7A42A2-9257-49AD-8C7C-170084CDEF24}" destId="{8DE6D321-7190-4FEF-AE28-4D6B9DD7051D}" srcOrd="0" destOrd="0" presId="urn:diagrams.loki3.com/BracketList"/>
    <dgm:cxn modelId="{19E18922-6790-43D5-8062-B5C95C61647C}" srcId="{BC7A42A2-9257-49AD-8C7C-170084CDEF24}" destId="{F74982BC-A06A-491E-8348-C796EEE793BE}" srcOrd="0" destOrd="0" parTransId="{7449B087-20B1-4337-8D25-FEAFBDA24B55}" sibTransId="{A4D89A39-5E5C-40F5-8AC4-78BC3EC98077}"/>
    <dgm:cxn modelId="{50EC7B58-BFBD-47B0-BDC4-B3C23D140694}" srcId="{BC7A42A2-9257-49AD-8C7C-170084CDEF24}" destId="{EC4517FA-8107-4940-B482-E5D1C201A0FC}" srcOrd="2" destOrd="0" parTransId="{28E12B86-B528-430B-A829-37966BDF8220}" sibTransId="{116527D8-9AF3-425A-894D-2A89C088425D}"/>
    <dgm:cxn modelId="{6FBD1C5A-A13D-4A28-860B-2D3DAC8AEB72}" type="presOf" srcId="{0D479670-1DBB-4FC6-8F04-04F1883CCCDB}" destId="{670208A1-BB69-4316-BF0C-42E0EE434265}" srcOrd="0" destOrd="0" presId="urn:diagrams.loki3.com/BracketList"/>
    <dgm:cxn modelId="{06702986-C515-4DBF-AC03-A493862FB676}" type="presOf" srcId="{66B38BC0-876A-4408-8B56-DEBCB386A009}" destId="{067EE0A2-C477-49C5-A2EF-2CC97C639B89}" srcOrd="0" destOrd="0" presId="urn:diagrams.loki3.com/BracketList"/>
    <dgm:cxn modelId="{FE48878B-4696-4656-94FA-C4F4EBCAB315}" type="presOf" srcId="{1D20267F-0AB2-4329-93AC-92557EDA08AE}" destId="{02E8826F-4F41-4256-BC65-B4D40E15E340}" srcOrd="0" destOrd="0" presId="urn:diagrams.loki3.com/BracketList"/>
    <dgm:cxn modelId="{43BF3F8F-D4C8-43F3-AE87-051AF96161B7}" type="presOf" srcId="{EC4517FA-8107-4940-B482-E5D1C201A0FC}" destId="{73709AC8-4EF2-4130-B488-1266E5831FCF}" srcOrd="0" destOrd="0" presId="urn:diagrams.loki3.com/BracketList"/>
    <dgm:cxn modelId="{18CFD79F-F4B6-435D-8393-1C56AADCED30}" srcId="{F74982BC-A06A-491E-8348-C796EEE793BE}" destId="{6D444B09-CDD8-4D38-AA01-C62D9AC47515}" srcOrd="0" destOrd="0" parTransId="{126CC76C-C61C-4D64-B5C4-1FF6BA4627DA}" sibTransId="{6A5DE0AB-8170-4F0D-B3FB-44248282DF6F}"/>
    <dgm:cxn modelId="{2BD2EDAF-DFE2-425C-8FAE-479F037CA26F}" type="presOf" srcId="{F74982BC-A06A-491E-8348-C796EEE793BE}" destId="{A31EECE8-AC46-4957-9BD6-E30E12167C00}" srcOrd="0" destOrd="0" presId="urn:diagrams.loki3.com/BracketList"/>
    <dgm:cxn modelId="{6E01CEE1-A9A0-4969-B52C-C43E50DC626B}" srcId="{66B38BC0-876A-4408-8B56-DEBCB386A009}" destId="{1D20267F-0AB2-4329-93AC-92557EDA08AE}" srcOrd="0" destOrd="0" parTransId="{66C00B86-B591-4D33-98B7-C49B08829924}" sibTransId="{ED61E210-66AA-46CA-8A70-2E2911842B42}"/>
    <dgm:cxn modelId="{AD1494EB-1360-4290-A1B3-F062329C46EF}" type="presOf" srcId="{6D444B09-CDD8-4D38-AA01-C62D9AC47515}" destId="{DA4A5ACC-B6E9-4A1E-8274-7290BF3A016F}" srcOrd="0" destOrd="0" presId="urn:diagrams.loki3.com/BracketList"/>
    <dgm:cxn modelId="{BC7797DC-6E47-448F-BFF2-520BE4D821D5}" type="presParOf" srcId="{8DE6D321-7190-4FEF-AE28-4D6B9DD7051D}" destId="{A8304934-D768-4051-AE84-C12487E263B1}" srcOrd="0" destOrd="0" presId="urn:diagrams.loki3.com/BracketList"/>
    <dgm:cxn modelId="{C2098004-B53C-4143-84F5-183B3A441AAC}" type="presParOf" srcId="{A8304934-D768-4051-AE84-C12487E263B1}" destId="{A31EECE8-AC46-4957-9BD6-E30E12167C00}" srcOrd="0" destOrd="0" presId="urn:diagrams.loki3.com/BracketList"/>
    <dgm:cxn modelId="{51FB1AEC-92CD-4D0B-AA77-5A3D884E3FBD}" type="presParOf" srcId="{A8304934-D768-4051-AE84-C12487E263B1}" destId="{A38D4000-C97F-48D7-B28C-BE794C2D5D2C}" srcOrd="1" destOrd="0" presId="urn:diagrams.loki3.com/BracketList"/>
    <dgm:cxn modelId="{A32E2524-A72A-43CF-AA86-2BC984637B8C}" type="presParOf" srcId="{A8304934-D768-4051-AE84-C12487E263B1}" destId="{8FC8BE7A-71EB-4BE1-B0DB-A670312E32EC}" srcOrd="2" destOrd="0" presId="urn:diagrams.loki3.com/BracketList"/>
    <dgm:cxn modelId="{0C7CD445-158B-4E0E-B98C-831C594578F5}" type="presParOf" srcId="{A8304934-D768-4051-AE84-C12487E263B1}" destId="{DA4A5ACC-B6E9-4A1E-8274-7290BF3A016F}" srcOrd="3" destOrd="0" presId="urn:diagrams.loki3.com/BracketList"/>
    <dgm:cxn modelId="{30194BDA-7DC4-4CAA-8985-178B235B4B16}" type="presParOf" srcId="{8DE6D321-7190-4FEF-AE28-4D6B9DD7051D}" destId="{873052B6-D4EE-41EE-9CCC-2A216394F63D}" srcOrd="1" destOrd="0" presId="urn:diagrams.loki3.com/BracketList"/>
    <dgm:cxn modelId="{7B6F443A-F3A4-4817-A5FD-8329A85CD8D0}" type="presParOf" srcId="{8DE6D321-7190-4FEF-AE28-4D6B9DD7051D}" destId="{D7C6FDB8-64FA-4F1E-A603-3CD8FDFD640E}" srcOrd="2" destOrd="0" presId="urn:diagrams.loki3.com/BracketList"/>
    <dgm:cxn modelId="{154458C5-430C-4F4F-8E04-26453DBB3EBE}" type="presParOf" srcId="{D7C6FDB8-64FA-4F1E-A603-3CD8FDFD640E}" destId="{067EE0A2-C477-49C5-A2EF-2CC97C639B89}" srcOrd="0" destOrd="0" presId="urn:diagrams.loki3.com/BracketList"/>
    <dgm:cxn modelId="{441A6B40-F2A3-4425-9AF1-742AF1881AED}" type="presParOf" srcId="{D7C6FDB8-64FA-4F1E-A603-3CD8FDFD640E}" destId="{60139A37-B11E-4E3F-9E61-86A8C276EF21}" srcOrd="1" destOrd="0" presId="urn:diagrams.loki3.com/BracketList"/>
    <dgm:cxn modelId="{FC0C228A-2144-49B6-B9D4-0A9D96C50FDB}" type="presParOf" srcId="{D7C6FDB8-64FA-4F1E-A603-3CD8FDFD640E}" destId="{9512C5F1-6BD1-41EE-BD93-B629BB001017}" srcOrd="2" destOrd="0" presId="urn:diagrams.loki3.com/BracketList"/>
    <dgm:cxn modelId="{0B634E9E-6FB2-4D72-8322-E04A3FD56986}" type="presParOf" srcId="{D7C6FDB8-64FA-4F1E-A603-3CD8FDFD640E}" destId="{02E8826F-4F41-4256-BC65-B4D40E15E340}" srcOrd="3" destOrd="0" presId="urn:diagrams.loki3.com/BracketList"/>
    <dgm:cxn modelId="{33F57317-1951-4470-8C37-9DA67DDBCE4A}" type="presParOf" srcId="{8DE6D321-7190-4FEF-AE28-4D6B9DD7051D}" destId="{FAEC4751-BCD3-4172-B39B-4857DBFAC773}" srcOrd="3" destOrd="0" presId="urn:diagrams.loki3.com/BracketList"/>
    <dgm:cxn modelId="{199E75C6-CE6B-412C-90D0-AF04C1853D46}" type="presParOf" srcId="{8DE6D321-7190-4FEF-AE28-4D6B9DD7051D}" destId="{F677C2F0-0AC3-4222-A5C7-F833BD385D69}" srcOrd="4" destOrd="0" presId="urn:diagrams.loki3.com/BracketList"/>
    <dgm:cxn modelId="{1488BB7C-5D67-448C-9A94-4CC07C66082E}" type="presParOf" srcId="{F677C2F0-0AC3-4222-A5C7-F833BD385D69}" destId="{73709AC8-4EF2-4130-B488-1266E5831FCF}" srcOrd="0" destOrd="0" presId="urn:diagrams.loki3.com/BracketList"/>
    <dgm:cxn modelId="{5668B664-0230-459F-839B-1266F6A57872}" type="presParOf" srcId="{F677C2F0-0AC3-4222-A5C7-F833BD385D69}" destId="{546ACCBD-4974-4DD4-BB83-C5D220107CE7}" srcOrd="1" destOrd="0" presId="urn:diagrams.loki3.com/BracketList"/>
    <dgm:cxn modelId="{EB7772BF-896E-4040-B018-72C05D88ACDF}" type="presParOf" srcId="{F677C2F0-0AC3-4222-A5C7-F833BD385D69}" destId="{7ADFD297-A909-4595-AB48-CD26BC36082E}" srcOrd="2" destOrd="0" presId="urn:diagrams.loki3.com/BracketList"/>
    <dgm:cxn modelId="{4C64C217-BCAD-48EC-89E0-1A371CE07C05}" type="presParOf" srcId="{F677C2F0-0AC3-4222-A5C7-F833BD385D69}" destId="{670208A1-BB69-4316-BF0C-42E0EE43426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98CB-025A-4B3B-A51D-88EC2A6EE1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7CBFBC-759D-4E8C-9AE1-3481F8AFB207}">
      <dgm:prSet phldrT="[Text]"/>
      <dgm:spPr/>
      <dgm:t>
        <a:bodyPr/>
        <a:lstStyle/>
        <a:p>
          <a:r>
            <a:rPr lang="en-ID" dirty="0" err="1"/>
            <a:t>Membangun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berbasis</a:t>
          </a:r>
          <a:r>
            <a:rPr lang="en-ID" dirty="0"/>
            <a:t> website </a:t>
          </a:r>
          <a:r>
            <a:rPr lang="en-ID" dirty="0" err="1"/>
            <a:t>dengan</a:t>
          </a:r>
          <a:r>
            <a:rPr lang="en-ID" dirty="0"/>
            <a:t> framework Laravel yang </a:t>
          </a:r>
          <a:r>
            <a:rPr lang="en-ID" dirty="0" err="1"/>
            <a:t>menerapkan</a:t>
          </a:r>
          <a:r>
            <a:rPr lang="en-ID" dirty="0"/>
            <a:t> </a:t>
          </a:r>
          <a:r>
            <a:rPr lang="en-ID" dirty="0" err="1"/>
            <a:t>enkripsi</a:t>
          </a:r>
          <a:r>
            <a:rPr lang="en-ID" dirty="0"/>
            <a:t> AES-256</a:t>
          </a:r>
        </a:p>
      </dgm:t>
    </dgm:pt>
    <dgm:pt modelId="{AC6C34A5-3F27-41AD-B091-0CDB01FC1AA5}" type="parTrans" cxnId="{856C3532-55ED-4A3C-A8E2-1CD20CE9F9E7}">
      <dgm:prSet/>
      <dgm:spPr/>
      <dgm:t>
        <a:bodyPr/>
        <a:lstStyle/>
        <a:p>
          <a:endParaRPr lang="en-ID"/>
        </a:p>
      </dgm:t>
    </dgm:pt>
    <dgm:pt modelId="{9BB27437-B5BD-4319-8837-6E51E27757A2}" type="sibTrans" cxnId="{856C3532-55ED-4A3C-A8E2-1CD20CE9F9E7}">
      <dgm:prSet/>
      <dgm:spPr/>
      <dgm:t>
        <a:bodyPr/>
        <a:lstStyle/>
        <a:p>
          <a:endParaRPr lang="en-ID"/>
        </a:p>
      </dgm:t>
    </dgm:pt>
    <dgm:pt modelId="{A165A2E5-6A48-4C80-A4D7-C693C82370C0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secret hash key pada </a:t>
          </a:r>
          <a:r>
            <a:rPr lang="en-US" dirty="0" err="1"/>
            <a:t>setiap</a:t>
          </a:r>
          <a:r>
            <a:rPr lang="en-US" dirty="0"/>
            <a:t> file</a:t>
          </a:r>
          <a:endParaRPr lang="en-ID" dirty="0"/>
        </a:p>
      </dgm:t>
    </dgm:pt>
    <dgm:pt modelId="{288D26E1-EB55-4283-9787-B82A52164054}" type="parTrans" cxnId="{EAB4BF5C-4EC6-4F86-979A-FACDA63245C9}">
      <dgm:prSet/>
      <dgm:spPr/>
      <dgm:t>
        <a:bodyPr/>
        <a:lstStyle/>
        <a:p>
          <a:endParaRPr lang="en-ID"/>
        </a:p>
      </dgm:t>
    </dgm:pt>
    <dgm:pt modelId="{1C777E9A-91E6-4788-8D52-7DDCE8C768E5}" type="sibTrans" cxnId="{EAB4BF5C-4EC6-4F86-979A-FACDA63245C9}">
      <dgm:prSet/>
      <dgm:spPr/>
      <dgm:t>
        <a:bodyPr/>
        <a:lstStyle/>
        <a:p>
          <a:endParaRPr lang="en-ID"/>
        </a:p>
      </dgm:t>
    </dgm:pt>
    <dgm:pt modelId="{E4526AFA-4DBE-4860-B771-0EAEEA0F4401}">
      <dgm:prSet phldrT="[Text]"/>
      <dgm:spPr/>
      <dgm:t>
        <a:bodyPr/>
        <a:lstStyle/>
        <a:p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menggunakan</a:t>
          </a:r>
          <a:r>
            <a:rPr lang="en-US" dirty="0"/>
            <a:t> server </a:t>
          </a:r>
          <a:r>
            <a:rPr lang="en-US" dirty="0" err="1"/>
            <a:t>aplikasi</a:t>
          </a:r>
          <a:r>
            <a:rPr lang="en-US" dirty="0"/>
            <a:t>, backup dan database</a:t>
          </a:r>
          <a:endParaRPr lang="en-ID" dirty="0"/>
        </a:p>
      </dgm:t>
    </dgm:pt>
    <dgm:pt modelId="{D656C6A0-9B33-4F0F-84AA-FC4ECA4E9FFA}" type="parTrans" cxnId="{C02054B1-AA5C-4E35-A927-5EEA9328CDAF}">
      <dgm:prSet/>
      <dgm:spPr/>
      <dgm:t>
        <a:bodyPr/>
        <a:lstStyle/>
        <a:p>
          <a:endParaRPr lang="en-ID"/>
        </a:p>
      </dgm:t>
    </dgm:pt>
    <dgm:pt modelId="{A129E8D0-2215-4BB3-A0C8-529A5B7889C6}" type="sibTrans" cxnId="{C02054B1-AA5C-4E35-A927-5EEA9328CDAF}">
      <dgm:prSet/>
      <dgm:spPr/>
      <dgm:t>
        <a:bodyPr/>
        <a:lstStyle/>
        <a:p>
          <a:endParaRPr lang="en-ID"/>
        </a:p>
      </dgm:t>
    </dgm:pt>
    <dgm:pt modelId="{70297897-64AC-4143-B9E4-719CE472C08D}" type="pres">
      <dgm:prSet presAssocID="{37BD98CB-025A-4B3B-A51D-88EC2A6EE195}" presName="Name0" presStyleCnt="0">
        <dgm:presLayoutVars>
          <dgm:chMax val="7"/>
          <dgm:chPref val="7"/>
          <dgm:dir/>
        </dgm:presLayoutVars>
      </dgm:prSet>
      <dgm:spPr/>
    </dgm:pt>
    <dgm:pt modelId="{5865B04F-0B08-4CAC-9494-D07E76BD6D26}" type="pres">
      <dgm:prSet presAssocID="{37BD98CB-025A-4B3B-A51D-88EC2A6EE195}" presName="Name1" presStyleCnt="0"/>
      <dgm:spPr/>
    </dgm:pt>
    <dgm:pt modelId="{193BB7C0-609D-42FE-981B-0151F82DD034}" type="pres">
      <dgm:prSet presAssocID="{37BD98CB-025A-4B3B-A51D-88EC2A6EE195}" presName="cycle" presStyleCnt="0"/>
      <dgm:spPr/>
    </dgm:pt>
    <dgm:pt modelId="{62BCF6E1-12D7-4450-A271-95A94306D764}" type="pres">
      <dgm:prSet presAssocID="{37BD98CB-025A-4B3B-A51D-88EC2A6EE195}" presName="srcNode" presStyleLbl="node1" presStyleIdx="0" presStyleCnt="3"/>
      <dgm:spPr/>
    </dgm:pt>
    <dgm:pt modelId="{9D6FC399-94BB-46EE-A4EF-EC27830EDBCE}" type="pres">
      <dgm:prSet presAssocID="{37BD98CB-025A-4B3B-A51D-88EC2A6EE195}" presName="conn" presStyleLbl="parChTrans1D2" presStyleIdx="0" presStyleCnt="1"/>
      <dgm:spPr/>
    </dgm:pt>
    <dgm:pt modelId="{50AC9A13-6A79-471F-A129-35F871BC4642}" type="pres">
      <dgm:prSet presAssocID="{37BD98CB-025A-4B3B-A51D-88EC2A6EE195}" presName="extraNode" presStyleLbl="node1" presStyleIdx="0" presStyleCnt="3"/>
      <dgm:spPr/>
    </dgm:pt>
    <dgm:pt modelId="{98F822EF-BD54-4803-8FA1-9F1C50261278}" type="pres">
      <dgm:prSet presAssocID="{37BD98CB-025A-4B3B-A51D-88EC2A6EE195}" presName="dstNode" presStyleLbl="node1" presStyleIdx="0" presStyleCnt="3"/>
      <dgm:spPr/>
    </dgm:pt>
    <dgm:pt modelId="{1A782544-28C5-4213-A360-55493776A51D}" type="pres">
      <dgm:prSet presAssocID="{4D7CBFBC-759D-4E8C-9AE1-3481F8AFB207}" presName="text_1" presStyleLbl="node1" presStyleIdx="0" presStyleCnt="3">
        <dgm:presLayoutVars>
          <dgm:bulletEnabled val="1"/>
        </dgm:presLayoutVars>
      </dgm:prSet>
      <dgm:spPr/>
    </dgm:pt>
    <dgm:pt modelId="{7B1B9A7B-3172-4951-AFC0-64362B425D78}" type="pres">
      <dgm:prSet presAssocID="{4D7CBFBC-759D-4E8C-9AE1-3481F8AFB207}" presName="accent_1" presStyleCnt="0"/>
      <dgm:spPr/>
    </dgm:pt>
    <dgm:pt modelId="{5A01E56D-34D7-4565-98F8-7C86B9E1D5F2}" type="pres">
      <dgm:prSet presAssocID="{4D7CBFBC-759D-4E8C-9AE1-3481F8AFB207}" presName="accentRepeatNode" presStyleLbl="solidFgAcc1" presStyleIdx="0" presStyleCnt="3"/>
      <dgm:spPr/>
    </dgm:pt>
    <dgm:pt modelId="{1F3498CB-4817-45A8-A4C3-D349ED2B3465}" type="pres">
      <dgm:prSet presAssocID="{A165A2E5-6A48-4C80-A4D7-C693C82370C0}" presName="text_2" presStyleLbl="node1" presStyleIdx="1" presStyleCnt="3">
        <dgm:presLayoutVars>
          <dgm:bulletEnabled val="1"/>
        </dgm:presLayoutVars>
      </dgm:prSet>
      <dgm:spPr/>
    </dgm:pt>
    <dgm:pt modelId="{27F06E65-75A1-467C-94A4-E30B134B1589}" type="pres">
      <dgm:prSet presAssocID="{A165A2E5-6A48-4C80-A4D7-C693C82370C0}" presName="accent_2" presStyleCnt="0"/>
      <dgm:spPr/>
    </dgm:pt>
    <dgm:pt modelId="{7C87158B-206C-4953-90BF-99E888844C25}" type="pres">
      <dgm:prSet presAssocID="{A165A2E5-6A48-4C80-A4D7-C693C82370C0}" presName="accentRepeatNode" presStyleLbl="solidFgAcc1" presStyleIdx="1" presStyleCnt="3"/>
      <dgm:spPr/>
    </dgm:pt>
    <dgm:pt modelId="{860DC512-B717-4A10-AB4C-552F6C1B0480}" type="pres">
      <dgm:prSet presAssocID="{E4526AFA-4DBE-4860-B771-0EAEEA0F4401}" presName="text_3" presStyleLbl="node1" presStyleIdx="2" presStyleCnt="3">
        <dgm:presLayoutVars>
          <dgm:bulletEnabled val="1"/>
        </dgm:presLayoutVars>
      </dgm:prSet>
      <dgm:spPr/>
    </dgm:pt>
    <dgm:pt modelId="{324FD663-3F55-4D92-A4B1-013D0EFF9A54}" type="pres">
      <dgm:prSet presAssocID="{E4526AFA-4DBE-4860-B771-0EAEEA0F4401}" presName="accent_3" presStyleCnt="0"/>
      <dgm:spPr/>
    </dgm:pt>
    <dgm:pt modelId="{B866312B-D2D3-4DD8-A86D-2CBF8B432DF9}" type="pres">
      <dgm:prSet presAssocID="{E4526AFA-4DBE-4860-B771-0EAEEA0F4401}" presName="accentRepeatNode" presStyleLbl="solidFgAcc1" presStyleIdx="2" presStyleCnt="3"/>
      <dgm:spPr/>
    </dgm:pt>
  </dgm:ptLst>
  <dgm:cxnLst>
    <dgm:cxn modelId="{856C3532-55ED-4A3C-A8E2-1CD20CE9F9E7}" srcId="{37BD98CB-025A-4B3B-A51D-88EC2A6EE195}" destId="{4D7CBFBC-759D-4E8C-9AE1-3481F8AFB207}" srcOrd="0" destOrd="0" parTransId="{AC6C34A5-3F27-41AD-B091-0CDB01FC1AA5}" sibTransId="{9BB27437-B5BD-4319-8837-6E51E27757A2}"/>
    <dgm:cxn modelId="{EAB4BF5C-4EC6-4F86-979A-FACDA63245C9}" srcId="{37BD98CB-025A-4B3B-A51D-88EC2A6EE195}" destId="{A165A2E5-6A48-4C80-A4D7-C693C82370C0}" srcOrd="1" destOrd="0" parTransId="{288D26E1-EB55-4283-9787-B82A52164054}" sibTransId="{1C777E9A-91E6-4788-8D52-7DDCE8C768E5}"/>
    <dgm:cxn modelId="{161DF172-C451-4797-8631-D53CA8B09A1E}" type="presOf" srcId="{9BB27437-B5BD-4319-8837-6E51E27757A2}" destId="{9D6FC399-94BB-46EE-A4EF-EC27830EDBCE}" srcOrd="0" destOrd="0" presId="urn:microsoft.com/office/officeart/2008/layout/VerticalCurvedList"/>
    <dgm:cxn modelId="{D08AF153-4FC5-4EEE-BF9A-550F59DFDDE3}" type="presOf" srcId="{37BD98CB-025A-4B3B-A51D-88EC2A6EE195}" destId="{70297897-64AC-4143-B9E4-719CE472C08D}" srcOrd="0" destOrd="0" presId="urn:microsoft.com/office/officeart/2008/layout/VerticalCurvedList"/>
    <dgm:cxn modelId="{B254AE96-4BB4-42B9-AE48-0498EAB4A12A}" type="presOf" srcId="{4D7CBFBC-759D-4E8C-9AE1-3481F8AFB207}" destId="{1A782544-28C5-4213-A360-55493776A51D}" srcOrd="0" destOrd="0" presId="urn:microsoft.com/office/officeart/2008/layout/VerticalCurvedList"/>
    <dgm:cxn modelId="{C02054B1-AA5C-4E35-A927-5EEA9328CDAF}" srcId="{37BD98CB-025A-4B3B-A51D-88EC2A6EE195}" destId="{E4526AFA-4DBE-4860-B771-0EAEEA0F4401}" srcOrd="2" destOrd="0" parTransId="{D656C6A0-9B33-4F0F-84AA-FC4ECA4E9FFA}" sibTransId="{A129E8D0-2215-4BB3-A0C8-529A5B7889C6}"/>
    <dgm:cxn modelId="{CC185EBE-D838-43AC-A3DD-50061F2306EB}" type="presOf" srcId="{A165A2E5-6A48-4C80-A4D7-C693C82370C0}" destId="{1F3498CB-4817-45A8-A4C3-D349ED2B3465}" srcOrd="0" destOrd="0" presId="urn:microsoft.com/office/officeart/2008/layout/VerticalCurvedList"/>
    <dgm:cxn modelId="{9552F9EB-D62F-4E33-B0DC-CE06B0DD9D60}" type="presOf" srcId="{E4526AFA-4DBE-4860-B771-0EAEEA0F4401}" destId="{860DC512-B717-4A10-AB4C-552F6C1B0480}" srcOrd="0" destOrd="0" presId="urn:microsoft.com/office/officeart/2008/layout/VerticalCurvedList"/>
    <dgm:cxn modelId="{9F8C1FD5-B2BD-4918-B3D8-6EE589B4701A}" type="presParOf" srcId="{70297897-64AC-4143-B9E4-719CE472C08D}" destId="{5865B04F-0B08-4CAC-9494-D07E76BD6D26}" srcOrd="0" destOrd="0" presId="urn:microsoft.com/office/officeart/2008/layout/VerticalCurvedList"/>
    <dgm:cxn modelId="{F52AB588-5DA6-48D6-90CD-28FFE2529B52}" type="presParOf" srcId="{5865B04F-0B08-4CAC-9494-D07E76BD6D26}" destId="{193BB7C0-609D-42FE-981B-0151F82DD034}" srcOrd="0" destOrd="0" presId="urn:microsoft.com/office/officeart/2008/layout/VerticalCurvedList"/>
    <dgm:cxn modelId="{01C8F20E-FFEB-4D9C-863B-779FEBEBC9D8}" type="presParOf" srcId="{193BB7C0-609D-42FE-981B-0151F82DD034}" destId="{62BCF6E1-12D7-4450-A271-95A94306D764}" srcOrd="0" destOrd="0" presId="urn:microsoft.com/office/officeart/2008/layout/VerticalCurvedList"/>
    <dgm:cxn modelId="{88F98015-D951-433D-8B89-4F40B96FCBE0}" type="presParOf" srcId="{193BB7C0-609D-42FE-981B-0151F82DD034}" destId="{9D6FC399-94BB-46EE-A4EF-EC27830EDBCE}" srcOrd="1" destOrd="0" presId="urn:microsoft.com/office/officeart/2008/layout/VerticalCurvedList"/>
    <dgm:cxn modelId="{12E2C128-63BA-4369-AE80-335938A7EC69}" type="presParOf" srcId="{193BB7C0-609D-42FE-981B-0151F82DD034}" destId="{50AC9A13-6A79-471F-A129-35F871BC4642}" srcOrd="2" destOrd="0" presId="urn:microsoft.com/office/officeart/2008/layout/VerticalCurvedList"/>
    <dgm:cxn modelId="{70A12595-9B5D-42D5-B51C-B808FEB4BB94}" type="presParOf" srcId="{193BB7C0-609D-42FE-981B-0151F82DD034}" destId="{98F822EF-BD54-4803-8FA1-9F1C50261278}" srcOrd="3" destOrd="0" presId="urn:microsoft.com/office/officeart/2008/layout/VerticalCurvedList"/>
    <dgm:cxn modelId="{4014A23B-9B9B-4882-A751-B730BBEA99B0}" type="presParOf" srcId="{5865B04F-0B08-4CAC-9494-D07E76BD6D26}" destId="{1A782544-28C5-4213-A360-55493776A51D}" srcOrd="1" destOrd="0" presId="urn:microsoft.com/office/officeart/2008/layout/VerticalCurvedList"/>
    <dgm:cxn modelId="{197DC412-F6C0-4BC8-9F92-D47D21256AD3}" type="presParOf" srcId="{5865B04F-0B08-4CAC-9494-D07E76BD6D26}" destId="{7B1B9A7B-3172-4951-AFC0-64362B425D78}" srcOrd="2" destOrd="0" presId="urn:microsoft.com/office/officeart/2008/layout/VerticalCurvedList"/>
    <dgm:cxn modelId="{623E551B-AB9E-45EC-8BC8-B801C2225822}" type="presParOf" srcId="{7B1B9A7B-3172-4951-AFC0-64362B425D78}" destId="{5A01E56D-34D7-4565-98F8-7C86B9E1D5F2}" srcOrd="0" destOrd="0" presId="urn:microsoft.com/office/officeart/2008/layout/VerticalCurvedList"/>
    <dgm:cxn modelId="{4C613C4C-FD89-473E-B72E-8CCC76CB99B1}" type="presParOf" srcId="{5865B04F-0B08-4CAC-9494-D07E76BD6D26}" destId="{1F3498CB-4817-45A8-A4C3-D349ED2B3465}" srcOrd="3" destOrd="0" presId="urn:microsoft.com/office/officeart/2008/layout/VerticalCurvedList"/>
    <dgm:cxn modelId="{B166E6DD-9F46-4277-BA50-A2EB378ADDB1}" type="presParOf" srcId="{5865B04F-0B08-4CAC-9494-D07E76BD6D26}" destId="{27F06E65-75A1-467C-94A4-E30B134B1589}" srcOrd="4" destOrd="0" presId="urn:microsoft.com/office/officeart/2008/layout/VerticalCurvedList"/>
    <dgm:cxn modelId="{20C8E872-60E4-496D-9597-7F2E092C0503}" type="presParOf" srcId="{27F06E65-75A1-467C-94A4-E30B134B1589}" destId="{7C87158B-206C-4953-90BF-99E888844C25}" srcOrd="0" destOrd="0" presId="urn:microsoft.com/office/officeart/2008/layout/VerticalCurvedList"/>
    <dgm:cxn modelId="{D77E4689-55F1-47B8-82C6-7B5916BDD19F}" type="presParOf" srcId="{5865B04F-0B08-4CAC-9494-D07E76BD6D26}" destId="{860DC512-B717-4A10-AB4C-552F6C1B0480}" srcOrd="5" destOrd="0" presId="urn:microsoft.com/office/officeart/2008/layout/VerticalCurvedList"/>
    <dgm:cxn modelId="{DB3CE7EA-35D9-4F18-8AE9-2568D1D81A4B}" type="presParOf" srcId="{5865B04F-0B08-4CAC-9494-D07E76BD6D26}" destId="{324FD663-3F55-4D92-A4B1-013D0EFF9A54}" srcOrd="6" destOrd="0" presId="urn:microsoft.com/office/officeart/2008/layout/VerticalCurvedList"/>
    <dgm:cxn modelId="{C1B65133-8010-4D87-B57A-7DE9E004E891}" type="presParOf" srcId="{324FD663-3F55-4D92-A4B1-013D0EFF9A54}" destId="{B866312B-D2D3-4DD8-A86D-2CBF8B432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EECE8-AC46-4957-9BD6-E30E12167C00}">
      <dsp:nvSpPr>
        <dsp:cNvPr id="0" name=""/>
        <dsp:cNvSpPr/>
      </dsp:nvSpPr>
      <dsp:spPr>
        <a:xfrm>
          <a:off x="73" y="90880"/>
          <a:ext cx="2883112" cy="131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Aplikasi </a:t>
          </a:r>
          <a:r>
            <a:rPr lang="en-US" sz="2800" kern="1200" dirty="0" err="1"/>
            <a:t>Penyimpanan</a:t>
          </a:r>
          <a:r>
            <a:rPr lang="en-US" sz="2800" kern="1200" dirty="0"/>
            <a:t> Data</a:t>
          </a:r>
          <a:endParaRPr lang="en-ID" sz="2800" kern="1200" dirty="0"/>
        </a:p>
      </dsp:txBody>
      <dsp:txXfrm>
        <a:off x="73" y="90880"/>
        <a:ext cx="2883112" cy="1316700"/>
      </dsp:txXfrm>
    </dsp:sp>
    <dsp:sp modelId="{A38D4000-C97F-48D7-B28C-BE794C2D5D2C}">
      <dsp:nvSpPr>
        <dsp:cNvPr id="0" name=""/>
        <dsp:cNvSpPr/>
      </dsp:nvSpPr>
      <dsp:spPr>
        <a:xfrm>
          <a:off x="2883185" y="90880"/>
          <a:ext cx="356439" cy="13167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5ACC-B6E9-4A1E-8274-7290BF3A016F}">
      <dsp:nvSpPr>
        <dsp:cNvPr id="0" name=""/>
        <dsp:cNvSpPr/>
      </dsp:nvSpPr>
      <dsp:spPr>
        <a:xfrm>
          <a:off x="3382200" y="90880"/>
          <a:ext cx="4847573" cy="1316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PHP, MySQL, Laravel</a:t>
          </a:r>
          <a:endParaRPr lang="en-ID" sz="3800" kern="1200" dirty="0"/>
        </a:p>
      </dsp:txBody>
      <dsp:txXfrm>
        <a:off x="3382200" y="90880"/>
        <a:ext cx="4847573" cy="1316700"/>
      </dsp:txXfrm>
    </dsp:sp>
    <dsp:sp modelId="{067EE0A2-C477-49C5-A2EF-2CC97C639B89}">
      <dsp:nvSpPr>
        <dsp:cNvPr id="0" name=""/>
        <dsp:cNvSpPr/>
      </dsp:nvSpPr>
      <dsp:spPr>
        <a:xfrm>
          <a:off x="73" y="1544380"/>
          <a:ext cx="288105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Enkripsi</a:t>
          </a:r>
          <a:r>
            <a:rPr lang="en-US" sz="3800" kern="1200" dirty="0"/>
            <a:t> AES-256</a:t>
          </a:r>
          <a:endParaRPr lang="en-ID" sz="3800" kern="1200" dirty="0"/>
        </a:p>
      </dsp:txBody>
      <dsp:txXfrm>
        <a:off x="73" y="1544380"/>
        <a:ext cx="2881054" cy="1269675"/>
      </dsp:txXfrm>
    </dsp:sp>
    <dsp:sp modelId="{60139A37-B11E-4E3F-9E61-86A8C276EF21}">
      <dsp:nvSpPr>
        <dsp:cNvPr id="0" name=""/>
        <dsp:cNvSpPr/>
      </dsp:nvSpPr>
      <dsp:spPr>
        <a:xfrm>
          <a:off x="2881128" y="1544380"/>
          <a:ext cx="356037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8826F-4F41-4256-BC65-B4D40E15E340}">
      <dsp:nvSpPr>
        <dsp:cNvPr id="0" name=""/>
        <dsp:cNvSpPr/>
      </dsp:nvSpPr>
      <dsp:spPr>
        <a:xfrm>
          <a:off x="3379580" y="1544380"/>
          <a:ext cx="4842108" cy="126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AES-256 CBC</a:t>
          </a:r>
          <a:endParaRPr lang="en-ID" sz="3800" kern="1200" dirty="0"/>
        </a:p>
      </dsp:txBody>
      <dsp:txXfrm>
        <a:off x="3379580" y="1544380"/>
        <a:ext cx="4842108" cy="1269675"/>
      </dsp:txXfrm>
    </dsp:sp>
    <dsp:sp modelId="{73709AC8-4EF2-4130-B488-1266E5831FCF}">
      <dsp:nvSpPr>
        <dsp:cNvPr id="0" name=""/>
        <dsp:cNvSpPr/>
      </dsp:nvSpPr>
      <dsp:spPr>
        <a:xfrm>
          <a:off x="73" y="2950855"/>
          <a:ext cx="288105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Script Audit &amp; Recovery</a:t>
          </a:r>
          <a:endParaRPr lang="en-ID" sz="3800" kern="1200" dirty="0"/>
        </a:p>
      </dsp:txBody>
      <dsp:txXfrm>
        <a:off x="73" y="2950855"/>
        <a:ext cx="2881054" cy="1269675"/>
      </dsp:txXfrm>
    </dsp:sp>
    <dsp:sp modelId="{546ACCBD-4974-4DD4-BB83-C5D220107CE7}">
      <dsp:nvSpPr>
        <dsp:cNvPr id="0" name=""/>
        <dsp:cNvSpPr/>
      </dsp:nvSpPr>
      <dsp:spPr>
        <a:xfrm>
          <a:off x="2881128" y="2950855"/>
          <a:ext cx="356037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208A1-BB69-4316-BF0C-42E0EE434265}">
      <dsp:nvSpPr>
        <dsp:cNvPr id="0" name=""/>
        <dsp:cNvSpPr/>
      </dsp:nvSpPr>
      <dsp:spPr>
        <a:xfrm>
          <a:off x="3379580" y="2950855"/>
          <a:ext cx="4842108" cy="126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Python</a:t>
          </a:r>
          <a:endParaRPr lang="en-ID" sz="3800" kern="1200" dirty="0"/>
        </a:p>
      </dsp:txBody>
      <dsp:txXfrm>
        <a:off x="3379580" y="2950855"/>
        <a:ext cx="4842108" cy="126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C399-94BB-46EE-A4EF-EC27830EDBCE}">
      <dsp:nvSpPr>
        <dsp:cNvPr id="0" name=""/>
        <dsp:cNvSpPr/>
      </dsp:nvSpPr>
      <dsp:spPr>
        <a:xfrm>
          <a:off x="-5323384" y="-815301"/>
          <a:ext cx="6339335" cy="6339335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2544-28C5-4213-A360-55493776A51D}">
      <dsp:nvSpPr>
        <dsp:cNvPr id="0" name=""/>
        <dsp:cNvSpPr/>
      </dsp:nvSpPr>
      <dsp:spPr>
        <a:xfrm>
          <a:off x="653572" y="470873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/>
            <a:t>Membangun</a:t>
          </a:r>
          <a:r>
            <a:rPr lang="en-ID" sz="2800" kern="1200" dirty="0"/>
            <a:t> </a:t>
          </a:r>
          <a:r>
            <a:rPr lang="en-ID" sz="2800" kern="1200" dirty="0" err="1"/>
            <a:t>aplikasi</a:t>
          </a:r>
          <a:r>
            <a:rPr lang="en-ID" sz="2800" kern="1200" dirty="0"/>
            <a:t> </a:t>
          </a:r>
          <a:r>
            <a:rPr lang="en-ID" sz="2800" kern="1200" dirty="0" err="1"/>
            <a:t>berbasis</a:t>
          </a:r>
          <a:r>
            <a:rPr lang="en-ID" sz="2800" kern="1200" dirty="0"/>
            <a:t> website </a:t>
          </a:r>
          <a:r>
            <a:rPr lang="en-ID" sz="2800" kern="1200" dirty="0" err="1"/>
            <a:t>dengan</a:t>
          </a:r>
          <a:r>
            <a:rPr lang="en-ID" sz="2800" kern="1200" dirty="0"/>
            <a:t> framework Laravel yang </a:t>
          </a:r>
          <a:r>
            <a:rPr lang="en-ID" sz="2800" kern="1200" dirty="0" err="1"/>
            <a:t>menerapkan</a:t>
          </a:r>
          <a:r>
            <a:rPr lang="en-ID" sz="2800" kern="1200" dirty="0"/>
            <a:t> </a:t>
          </a:r>
          <a:r>
            <a:rPr lang="en-ID" sz="2800" kern="1200" dirty="0" err="1"/>
            <a:t>enkripsi</a:t>
          </a:r>
          <a:r>
            <a:rPr lang="en-ID" sz="2800" kern="1200" dirty="0"/>
            <a:t> AES-256</a:t>
          </a:r>
        </a:p>
      </dsp:txBody>
      <dsp:txXfrm>
        <a:off x="653572" y="470873"/>
        <a:ext cx="9788328" cy="941746"/>
      </dsp:txXfrm>
    </dsp:sp>
    <dsp:sp modelId="{5A01E56D-34D7-4565-98F8-7C86B9E1D5F2}">
      <dsp:nvSpPr>
        <dsp:cNvPr id="0" name=""/>
        <dsp:cNvSpPr/>
      </dsp:nvSpPr>
      <dsp:spPr>
        <a:xfrm>
          <a:off x="64980" y="35315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98CB-4817-45A8-A4C3-D349ED2B3465}">
      <dsp:nvSpPr>
        <dsp:cNvPr id="0" name=""/>
        <dsp:cNvSpPr/>
      </dsp:nvSpPr>
      <dsp:spPr>
        <a:xfrm>
          <a:off x="995896" y="1883492"/>
          <a:ext cx="9446003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Menghasilkan</a:t>
          </a:r>
          <a:r>
            <a:rPr lang="en-US" sz="2800" kern="1200" dirty="0"/>
            <a:t> secret hash key pada </a:t>
          </a:r>
          <a:r>
            <a:rPr lang="en-US" sz="2800" kern="1200" dirty="0" err="1"/>
            <a:t>setiap</a:t>
          </a:r>
          <a:r>
            <a:rPr lang="en-US" sz="2800" kern="1200" dirty="0"/>
            <a:t> file</a:t>
          </a:r>
          <a:endParaRPr lang="en-ID" sz="2800" kern="1200" dirty="0"/>
        </a:p>
      </dsp:txBody>
      <dsp:txXfrm>
        <a:off x="995896" y="1883492"/>
        <a:ext cx="9446003" cy="941746"/>
      </dsp:txXfrm>
    </dsp:sp>
    <dsp:sp modelId="{7C87158B-206C-4953-90BF-99E888844C25}">
      <dsp:nvSpPr>
        <dsp:cNvPr id="0" name=""/>
        <dsp:cNvSpPr/>
      </dsp:nvSpPr>
      <dsp:spPr>
        <a:xfrm>
          <a:off x="407305" y="176577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DC512-B717-4A10-AB4C-552F6C1B0480}">
      <dsp:nvSpPr>
        <dsp:cNvPr id="0" name=""/>
        <dsp:cNvSpPr/>
      </dsp:nvSpPr>
      <dsp:spPr>
        <a:xfrm>
          <a:off x="653572" y="3296112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Membangun</a:t>
          </a:r>
          <a:r>
            <a:rPr lang="en-US" sz="2800" kern="1200" dirty="0"/>
            <a:t> </a:t>
          </a:r>
          <a:r>
            <a:rPr lang="en-US" sz="2800" kern="1200" dirty="0" err="1"/>
            <a:t>sistem</a:t>
          </a:r>
          <a:r>
            <a:rPr lang="en-US" sz="2800" kern="1200" dirty="0"/>
            <a:t> yang </a:t>
          </a:r>
          <a:r>
            <a:rPr lang="en-US" sz="2800" kern="1200" dirty="0" err="1"/>
            <a:t>menggunakan</a:t>
          </a:r>
          <a:r>
            <a:rPr lang="en-US" sz="2800" kern="1200" dirty="0"/>
            <a:t> server </a:t>
          </a:r>
          <a:r>
            <a:rPr lang="en-US" sz="2800" kern="1200" dirty="0" err="1"/>
            <a:t>aplikasi</a:t>
          </a:r>
          <a:r>
            <a:rPr lang="en-US" sz="2800" kern="1200" dirty="0"/>
            <a:t>, backup dan database</a:t>
          </a:r>
          <a:endParaRPr lang="en-ID" sz="2800" kern="1200" dirty="0"/>
        </a:p>
      </dsp:txBody>
      <dsp:txXfrm>
        <a:off x="653572" y="3296112"/>
        <a:ext cx="9788328" cy="941746"/>
      </dsp:txXfrm>
    </dsp:sp>
    <dsp:sp modelId="{B866312B-D2D3-4DD8-A86D-2CBF8B432DF9}">
      <dsp:nvSpPr>
        <dsp:cNvPr id="0" name=""/>
        <dsp:cNvSpPr/>
      </dsp:nvSpPr>
      <dsp:spPr>
        <a:xfrm>
          <a:off x="64980" y="317839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platform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melakukan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melalui</a:t>
            </a:r>
            <a:r>
              <a:rPr lang="en-US" sz="1200" dirty="0">
                <a:latin typeface="Tw Cen MT" panose="020B0602020104020603" pitchFamily="34" charset="0"/>
              </a:rPr>
              <a:t> media </a:t>
            </a:r>
            <a:r>
              <a:rPr lang="en-US" sz="1200" dirty="0" err="1">
                <a:latin typeface="Tw Cen MT" panose="020B0602020104020603" pitchFamily="34" charset="0"/>
              </a:rPr>
              <a:t>publikasi</a:t>
            </a:r>
            <a:r>
              <a:rPr lang="en-US" sz="1200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seperti</a:t>
            </a:r>
            <a:r>
              <a:rPr lang="en-US" sz="1200" dirty="0">
                <a:latin typeface="Tw Cen MT" panose="020B0602020104020603" pitchFamily="34" charset="0"/>
              </a:rPr>
              <a:t> website yang </a:t>
            </a:r>
            <a:r>
              <a:rPr lang="en-US" sz="1200" dirty="0" err="1">
                <a:latin typeface="Tw Cen MT" panose="020B0602020104020603" pitchFamily="34" charset="0"/>
              </a:rPr>
              <a:t>popularitasnya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sedang</a:t>
            </a:r>
            <a:r>
              <a:rPr lang="en-US" sz="1200" dirty="0">
                <a:latin typeface="Tw Cen MT" panose="020B0602020104020603" pitchFamily="34" charset="0"/>
              </a:rPr>
              <a:t> naik </a:t>
            </a:r>
            <a:r>
              <a:rPr lang="en-US" sz="1200" dirty="0" err="1">
                <a:latin typeface="Tw Cen MT" panose="020B0602020104020603" pitchFamily="34" charset="0"/>
              </a:rPr>
              <a:t>daun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endParaRPr lang="en-US" sz="1200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w Cen MT" panose="020B0602020104020603" pitchFamily="34" charset="0"/>
              </a:rPr>
              <a:t>Crowdfunding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memiliki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banyak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jenis</a:t>
            </a:r>
            <a:r>
              <a:rPr lang="en-US" sz="1200" dirty="0">
                <a:latin typeface="Tw Cen MT" panose="020B0602020104020603" pitchFamily="34" charset="0"/>
              </a:rPr>
              <a:t> salah </a:t>
            </a:r>
            <a:r>
              <a:rPr lang="en-US" sz="1200" dirty="0" err="1">
                <a:latin typeface="Tw Cen MT" panose="020B0602020104020603" pitchFamily="34" charset="0"/>
              </a:rPr>
              <a:t>satunya</a:t>
            </a:r>
            <a:r>
              <a:rPr lang="en-US" sz="1200" dirty="0">
                <a:latin typeface="Tw Cen MT" panose="020B0602020104020603" pitchFamily="34" charset="0"/>
              </a:rPr>
              <a:t> yang </a:t>
            </a:r>
            <a:r>
              <a:rPr lang="en-US" sz="1200" dirty="0" err="1">
                <a:latin typeface="Tw Cen MT" panose="020B0602020104020603" pitchFamily="34" charset="0"/>
              </a:rPr>
              <a:t>bersifat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b="1" dirty="0">
                <a:latin typeface="Tw Cen MT" panose="020B0602020104020603" pitchFamily="34" charset="0"/>
              </a:rPr>
              <a:t>Syariah. </a:t>
            </a: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syariah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yang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ditentukan</a:t>
            </a:r>
            <a:r>
              <a:rPr lang="en-US" sz="1200" dirty="0">
                <a:latin typeface="Tw Cen MT" panose="020B0602020104020603" pitchFamily="34" charset="0"/>
              </a:rPr>
              <a:t> oleh </a:t>
            </a:r>
            <a:r>
              <a:rPr lang="en-US" sz="1200" dirty="0" err="1">
                <a:latin typeface="Tw Cen MT" panose="020B0602020104020603" pitchFamily="34" charset="0"/>
              </a:rPr>
              <a:t>nisbah</a:t>
            </a:r>
            <a:r>
              <a:rPr lang="en-US" sz="1200" dirty="0">
                <a:latin typeface="Tw Cen MT" panose="020B0602020104020603" pitchFamily="34" charset="0"/>
              </a:rPr>
              <a:t>.</a:t>
            </a:r>
            <a:endParaRPr lang="en-US" sz="1200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Penggalangan</a:t>
            </a:r>
            <a:r>
              <a:rPr lang="en-US" b="1" dirty="0">
                <a:latin typeface="Tw Cen MT" panose="020B0602020104020603" pitchFamily="34" charset="0"/>
              </a:rPr>
              <a:t> dana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</a:rPr>
              <a:t>usaha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belum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banyak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menargetkan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(</a:t>
            </a:r>
            <a:r>
              <a:rPr lang="en-US" dirty="0" err="1">
                <a:latin typeface="Tw Cen MT" panose="020B0602020104020603" pitchFamily="34" charset="0"/>
              </a:rPr>
              <a:t>mikro</a:t>
            </a:r>
            <a:r>
              <a:rPr lang="en-US" dirty="0">
                <a:latin typeface="Tw Cen MT" panose="020B0602020104020603" pitchFamily="34" charset="0"/>
              </a:rPr>
              <a:t>) </a:t>
            </a:r>
            <a:r>
              <a:rPr lang="en-US" dirty="0" err="1">
                <a:latin typeface="Tw Cen MT" panose="020B0602020104020603" pitchFamily="34" charset="0"/>
              </a:rPr>
              <a:t>padahal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pendanaan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dapat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mengangkat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taraf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ekonomi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masyarakat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mengurangi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angka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kemiskinan</a:t>
            </a:r>
            <a:r>
              <a:rPr lang="en-US" dirty="0">
                <a:latin typeface="Tw Cen MT" panose="020B0602020104020603" pitchFamily="34" charset="0"/>
              </a:rPr>
              <a:t>.</a:t>
            </a:r>
            <a:endParaRPr lang="en-US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Keamanan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dirty="0" err="1">
                <a:latin typeface="Tw Cen MT" panose="020B0602020104020603" pitchFamily="34" charset="0"/>
              </a:rPr>
              <a:t>terutama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b="1" dirty="0" err="1">
                <a:latin typeface="Tw Cen MT" panose="020B0602020104020603" pitchFamily="34" charset="0"/>
              </a:rPr>
              <a:t>Pribadi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pada platform media </a:t>
            </a:r>
            <a:r>
              <a:rPr lang="en-US" dirty="0" err="1">
                <a:latin typeface="Tw Cen MT" panose="020B0602020104020603" pitchFamily="34" charset="0"/>
              </a:rPr>
              <a:t>publikasi</a:t>
            </a:r>
            <a:r>
              <a:rPr lang="en-US" dirty="0">
                <a:latin typeface="Tw Cen MT" panose="020B0602020104020603" pitchFamily="34" charset="0"/>
              </a:rPr>
              <a:t> online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hal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penting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boleh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diperoleh</a:t>
            </a:r>
            <a:r>
              <a:rPr lang="en-US" dirty="0">
                <a:latin typeface="Tw Cen MT" panose="020B0602020104020603" pitchFamily="34" charset="0"/>
              </a:rPr>
              <a:t> oleh orang yang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bertanggung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jawab</a:t>
            </a:r>
            <a:r>
              <a:rPr lang="en-US" dirty="0">
                <a:latin typeface="Tw Cen MT" panose="020B0602020104020603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3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1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3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0" algn="just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200" b="1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8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4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4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2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2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6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6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7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2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Tujuan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pembuatan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membangun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sebuah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Online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Syariah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keamanan</a:t>
            </a:r>
            <a:r>
              <a:rPr lang="en-US" sz="1200" dirty="0">
                <a:latin typeface="Tw Cen MT" panose="020B0602020104020603" pitchFamily="34" charset="0"/>
              </a:rPr>
              <a:t> data </a:t>
            </a:r>
            <a:r>
              <a:rPr lang="en-US" sz="1200" dirty="0" err="1">
                <a:latin typeface="Tw Cen MT" panose="020B0602020104020603" pitchFamily="34" charset="0"/>
              </a:rPr>
              <a:t>menggunakan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enkripsi</a:t>
            </a:r>
            <a:r>
              <a:rPr lang="en-US" sz="1200" dirty="0">
                <a:latin typeface="Tw Cen MT" panose="020B0602020104020603" pitchFamily="34" charset="0"/>
              </a:rPr>
              <a:t> AES-256 yang </a:t>
            </a:r>
            <a:r>
              <a:rPr lang="en-US" sz="1200" dirty="0" err="1">
                <a:latin typeface="Tw Cen MT" panose="020B0602020104020603" pitchFamily="34" charset="0"/>
              </a:rPr>
              <a:t>terintegrasi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payment gateway.</a:t>
            </a:r>
            <a:endParaRPr lang="en-US" sz="12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Manfaat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terciptanya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web yang </a:t>
            </a:r>
            <a:r>
              <a:rPr lang="en-US" sz="1200" dirty="0" err="1">
                <a:latin typeface="Tw Cen MT" panose="020B0602020104020603" pitchFamily="34" charset="0"/>
              </a:rPr>
              <a:t>dapat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membantu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guna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merealisasikan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proyek</a:t>
            </a:r>
            <a:r>
              <a:rPr lang="en-US" sz="1200" dirty="0">
                <a:latin typeface="Tw Cen MT" panose="020B0602020104020603" pitchFamily="34" charset="0"/>
              </a:rPr>
              <a:t> /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masyarakat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kecil</a:t>
            </a:r>
            <a:r>
              <a:rPr lang="en-US" sz="1200" dirty="0">
                <a:latin typeface="Tw Cen MT" panose="020B0602020104020603" pitchFamily="34" charset="0"/>
              </a:rPr>
              <a:t> (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)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syariah</a:t>
            </a:r>
            <a:endParaRPr lang="en-US" sz="1200" dirty="0">
              <a:latin typeface="Tw Cen MT" panose="020B0602020104020603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6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8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4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48" y="1297302"/>
            <a:ext cx="10136904" cy="1643387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IMPLEMENTASI PERANGKAT LUNAK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verifikasi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file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terenkripsi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di server cloud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Dosen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 dirty="0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s-ES" sz="2000" dirty="0">
                <a:latin typeface="Tw Cen MT" panose="020B0602020104020603" pitchFamily="34" charset="0"/>
              </a:rPr>
              <a:t>Ir. MUCHAMMAD HUSNI, M.Kom.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19600221 198403 1 001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HENNING TITI CIPTANINGTYAS, </a:t>
            </a:r>
            <a:r>
              <a:rPr lang="en-US" sz="2000" dirty="0" err="1">
                <a:latin typeface="Tw Cen MT" panose="020B0602020104020603" pitchFamily="34" charset="0"/>
              </a:rPr>
              <a:t>S.Kom</a:t>
            </a:r>
            <a:r>
              <a:rPr lang="en-US" sz="2000" dirty="0">
                <a:latin typeface="Tw Cen MT" panose="020B0602020104020603" pitchFamily="34" charset="0"/>
              </a:rPr>
              <a:t>., </a:t>
            </a:r>
            <a:r>
              <a:rPr lang="en-US" sz="2000" dirty="0" err="1">
                <a:latin typeface="Tw Cen MT" panose="020B0602020104020603" pitchFamily="34" charset="0"/>
              </a:rPr>
              <a:t>M.Kom</a:t>
            </a:r>
            <a:r>
              <a:rPr lang="en-US" sz="2000" dirty="0">
                <a:latin typeface="Tw Cen MT" panose="020B0602020104020603" pitchFamily="34" charset="0"/>
              </a:rPr>
              <a:t>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19840708 201012 2 004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7253785" y="3939786"/>
            <a:ext cx="411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MUHAMMAD FAJRI SALAM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 05111540000099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5C1BDD-A17D-4A71-B9C6-186BBA293B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34" y="1534189"/>
            <a:ext cx="4984695" cy="405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F784F4-1042-472D-97AE-04193156F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40" y="1399884"/>
            <a:ext cx="5812808" cy="46033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5E8B43-8641-480C-B8A5-F05BC94780EC}"/>
              </a:ext>
            </a:extLst>
          </p:cNvPr>
          <p:cNvSpPr txBox="1"/>
          <p:nvPr/>
        </p:nvSpPr>
        <p:spPr>
          <a:xfrm>
            <a:off x="3273944" y="3024830"/>
            <a:ext cx="165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71BCB-B7C7-4329-898D-C857F4BDAA7D}"/>
              </a:ext>
            </a:extLst>
          </p:cNvPr>
          <p:cNvSpPr txBox="1"/>
          <p:nvPr/>
        </p:nvSpPr>
        <p:spPr>
          <a:xfrm>
            <a:off x="1722300" y="5764293"/>
            <a:ext cx="194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Aplikasi</a:t>
            </a:r>
          </a:p>
          <a:p>
            <a:pPr algn="ctr"/>
            <a:r>
              <a:rPr lang="en-US" sz="1200" dirty="0"/>
              <a:t>(Verifikator File)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5503E-A0A5-4B38-A282-6C4C21BBC764}"/>
              </a:ext>
            </a:extLst>
          </p:cNvPr>
          <p:cNvSpPr txBox="1"/>
          <p:nvPr/>
        </p:nvSpPr>
        <p:spPr>
          <a:xfrm>
            <a:off x="4525520" y="5769868"/>
            <a:ext cx="19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29586-F45D-41E7-A8C9-A0753908FF29}"/>
              </a:ext>
            </a:extLst>
          </p:cNvPr>
          <p:cNvSpPr txBox="1"/>
          <p:nvPr/>
        </p:nvSpPr>
        <p:spPr>
          <a:xfrm>
            <a:off x="-56101" y="5458116"/>
            <a:ext cx="17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Pengguna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00F8F-3BF3-4637-92E4-EF866C085D08}"/>
              </a:ext>
            </a:extLst>
          </p:cNvPr>
          <p:cNvSpPr/>
          <p:nvPr/>
        </p:nvSpPr>
        <p:spPr>
          <a:xfrm>
            <a:off x="2955235" y="334948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7D26B3-8978-4AA8-8064-170AB5A6087F}"/>
              </a:ext>
            </a:extLst>
          </p:cNvPr>
          <p:cNvSpPr/>
          <p:nvPr/>
        </p:nvSpPr>
        <p:spPr>
          <a:xfrm>
            <a:off x="1687043" y="4542021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4296C-CBEA-4B7C-8A0D-4887211474ED}"/>
              </a:ext>
            </a:extLst>
          </p:cNvPr>
          <p:cNvSpPr/>
          <p:nvPr/>
        </p:nvSpPr>
        <p:spPr>
          <a:xfrm>
            <a:off x="1687043" y="5233851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C0F55-B200-403E-912E-8572B6136762}"/>
              </a:ext>
            </a:extLst>
          </p:cNvPr>
          <p:cNvSpPr/>
          <p:nvPr/>
        </p:nvSpPr>
        <p:spPr>
          <a:xfrm>
            <a:off x="3945835" y="563136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C6B20-0644-4533-94AC-6AD823098D39}"/>
              </a:ext>
            </a:extLst>
          </p:cNvPr>
          <p:cNvSpPr/>
          <p:nvPr/>
        </p:nvSpPr>
        <p:spPr>
          <a:xfrm>
            <a:off x="3916346" y="4932335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A25C1-B01A-4BD7-BDF7-8CD01828CDC0}"/>
              </a:ext>
            </a:extLst>
          </p:cNvPr>
          <p:cNvSpPr/>
          <p:nvPr/>
        </p:nvSpPr>
        <p:spPr>
          <a:xfrm>
            <a:off x="3478696" y="3833170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2F9E6-7E23-4251-B65A-882B28732CD3}"/>
              </a:ext>
            </a:extLst>
          </p:cNvPr>
          <p:cNvSpPr/>
          <p:nvPr/>
        </p:nvSpPr>
        <p:spPr>
          <a:xfrm>
            <a:off x="4525520" y="3833170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59195-1C28-4027-AD7B-9F6BFCF81244}"/>
              </a:ext>
            </a:extLst>
          </p:cNvPr>
          <p:cNvSpPr/>
          <p:nvPr/>
        </p:nvSpPr>
        <p:spPr>
          <a:xfrm>
            <a:off x="3419728" y="3879166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3C38E-73E4-4F88-900E-CAC04E8A3242}"/>
              </a:ext>
            </a:extLst>
          </p:cNvPr>
          <p:cNvSpPr/>
          <p:nvPr/>
        </p:nvSpPr>
        <p:spPr>
          <a:xfrm>
            <a:off x="5051080" y="3371538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C0F6-C800-4742-9A3F-49CD41F9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767" y="913766"/>
            <a:ext cx="1767840" cy="594995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File Saya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CF540-8316-4783-9AC8-78B4832109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93" y="2811464"/>
            <a:ext cx="5136623" cy="20625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ABEDBD-FAD8-4B32-AD4D-95045F1E3DDE}"/>
              </a:ext>
            </a:extLst>
          </p:cNvPr>
          <p:cNvSpPr/>
          <p:nvPr/>
        </p:nvSpPr>
        <p:spPr>
          <a:xfrm>
            <a:off x="6304992" y="1395890"/>
            <a:ext cx="5189964" cy="26575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9BF5A-558E-4925-AE30-A139ADB52954}"/>
              </a:ext>
            </a:extLst>
          </p:cNvPr>
          <p:cNvSpPr txBox="1"/>
          <p:nvPr/>
        </p:nvSpPr>
        <p:spPr>
          <a:xfrm>
            <a:off x="2335345" y="1088709"/>
            <a:ext cx="2392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File Saya</a:t>
            </a:r>
          </a:p>
        </p:txBody>
      </p:sp>
    </p:spTree>
    <p:extLst>
      <p:ext uri="{BB962C8B-B14F-4D97-AF65-F5344CB8AC3E}">
        <p14:creationId xmlns:p14="http://schemas.microsoft.com/office/powerpoint/2010/main" val="348463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5C1BDD-A17D-4A71-B9C6-186BBA293B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64" y="1365783"/>
            <a:ext cx="5863123" cy="4854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CFE01-8C28-41B3-80CB-6D773E7F81FE}"/>
              </a:ext>
            </a:extLst>
          </p:cNvPr>
          <p:cNvSpPr txBox="1"/>
          <p:nvPr/>
        </p:nvSpPr>
        <p:spPr>
          <a:xfrm>
            <a:off x="8354099" y="1950879"/>
            <a:ext cx="178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Verifikator File</a:t>
            </a:r>
          </a:p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951FD-ABDE-45F0-A234-53B73D329814}"/>
              </a:ext>
            </a:extLst>
          </p:cNvPr>
          <p:cNvSpPr/>
          <p:nvPr/>
        </p:nvSpPr>
        <p:spPr>
          <a:xfrm>
            <a:off x="4468353" y="3048001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EA82EB-042C-49C3-A8B9-43C84B0028EB}"/>
              </a:ext>
            </a:extLst>
          </p:cNvPr>
          <p:cNvSpPr/>
          <p:nvPr/>
        </p:nvSpPr>
        <p:spPr>
          <a:xfrm>
            <a:off x="2569054" y="5973229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4E147-1B3B-414D-B9DA-B8FFE3476312}"/>
              </a:ext>
            </a:extLst>
          </p:cNvPr>
          <p:cNvSpPr/>
          <p:nvPr/>
        </p:nvSpPr>
        <p:spPr>
          <a:xfrm>
            <a:off x="6160393" y="6025248"/>
            <a:ext cx="2193706" cy="27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2" descr="Hasil gambar untuk user png">
            <a:extLst>
              <a:ext uri="{FF2B5EF4-FFF2-40B4-BE49-F238E27FC236}">
                <a16:creationId xmlns:a16="http://schemas.microsoft.com/office/drawing/2014/main" id="{0DCF5C9D-43E9-42CC-93CC-D257220C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35" y="4122469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4" y="146664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Sistem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</a:t>
            </a:r>
            <a:r>
              <a:rPr lang="en-US" sz="1600" dirty="0" err="1"/>
              <a:t>Verificator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Sistem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12" y="147036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Backup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DB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server png">
            <a:extLst>
              <a:ext uri="{FF2B5EF4-FFF2-40B4-BE49-F238E27FC236}">
                <a16:creationId xmlns:a16="http://schemas.microsoft.com/office/drawing/2014/main" id="{E79B570D-9A25-4273-9544-A1BFC674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09" y="412089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9BE59C-FC4B-4740-B3AE-9E09DBF58946}"/>
              </a:ext>
            </a:extLst>
          </p:cNvPr>
          <p:cNvSpPr txBox="1"/>
          <p:nvPr/>
        </p:nvSpPr>
        <p:spPr>
          <a:xfrm>
            <a:off x="1950981" y="572091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 Server</a:t>
            </a:r>
          </a:p>
        </p:txBody>
      </p:sp>
    </p:spTree>
    <p:extLst>
      <p:ext uri="{BB962C8B-B14F-4D97-AF65-F5344CB8AC3E}">
        <p14:creationId xmlns:p14="http://schemas.microsoft.com/office/powerpoint/2010/main" val="1329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Image result for server png">
            <a:extLst>
              <a:ext uri="{FF2B5EF4-FFF2-40B4-BE49-F238E27FC236}">
                <a16:creationId xmlns:a16="http://schemas.microsoft.com/office/drawing/2014/main" id="{0272AF02-4DB6-4730-9520-E1D74DD6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96" y="399102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erver png">
            <a:extLst>
              <a:ext uri="{FF2B5EF4-FFF2-40B4-BE49-F238E27FC236}">
                <a16:creationId xmlns:a16="http://schemas.microsoft.com/office/drawing/2014/main" id="{5490EF1D-AA69-4545-9EA6-EC050B0C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12" y="1470368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B3060-0F78-4F41-93F6-55D474E399FE}"/>
              </a:ext>
            </a:extLst>
          </p:cNvPr>
          <p:cNvCxnSpPr>
            <a:cxnSpLocks/>
          </p:cNvCxnSpPr>
          <p:nvPr/>
        </p:nvCxnSpPr>
        <p:spPr>
          <a:xfrm flipV="1">
            <a:off x="3541917" y="4646520"/>
            <a:ext cx="3883606" cy="2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2F8DF-2038-40B8-BBD1-812910C3DF11}"/>
              </a:ext>
            </a:extLst>
          </p:cNvPr>
          <p:cNvCxnSpPr>
            <a:cxnSpLocks/>
          </p:cNvCxnSpPr>
          <p:nvPr/>
        </p:nvCxnSpPr>
        <p:spPr>
          <a:xfrm flipV="1">
            <a:off x="2956560" y="2300867"/>
            <a:ext cx="2225040" cy="16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0F3E60-C3D2-44AA-8E0A-260C798E4214}"/>
              </a:ext>
            </a:extLst>
          </p:cNvPr>
          <p:cNvSpPr txBox="1"/>
          <p:nvPr/>
        </p:nvSpPr>
        <p:spPr>
          <a:xfrm>
            <a:off x="8030111" y="558499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Backup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671F-4C1D-4CC1-94A9-46E74C9312C6}"/>
              </a:ext>
            </a:extLst>
          </p:cNvPr>
          <p:cNvSpPr txBox="1"/>
          <p:nvPr/>
        </p:nvSpPr>
        <p:spPr>
          <a:xfrm>
            <a:off x="5483720" y="30112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DB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F82E83-0BDE-46E9-81B3-E1599FABF06E}"/>
              </a:ext>
            </a:extLst>
          </p:cNvPr>
          <p:cNvCxnSpPr>
            <a:cxnSpLocks/>
          </p:cNvCxnSpPr>
          <p:nvPr/>
        </p:nvCxnSpPr>
        <p:spPr>
          <a:xfrm flipH="1">
            <a:off x="3407437" y="5051097"/>
            <a:ext cx="401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865AB-F2BC-4B3D-A3FF-D221A1B168E1}"/>
              </a:ext>
            </a:extLst>
          </p:cNvPr>
          <p:cNvCxnSpPr>
            <a:cxnSpLocks/>
          </p:cNvCxnSpPr>
          <p:nvPr/>
        </p:nvCxnSpPr>
        <p:spPr>
          <a:xfrm flipH="1">
            <a:off x="3206818" y="2675410"/>
            <a:ext cx="2134806" cy="15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A65A2C-0DDB-461C-8A8C-BB0DF1E6FD5E}"/>
              </a:ext>
            </a:extLst>
          </p:cNvPr>
          <p:cNvCxnSpPr>
            <a:cxnSpLocks/>
          </p:cNvCxnSpPr>
          <p:nvPr/>
        </p:nvCxnSpPr>
        <p:spPr>
          <a:xfrm>
            <a:off x="6850375" y="2675410"/>
            <a:ext cx="1325278" cy="1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5EEA-3F11-4BB2-AEB5-F5B51CAD330B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2427677"/>
            <a:ext cx="1413900" cy="13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server png">
            <a:extLst>
              <a:ext uri="{FF2B5EF4-FFF2-40B4-BE49-F238E27FC236}">
                <a16:creationId xmlns:a16="http://schemas.microsoft.com/office/drawing/2014/main" id="{E79B570D-9A25-4273-9544-A1BFC674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09" y="4120897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9BE59C-FC4B-4740-B3AE-9E09DBF58946}"/>
              </a:ext>
            </a:extLst>
          </p:cNvPr>
          <p:cNvSpPr txBox="1"/>
          <p:nvPr/>
        </p:nvSpPr>
        <p:spPr>
          <a:xfrm>
            <a:off x="1950981" y="572091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 Server</a:t>
            </a:r>
          </a:p>
        </p:txBody>
      </p:sp>
    </p:spTree>
    <p:extLst>
      <p:ext uri="{BB962C8B-B14F-4D97-AF65-F5344CB8AC3E}">
        <p14:creationId xmlns:p14="http://schemas.microsoft.com/office/powerpoint/2010/main" val="25170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2417" y="6407675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1" name="Picture 2" descr="Hasil gambar untuk user png">
            <a:extLst>
              <a:ext uri="{FF2B5EF4-FFF2-40B4-BE49-F238E27FC236}">
                <a16:creationId xmlns:a16="http://schemas.microsoft.com/office/drawing/2014/main" id="{919E1249-2CE8-4B4E-8095-8100D2D0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1" y="3074513"/>
            <a:ext cx="1047334" cy="10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D2E5CE-9E6E-4958-B278-C4E9C025D47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456485" y="3598180"/>
            <a:ext cx="104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4" descr="Image result for padlock png">
            <a:extLst>
              <a:ext uri="{FF2B5EF4-FFF2-40B4-BE49-F238E27FC236}">
                <a16:creationId xmlns:a16="http://schemas.microsoft.com/office/drawing/2014/main" id="{5F08B128-D293-42C7-8030-7BBF07B1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88" y="323099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key png">
            <a:extLst>
              <a:ext uri="{FF2B5EF4-FFF2-40B4-BE49-F238E27FC236}">
                <a16:creationId xmlns:a16="http://schemas.microsoft.com/office/drawing/2014/main" id="{5E5B5AC2-1FC1-4C3C-9C9A-BC735BFA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99" y="3259820"/>
            <a:ext cx="266952" cy="2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file png">
            <a:extLst>
              <a:ext uri="{FF2B5EF4-FFF2-40B4-BE49-F238E27FC236}">
                <a16:creationId xmlns:a16="http://schemas.microsoft.com/office/drawing/2014/main" id="{FD7EC1C0-427F-4D7F-BBDA-4FD24278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76" y="1476085"/>
            <a:ext cx="213425" cy="2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SPESIFIKASI KEBUTUHAN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81D2-3395-49EF-88CB-885C7A8BD9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20449"/>
            <a:ext cx="5740400" cy="480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PENGUNGGAHAN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64" y="3230997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09" y="177018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43" y="405816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21" y="2737428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erver png">
            <a:extLst>
              <a:ext uri="{FF2B5EF4-FFF2-40B4-BE49-F238E27FC236}">
                <a16:creationId xmlns:a16="http://schemas.microsoft.com/office/drawing/2014/main" id="{C686FF0E-0720-44DB-A229-63D0FB4D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11" y="412688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773097"/>
            <a:ext cx="2467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66194-927D-43EE-A660-DFF1F90B4D67}"/>
              </a:ext>
            </a:extLst>
          </p:cNvPr>
          <p:cNvCxnSpPr>
            <a:cxnSpLocks/>
          </p:cNvCxnSpPr>
          <p:nvPr/>
        </p:nvCxnSpPr>
        <p:spPr>
          <a:xfrm>
            <a:off x="6293977" y="4030969"/>
            <a:ext cx="3062488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6293977" y="2524565"/>
            <a:ext cx="3011832" cy="10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file png">
            <a:extLst>
              <a:ext uri="{FF2B5EF4-FFF2-40B4-BE49-F238E27FC236}">
                <a16:creationId xmlns:a16="http://schemas.microsoft.com/office/drawing/2014/main" id="{ABB7BFBA-06B6-4EB6-BFB5-5C49EE81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033" y="4925403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result for padlock png">
            <a:extLst>
              <a:ext uri="{FF2B5EF4-FFF2-40B4-BE49-F238E27FC236}">
                <a16:creationId xmlns:a16="http://schemas.microsoft.com/office/drawing/2014/main" id="{69EC17BF-DD94-4E44-9A1C-ACCF7409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486" y="5175480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729229" y="4471193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281E9-5581-4A6C-A9BC-85F253E8DEED}"/>
              </a:ext>
            </a:extLst>
          </p:cNvPr>
          <p:cNvSpPr txBox="1"/>
          <p:nvPr/>
        </p:nvSpPr>
        <p:spPr>
          <a:xfrm>
            <a:off x="9356465" y="561785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356465" y="3253824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371832" y="24527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pic>
        <p:nvPicPr>
          <p:cNvPr id="44" name="Picture 8" descr="Image result for file png">
            <a:extLst>
              <a:ext uri="{FF2B5EF4-FFF2-40B4-BE49-F238E27FC236}">
                <a16:creationId xmlns:a16="http://schemas.microsoft.com/office/drawing/2014/main" id="{3E71F2F5-1724-4A7D-A165-F7A0DA84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94" y="3294699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0F1DBA-BD02-4CFE-B534-2AD275EE6709}"/>
              </a:ext>
            </a:extLst>
          </p:cNvPr>
          <p:cNvSpPr txBox="1"/>
          <p:nvPr/>
        </p:nvSpPr>
        <p:spPr>
          <a:xfrm>
            <a:off x="3551614" y="3737621"/>
            <a:ext cx="54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</a:t>
            </a:r>
            <a:endParaRPr lang="en-US" dirty="0"/>
          </a:p>
        </p:txBody>
      </p:sp>
      <p:pic>
        <p:nvPicPr>
          <p:cNvPr id="55" name="Picture 8" descr="Image result for file png">
            <a:extLst>
              <a:ext uri="{FF2B5EF4-FFF2-40B4-BE49-F238E27FC236}">
                <a16:creationId xmlns:a16="http://schemas.microsoft.com/office/drawing/2014/main" id="{11093CE4-A722-456A-A0DD-CD0BDDB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745" y="4126889"/>
            <a:ext cx="369736" cy="3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Image result for padlock png">
            <a:extLst>
              <a:ext uri="{FF2B5EF4-FFF2-40B4-BE49-F238E27FC236}">
                <a16:creationId xmlns:a16="http://schemas.microsoft.com/office/drawing/2014/main" id="{2DE944CE-95C9-4226-B173-6F12A37B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98" y="4315868"/>
            <a:ext cx="216239" cy="2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PENGUNDUHAN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9" y="3203805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5" y="3001086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85" y="4029231"/>
            <a:ext cx="487229" cy="4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42" y="3942466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594351"/>
            <a:ext cx="2352617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6200335" y="3521625"/>
            <a:ext cx="395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620084" y="4444001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0205161" y="451646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585316" y="430251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2FBD6-B372-4F8C-81E1-F21993A5D7C6}"/>
              </a:ext>
            </a:extLst>
          </p:cNvPr>
          <p:cNvCxnSpPr>
            <a:cxnSpLocks/>
          </p:cNvCxnSpPr>
          <p:nvPr/>
        </p:nvCxnSpPr>
        <p:spPr>
          <a:xfrm flipH="1">
            <a:off x="2421702" y="4002532"/>
            <a:ext cx="270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 flipV="1">
            <a:off x="6326088" y="3881670"/>
            <a:ext cx="3778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6155666" cy="736702"/>
            <a:chOff x="1848112" y="1575921"/>
            <a:chExt cx="615566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529784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Implementasi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Pengujian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 dan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9187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21" y="2782413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45" y="268141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87" y="2836810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47" y="3637782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753496" y="3278158"/>
            <a:ext cx="452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700" y="3887859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8210767" y="429254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2198367" y="416164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4313461" y="3196854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3753497" y="3821028"/>
            <a:ext cx="452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16" y="2811659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5829917" y="321104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056" name="Picture 8" descr="Image result for new file png">
            <a:extLst>
              <a:ext uri="{FF2B5EF4-FFF2-40B4-BE49-F238E27FC236}">
                <a16:creationId xmlns:a16="http://schemas.microsoft.com/office/drawing/2014/main" id="{99957EA2-E32B-4BDD-B705-805A4A2B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07" y="3690897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FBA774-C252-48F3-BCE9-D5BB03F16B27}"/>
              </a:ext>
            </a:extLst>
          </p:cNvPr>
          <p:cNvSpPr txBox="1"/>
          <p:nvPr/>
        </p:nvSpPr>
        <p:spPr>
          <a:xfrm>
            <a:off x="5379932" y="4162201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1119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51" y="1979945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5" y="2045371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7" y="2835314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2504806" y="2642110"/>
            <a:ext cx="332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30" y="3085391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6096000" y="34886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49677" y="352559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2504808" y="3184981"/>
            <a:ext cx="332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7" y="2171427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3680248" y="2570808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4" name="Picture 2" descr="Image result for server png">
            <a:extLst>
              <a:ext uri="{FF2B5EF4-FFF2-40B4-BE49-F238E27FC236}">
                <a16:creationId xmlns:a16="http://schemas.microsoft.com/office/drawing/2014/main" id="{EF38FF5F-47D4-4E08-BE61-FA6EBC03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31" y="386414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file png">
            <a:extLst>
              <a:ext uri="{FF2B5EF4-FFF2-40B4-BE49-F238E27FC236}">
                <a16:creationId xmlns:a16="http://schemas.microsoft.com/office/drawing/2014/main" id="{D013231A-E676-41C0-A9D5-28D0F7F5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957" y="4719518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mage result for padlock png">
            <a:extLst>
              <a:ext uri="{FF2B5EF4-FFF2-40B4-BE49-F238E27FC236}">
                <a16:creationId xmlns:a16="http://schemas.microsoft.com/office/drawing/2014/main" id="{1A89846A-50B0-4F69-9D84-E972177F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10" y="4969595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A9AC43-EA09-4810-AEA0-D32058551FF4}"/>
              </a:ext>
            </a:extLst>
          </p:cNvPr>
          <p:cNvSpPr txBox="1"/>
          <p:nvPr/>
        </p:nvSpPr>
        <p:spPr>
          <a:xfrm>
            <a:off x="9247477" y="537427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352A1A-9F27-4594-98D3-DD37A1091269}"/>
              </a:ext>
            </a:extLst>
          </p:cNvPr>
          <p:cNvCxnSpPr>
            <a:cxnSpLocks/>
          </p:cNvCxnSpPr>
          <p:nvPr/>
        </p:nvCxnSpPr>
        <p:spPr>
          <a:xfrm>
            <a:off x="7335641" y="3085391"/>
            <a:ext cx="2052199" cy="12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file png">
            <a:extLst>
              <a:ext uri="{FF2B5EF4-FFF2-40B4-BE49-F238E27FC236}">
                <a16:creationId xmlns:a16="http://schemas.microsoft.com/office/drawing/2014/main" id="{CF10B567-AD43-4F41-91F2-150F230F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61" y="318498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Image result for padlock png">
            <a:extLst>
              <a:ext uri="{FF2B5EF4-FFF2-40B4-BE49-F238E27FC236}">
                <a16:creationId xmlns:a16="http://schemas.microsoft.com/office/drawing/2014/main" id="{608938B3-E86F-4DE1-B9CC-B35E7B23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4" y="343505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new file png">
            <a:extLst>
              <a:ext uri="{FF2B5EF4-FFF2-40B4-BE49-F238E27FC236}">
                <a16:creationId xmlns:a16="http://schemas.microsoft.com/office/drawing/2014/main" id="{0B6ADD62-CABB-423B-A229-C2A75CE9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3" y="2957263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09C4DE-BB9D-4C3B-A504-15EE0C9CE87F}"/>
              </a:ext>
            </a:extLst>
          </p:cNvPr>
          <p:cNvSpPr txBox="1"/>
          <p:nvPr/>
        </p:nvSpPr>
        <p:spPr>
          <a:xfrm>
            <a:off x="3696428" y="3428567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5037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BACKUP 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41" y="2744262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25" y="2744262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333807" y="3429000"/>
            <a:ext cx="584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9675890" y="425301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298634" y="422448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pic>
        <p:nvPicPr>
          <p:cNvPr id="5124" name="Picture 4" descr="Image result for backup  png">
            <a:extLst>
              <a:ext uri="{FF2B5EF4-FFF2-40B4-BE49-F238E27FC236}">
                <a16:creationId xmlns:a16="http://schemas.microsoft.com/office/drawing/2014/main" id="{BFB00972-C5FA-4017-82B6-6791BC44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55" y="385438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backup  png">
            <a:extLst>
              <a:ext uri="{FF2B5EF4-FFF2-40B4-BE49-F238E27FC236}">
                <a16:creationId xmlns:a16="http://schemas.microsoft.com/office/drawing/2014/main" id="{28E489F9-D856-411B-92C6-66CA5E4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2" y="3103875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backup  png">
            <a:extLst>
              <a:ext uri="{FF2B5EF4-FFF2-40B4-BE49-F238E27FC236}">
                <a16:creationId xmlns:a16="http://schemas.microsoft.com/office/drawing/2014/main" id="{6B5DB671-4324-41B5-960C-9B6AAB9D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77" y="387549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6DA-E7D7-4525-9385-9617C857F389}"/>
              </a:ext>
            </a:extLst>
          </p:cNvPr>
          <p:cNvSpPr txBox="1"/>
          <p:nvPr/>
        </p:nvSpPr>
        <p:spPr>
          <a:xfrm>
            <a:off x="5032931" y="3429000"/>
            <a:ext cx="212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Backup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IMPLEMENTASI DAN PENGUJIAN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LINGKUNGAN IMPLEMENTASI DAN PENGUJIAN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48F8D-8895-465F-80EA-4AE7459E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3513"/>
              </p:ext>
            </p:extLst>
          </p:nvPr>
        </p:nvGraphicFramePr>
        <p:xfrm>
          <a:off x="2786743" y="2293396"/>
          <a:ext cx="6781800" cy="2419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928">
                  <a:extLst>
                    <a:ext uri="{9D8B030D-6E8A-4147-A177-3AD203B41FA5}">
                      <a16:colId xmlns:a16="http://schemas.microsoft.com/office/drawing/2014/main" val="690499442"/>
                    </a:ext>
                  </a:extLst>
                </a:gridCol>
                <a:gridCol w="4822872">
                  <a:extLst>
                    <a:ext uri="{9D8B030D-6E8A-4147-A177-3AD203B41FA5}">
                      <a16:colId xmlns:a16="http://schemas.microsoft.com/office/drawing/2014/main" val="2493088961"/>
                    </a:ext>
                  </a:extLst>
                </a:gridCol>
              </a:tblGrid>
              <a:tr h="301571"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Komponen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Spesifikasi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141686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Gold 6140 CPU @ 2.30GHz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6365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Ubuntu </a:t>
                      </a:r>
                      <a:r>
                        <a:rPr lang="en-US" sz="2000" dirty="0">
                          <a:effectLst/>
                        </a:rPr>
                        <a:t>16.04</a:t>
                      </a:r>
                      <a:r>
                        <a:rPr lang="id-ID" sz="2000" dirty="0">
                          <a:effectLst/>
                        </a:rPr>
                        <a:t> 64 bit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47681"/>
                  </a:ext>
                </a:extLst>
              </a:tr>
              <a:tr h="301571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Memori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RAM 1 GB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82408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Penyimpanan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r>
                        <a:rPr lang="id-ID" sz="2000" dirty="0">
                          <a:effectLst/>
                        </a:rPr>
                        <a:t> GB</a:t>
                      </a:r>
                      <a:r>
                        <a:rPr lang="en-US" sz="2000" dirty="0">
                          <a:effectLst/>
                        </a:rPr>
                        <a:t> SSD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67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MENGUNGGAH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1BD855-DD26-46AE-AA91-0ED13DA37F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4689" y="1420934"/>
            <a:ext cx="6045200" cy="48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A504BA-907E-4BE1-81F2-BAA80E35367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43600" y="2284412"/>
            <a:ext cx="5816600" cy="7788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7E5AB9-2468-4D35-905E-7B88903C907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51600" y="3647442"/>
            <a:ext cx="5100320" cy="245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56FAFF-EB0A-49C6-B173-6A7E79EAC8D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" y="2489478"/>
            <a:ext cx="5183506" cy="3204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MENGUNGGAH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26BDE-D8B0-4085-8441-C6EB88811A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8442" y="1673542"/>
            <a:ext cx="5852160" cy="810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AB4C5-33C2-49D7-8AC3-A2DA67FB87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24500" y="3236593"/>
            <a:ext cx="5664200" cy="8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MENGUNDUH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3015FF-C22A-4092-A770-30BAED28AF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90568" y="1516691"/>
            <a:ext cx="7780381" cy="41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FFFAA-1877-406C-82EA-46F526F932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6880" y="1386838"/>
            <a:ext cx="5847080" cy="1015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BDC17-A2AE-484A-8F5F-F0A3B6D092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0847" y="2578437"/>
            <a:ext cx="5665153" cy="3304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2D220-557A-40B1-BB68-A2E9668CD9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54706" y="2578437"/>
            <a:ext cx="5506447" cy="34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DB991-20E5-468B-A490-56A108441D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09240" y="1497135"/>
            <a:ext cx="6822440" cy="485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0A2DD-6500-4A58-B54A-6A8CB9A045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79320" y="2043162"/>
            <a:ext cx="8300720" cy="39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CF714-25E4-45B9-BC39-092DE0919A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72573" y="1645581"/>
            <a:ext cx="6426200" cy="407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4D584-6D19-4F9E-90E0-E40B3D4BCA1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76600" y="2341857"/>
            <a:ext cx="6710680" cy="34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3E95D-6A5F-46F1-9203-4C7BD2BCD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63520" y="1963102"/>
            <a:ext cx="5877560" cy="7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EC4BC-A983-4A99-B9EE-7559F890611D}"/>
              </a:ext>
            </a:extLst>
          </p:cNvPr>
          <p:cNvSpPr/>
          <p:nvPr/>
        </p:nvSpPr>
        <p:spPr>
          <a:xfrm>
            <a:off x="519249" y="1725735"/>
            <a:ext cx="111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mysqldump</a:t>
            </a:r>
            <a:r>
              <a:rPr lang="en-US" dirty="0">
                <a:latin typeface="Consolas" panose="020B0609020204030204" pitchFamily="49" charset="0"/>
              </a:rPr>
              <a:t> -u [user] --password=[password] [database] &gt; /path/to/save/[filename].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B0098-962C-4460-81CE-531658C9BB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87120" y="2542524"/>
            <a:ext cx="7430950" cy="36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EC048-06CE-4AF6-A0AF-3637DAE6FB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2573" y="3482621"/>
            <a:ext cx="7233920" cy="6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D1F300-5446-4D08-A85A-C4E6F1AA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1437"/>
              </p:ext>
            </p:extLst>
          </p:nvPr>
        </p:nvGraphicFramePr>
        <p:xfrm>
          <a:off x="762000" y="1827993"/>
          <a:ext cx="4114800" cy="1236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87070726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058591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828711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554147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094082262"/>
                    </a:ext>
                  </a:extLst>
                </a:gridCol>
              </a:tblGrid>
              <a:tr h="569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Size (KB)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Dekripsi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709861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6.253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30100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7000722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20.223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7708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13E6B8-E39A-4E66-943A-DE5660F00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271538"/>
              </p:ext>
            </p:extLst>
          </p:nvPr>
        </p:nvGraphicFramePr>
        <p:xfrm>
          <a:off x="5113511" y="1827993"/>
          <a:ext cx="6316489" cy="405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0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3FBECC-E0FE-4A4B-9D46-D2EBDE35A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63471"/>
              </p:ext>
            </p:extLst>
          </p:nvPr>
        </p:nvGraphicFramePr>
        <p:xfrm>
          <a:off x="640080" y="1818770"/>
          <a:ext cx="355092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184">
                  <a:extLst>
                    <a:ext uri="{9D8B030D-6E8A-4147-A177-3AD203B41FA5}">
                      <a16:colId xmlns:a16="http://schemas.microsoft.com/office/drawing/2014/main" val="3285990032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180753898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82889348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49945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2135156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Size (KB)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Waktu Dekripsi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2576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6.313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691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149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17.328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21.23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928683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9E64BB-BC44-42BA-822B-7CBFC1930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492943"/>
              </p:ext>
            </p:extLst>
          </p:nvPr>
        </p:nvGraphicFramePr>
        <p:xfrm>
          <a:off x="5986391" y="2093161"/>
          <a:ext cx="5291209" cy="321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14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5B6A23-620E-4976-8FAD-7EAD3988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72921"/>
              </p:ext>
            </p:extLst>
          </p:nvPr>
        </p:nvGraphicFramePr>
        <p:xfrm>
          <a:off x="762000" y="1973525"/>
          <a:ext cx="304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557652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12223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9249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60573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9789799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Size (KB)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Waktu Dekripsi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043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588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10.801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66215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18.321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20.658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0444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6E4537-5013-4803-898A-2D3DD746A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02829"/>
              </p:ext>
            </p:extLst>
          </p:nvPr>
        </p:nvGraphicFramePr>
        <p:xfrm>
          <a:off x="5074920" y="1775962"/>
          <a:ext cx="5908040" cy="4118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3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36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KESIMPULAN DAN SARAN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7769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384995"/>
            <a:chOff x="1848112" y="1575921"/>
            <a:chExt cx="8446175" cy="1384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575921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nn-NO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Penelitian ini telah mengimplementasikan perangkat lunak audit keamanan Cloud dengan data yang terenkripsi menggunakan AES-256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1481751" y="3386047"/>
            <a:ext cx="8446175" cy="1384995"/>
            <a:chOff x="1848112" y="1789403"/>
            <a:chExt cx="8446175" cy="1384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menghasilkan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secret hash key pada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setiap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mengaudit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aman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menggunakan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SHA-256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7894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64EF42-97BD-4255-B516-16809677753F}"/>
              </a:ext>
            </a:extLst>
          </p:cNvPr>
          <p:cNvGrpSpPr/>
          <p:nvPr/>
        </p:nvGrpSpPr>
        <p:grpSpPr>
          <a:xfrm>
            <a:off x="3053495" y="4916311"/>
            <a:ext cx="8446175" cy="1167589"/>
            <a:chOff x="1848112" y="1575921"/>
            <a:chExt cx="8446175" cy="11675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204198-F32F-4D51-91C6-36BC4CD0C90D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berhasil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terintegrasi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third party payment gateway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midtrans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xendit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BCC57-73D4-4CB4-86FD-671433E72BE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Saran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736702"/>
            <a:chOff x="1848112" y="1575921"/>
            <a:chExt cx="8446175" cy="7367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Diperlukan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audit pada basis data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523655" y="3152993"/>
            <a:ext cx="8446175" cy="1167589"/>
            <a:chOff x="1848112" y="1575921"/>
            <a:chExt cx="8446175" cy="1167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lebih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dari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satu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server backup dan database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replikasi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file dan database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39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50828A-ACE4-4D64-A711-E8191033C48E}"/>
              </a:ext>
            </a:extLst>
          </p:cNvPr>
          <p:cNvSpPr/>
          <p:nvPr/>
        </p:nvSpPr>
        <p:spPr>
          <a:xfrm>
            <a:off x="2888974" y="3327835"/>
            <a:ext cx="6546574" cy="2093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372983-26FA-4DAB-AF84-C43AEDA57850}"/>
              </a:ext>
            </a:extLst>
          </p:cNvPr>
          <p:cNvSpPr/>
          <p:nvPr/>
        </p:nvSpPr>
        <p:spPr>
          <a:xfrm>
            <a:off x="3205369" y="3896137"/>
            <a:ext cx="1666461" cy="12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Aplikasi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B00D2-213C-4200-84CB-2CBF779DC1B1}"/>
              </a:ext>
            </a:extLst>
          </p:cNvPr>
          <p:cNvSpPr/>
          <p:nvPr/>
        </p:nvSpPr>
        <p:spPr>
          <a:xfrm>
            <a:off x="7510198" y="3896138"/>
            <a:ext cx="1666461" cy="12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Verifikator 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A5A8A8-E232-4B90-8F9F-538397748AA4}"/>
              </a:ext>
            </a:extLst>
          </p:cNvPr>
          <p:cNvSpPr/>
          <p:nvPr/>
        </p:nvSpPr>
        <p:spPr>
          <a:xfrm>
            <a:off x="5376626" y="889041"/>
            <a:ext cx="1628776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Basis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ACB78-DDAB-48CF-BFD6-5A800481DEAA}"/>
              </a:ext>
            </a:extLst>
          </p:cNvPr>
          <p:cNvSpPr txBox="1"/>
          <p:nvPr/>
        </p:nvSpPr>
        <p:spPr>
          <a:xfrm>
            <a:off x="5382808" y="3362599"/>
            <a:ext cx="15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Aplikasi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6EBB62-9C8A-4ECD-9A81-6437ABCD833F}"/>
              </a:ext>
            </a:extLst>
          </p:cNvPr>
          <p:cNvCxnSpPr>
            <a:endCxn id="10" idx="1"/>
          </p:cNvCxnSpPr>
          <p:nvPr/>
        </p:nvCxnSpPr>
        <p:spPr>
          <a:xfrm>
            <a:off x="4871830" y="4505739"/>
            <a:ext cx="2638368" cy="3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4A0338-B54A-41EF-9DF8-6150A5B93ECD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flipH="1" flipV="1">
            <a:off x="7005402" y="1641102"/>
            <a:ext cx="1338027" cy="225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1A931-2A5F-4AC2-992C-48CB6E52716A}"/>
              </a:ext>
            </a:extLst>
          </p:cNvPr>
          <p:cNvCxnSpPr>
            <a:stCxn id="3" idx="0"/>
            <a:endCxn id="11" idx="1"/>
          </p:cNvCxnSpPr>
          <p:nvPr/>
        </p:nvCxnSpPr>
        <p:spPr>
          <a:xfrm flipV="1">
            <a:off x="4038600" y="1641102"/>
            <a:ext cx="1338026" cy="22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0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2" descr="Hasil gambar untuk user png">
            <a:extLst>
              <a:ext uri="{FF2B5EF4-FFF2-40B4-BE49-F238E27FC236}">
                <a16:creationId xmlns:a16="http://schemas.microsoft.com/office/drawing/2014/main" id="{2CA191FF-2141-4ED1-9670-EEB8C079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" y="3130194"/>
            <a:ext cx="597612" cy="5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34D718-9601-4951-86AB-734593134CDF}"/>
              </a:ext>
            </a:extLst>
          </p:cNvPr>
          <p:cNvSpPr/>
          <p:nvPr/>
        </p:nvSpPr>
        <p:spPr>
          <a:xfrm>
            <a:off x="2391886" y="2687842"/>
            <a:ext cx="4527074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BF805B-D1B9-4EF1-92D9-E6D12332152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5288" y="3429000"/>
            <a:ext cx="206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Image result for file png">
            <a:extLst>
              <a:ext uri="{FF2B5EF4-FFF2-40B4-BE49-F238E27FC236}">
                <a16:creationId xmlns:a16="http://schemas.microsoft.com/office/drawing/2014/main" id="{261A5A0F-CDF3-4E0A-9BF8-929FB134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19" y="3075228"/>
            <a:ext cx="325336" cy="3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ED356F-ADC0-4178-8C86-799B1E7EECB3}"/>
              </a:ext>
            </a:extLst>
          </p:cNvPr>
          <p:cNvSpPr txBox="1"/>
          <p:nvPr/>
        </p:nvSpPr>
        <p:spPr>
          <a:xfrm>
            <a:off x="129236" y="3734373"/>
            <a:ext cx="87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Pengguna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DA6732-7CF6-41A4-BBE8-1BF0BE646BA4}"/>
              </a:ext>
            </a:extLst>
          </p:cNvPr>
          <p:cNvSpPr txBox="1"/>
          <p:nvPr/>
        </p:nvSpPr>
        <p:spPr>
          <a:xfrm>
            <a:off x="1129227" y="3439904"/>
            <a:ext cx="102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Unggah</a:t>
            </a:r>
            <a:r>
              <a:rPr lang="en-US" sz="1200" dirty="0"/>
              <a:t> File</a:t>
            </a:r>
          </a:p>
        </p:txBody>
      </p:sp>
      <p:pic>
        <p:nvPicPr>
          <p:cNvPr id="23" name="Picture 12" descr="Image result for key png">
            <a:extLst>
              <a:ext uri="{FF2B5EF4-FFF2-40B4-BE49-F238E27FC236}">
                <a16:creationId xmlns:a16="http://schemas.microsoft.com/office/drawing/2014/main" id="{18CDD8CA-2659-4EDC-8EC9-8E6D3DAC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63" y="3206715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F343A4-A936-49AB-8F15-DF5CCD9BACDA}"/>
              </a:ext>
            </a:extLst>
          </p:cNvPr>
          <p:cNvSpPr txBox="1"/>
          <p:nvPr/>
        </p:nvSpPr>
        <p:spPr>
          <a:xfrm>
            <a:off x="2550801" y="3658630"/>
            <a:ext cx="12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Enkripsi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A85A1D-3178-4254-AFF1-6BDC4BC2A8CE}"/>
              </a:ext>
            </a:extLst>
          </p:cNvPr>
          <p:cNvCxnSpPr>
            <a:cxnSpLocks/>
          </p:cNvCxnSpPr>
          <p:nvPr/>
        </p:nvCxnSpPr>
        <p:spPr>
          <a:xfrm>
            <a:off x="3414140" y="3429000"/>
            <a:ext cx="868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Image result for file png">
            <a:extLst>
              <a:ext uri="{FF2B5EF4-FFF2-40B4-BE49-F238E27FC236}">
                <a16:creationId xmlns:a16="http://schemas.microsoft.com/office/drawing/2014/main" id="{D784BB7C-4321-4FBD-91C5-945F68FF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85" y="3123820"/>
            <a:ext cx="610553" cy="6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Image result for padlock png">
            <a:extLst>
              <a:ext uri="{FF2B5EF4-FFF2-40B4-BE49-F238E27FC236}">
                <a16:creationId xmlns:a16="http://schemas.microsoft.com/office/drawing/2014/main" id="{3B941886-C4E1-45AD-A819-BF68A9D9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27" y="341459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99E14D-D84E-4142-8BD6-86FD960FE88B}"/>
              </a:ext>
            </a:extLst>
          </p:cNvPr>
          <p:cNvSpPr txBox="1"/>
          <p:nvPr/>
        </p:nvSpPr>
        <p:spPr>
          <a:xfrm>
            <a:off x="4141471" y="3712439"/>
            <a:ext cx="102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Enkripsi</a:t>
            </a:r>
            <a:r>
              <a:rPr lang="en-US" sz="1200" dirty="0"/>
              <a:t>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F2AA3-484C-4CE1-B71D-0B4AC8D53F2F}"/>
              </a:ext>
            </a:extLst>
          </p:cNvPr>
          <p:cNvSpPr txBox="1"/>
          <p:nvPr/>
        </p:nvSpPr>
        <p:spPr>
          <a:xfrm>
            <a:off x="4013557" y="4305522"/>
            <a:ext cx="115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</a:t>
            </a:r>
            <a:r>
              <a:rPr lang="en-US" sz="1200" dirty="0" err="1"/>
              <a:t>Aplikasi</a:t>
            </a:r>
            <a:endParaRPr lang="en-US" sz="1200" dirty="0"/>
          </a:p>
        </p:txBody>
      </p:sp>
      <p:pic>
        <p:nvPicPr>
          <p:cNvPr id="34" name="Picture 12" descr="Image result for key png">
            <a:extLst>
              <a:ext uri="{FF2B5EF4-FFF2-40B4-BE49-F238E27FC236}">
                <a16:creationId xmlns:a16="http://schemas.microsoft.com/office/drawing/2014/main" id="{087364B4-4466-4A54-902C-8DEF9901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12" y="3246062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77C0EA-A17C-4A5F-BD69-7243D36CB494}"/>
              </a:ext>
            </a:extLst>
          </p:cNvPr>
          <p:cNvCxnSpPr>
            <a:endCxn id="34" idx="1"/>
          </p:cNvCxnSpPr>
          <p:nvPr/>
        </p:nvCxnSpPr>
        <p:spPr>
          <a:xfrm>
            <a:off x="4970738" y="3479250"/>
            <a:ext cx="1082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2CDEDF-5697-431F-8742-6221E71D5A25}"/>
              </a:ext>
            </a:extLst>
          </p:cNvPr>
          <p:cNvSpPr txBox="1"/>
          <p:nvPr/>
        </p:nvSpPr>
        <p:spPr>
          <a:xfrm>
            <a:off x="5590921" y="3673092"/>
            <a:ext cx="12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i="1" dirty="0"/>
              <a:t>secret hash key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70C86FE-B2CE-4705-8CDA-8F9AD0698739}"/>
              </a:ext>
            </a:extLst>
          </p:cNvPr>
          <p:cNvSpPr/>
          <p:nvPr/>
        </p:nvSpPr>
        <p:spPr>
          <a:xfrm>
            <a:off x="8153400" y="240737"/>
            <a:ext cx="1480439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F92649-2BA1-477F-B307-B2CB36B9EA95}"/>
              </a:ext>
            </a:extLst>
          </p:cNvPr>
          <p:cNvSpPr/>
          <p:nvPr/>
        </p:nvSpPr>
        <p:spPr>
          <a:xfrm>
            <a:off x="8727693" y="4157901"/>
            <a:ext cx="2026921" cy="1638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CB08D-9E15-48A7-92FA-ED40018C3499}"/>
              </a:ext>
            </a:extLst>
          </p:cNvPr>
          <p:cNvCxnSpPr/>
          <p:nvPr/>
        </p:nvCxnSpPr>
        <p:spPr>
          <a:xfrm flipV="1">
            <a:off x="4819582" y="1432560"/>
            <a:ext cx="3333817" cy="169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789F6-9009-45DD-BD3F-227DB23F5C9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623386" y="3524844"/>
            <a:ext cx="2104307" cy="145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Image result for file png">
            <a:extLst>
              <a:ext uri="{FF2B5EF4-FFF2-40B4-BE49-F238E27FC236}">
                <a16:creationId xmlns:a16="http://schemas.microsoft.com/office/drawing/2014/main" id="{1EDFB586-5235-4C1D-BC12-6B582FF7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727" y="710224"/>
            <a:ext cx="610553" cy="6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Image result for padlock png">
            <a:extLst>
              <a:ext uri="{FF2B5EF4-FFF2-40B4-BE49-F238E27FC236}">
                <a16:creationId xmlns:a16="http://schemas.microsoft.com/office/drawing/2014/main" id="{C45A3064-8232-409A-9193-3FBE7192E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69" y="1000996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file png">
            <a:extLst>
              <a:ext uri="{FF2B5EF4-FFF2-40B4-BE49-F238E27FC236}">
                <a16:creationId xmlns:a16="http://schemas.microsoft.com/office/drawing/2014/main" id="{6EFCE501-BBD4-4EC3-B0E5-B826BC63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89" y="1891755"/>
            <a:ext cx="330145" cy="3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Image result for padlock png">
            <a:extLst>
              <a:ext uri="{FF2B5EF4-FFF2-40B4-BE49-F238E27FC236}">
                <a16:creationId xmlns:a16="http://schemas.microsoft.com/office/drawing/2014/main" id="{A5030E87-B74E-47E3-8CEE-E9860D07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45" y="2028039"/>
            <a:ext cx="163469" cy="1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3D956E7-4181-45C6-B468-63D0093E8785}"/>
              </a:ext>
            </a:extLst>
          </p:cNvPr>
          <p:cNvSpPr txBox="1"/>
          <p:nvPr/>
        </p:nvSpPr>
        <p:spPr>
          <a:xfrm>
            <a:off x="6875065" y="1973497"/>
            <a:ext cx="102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Mengirim</a:t>
            </a:r>
            <a:r>
              <a:rPr lang="en-US" sz="1200" dirty="0"/>
              <a:t> File </a:t>
            </a:r>
            <a:r>
              <a:rPr lang="en-US" sz="1200" dirty="0" err="1"/>
              <a:t>Tenkripsi</a:t>
            </a:r>
            <a:endParaRPr lang="en-US" sz="1200" dirty="0"/>
          </a:p>
        </p:txBody>
      </p:sp>
      <p:pic>
        <p:nvPicPr>
          <p:cNvPr id="51" name="Picture 12" descr="Image result for key png">
            <a:extLst>
              <a:ext uri="{FF2B5EF4-FFF2-40B4-BE49-F238E27FC236}">
                <a16:creationId xmlns:a16="http://schemas.microsoft.com/office/drawing/2014/main" id="{47555364-9D2F-4EAE-889C-96E447F1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132" y="4616227"/>
            <a:ext cx="613845" cy="6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E2B29C-59E4-4C90-A994-8998C0A1384F}"/>
              </a:ext>
            </a:extLst>
          </p:cNvPr>
          <p:cNvSpPr txBox="1"/>
          <p:nvPr/>
        </p:nvSpPr>
        <p:spPr>
          <a:xfrm>
            <a:off x="8976746" y="5306272"/>
            <a:ext cx="1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Menyimpan</a:t>
            </a:r>
            <a:r>
              <a:rPr lang="en-US" sz="1200" dirty="0"/>
              <a:t> Data File dan  </a:t>
            </a:r>
            <a:r>
              <a:rPr lang="en-US" sz="1200" i="1" dirty="0"/>
              <a:t>secret hash key</a:t>
            </a:r>
          </a:p>
        </p:txBody>
      </p:sp>
      <p:pic>
        <p:nvPicPr>
          <p:cNvPr id="53" name="Picture 12" descr="Image result for key png">
            <a:extLst>
              <a:ext uri="{FF2B5EF4-FFF2-40B4-BE49-F238E27FC236}">
                <a16:creationId xmlns:a16="http://schemas.microsoft.com/office/drawing/2014/main" id="{A9983752-6FA9-43F8-9FCD-67C83119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09" y="4111660"/>
            <a:ext cx="219932" cy="2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Image result for file png">
            <a:extLst>
              <a:ext uri="{FF2B5EF4-FFF2-40B4-BE49-F238E27FC236}">
                <a16:creationId xmlns:a16="http://schemas.microsoft.com/office/drawing/2014/main" id="{C1FE9750-F70C-4866-8363-49E23B2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41" y="3977243"/>
            <a:ext cx="219932" cy="2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4D55B93-E46E-497A-8598-B6F3D7EA60CC}"/>
              </a:ext>
            </a:extLst>
          </p:cNvPr>
          <p:cNvSpPr txBox="1"/>
          <p:nvPr/>
        </p:nvSpPr>
        <p:spPr>
          <a:xfrm>
            <a:off x="6834745" y="4544327"/>
            <a:ext cx="148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Mengirim</a:t>
            </a:r>
            <a:r>
              <a:rPr lang="en-US" sz="1200" dirty="0"/>
              <a:t> Data File dan </a:t>
            </a:r>
            <a:r>
              <a:rPr lang="en-US" sz="1200" i="1" dirty="0"/>
              <a:t>Secret Hash Key</a:t>
            </a:r>
            <a:endParaRPr lang="en-US" sz="1200" dirty="0"/>
          </a:p>
        </p:txBody>
      </p:sp>
      <p:pic>
        <p:nvPicPr>
          <p:cNvPr id="57" name="Picture 8" descr="Image result for file png">
            <a:extLst>
              <a:ext uri="{FF2B5EF4-FFF2-40B4-BE49-F238E27FC236}">
                <a16:creationId xmlns:a16="http://schemas.microsoft.com/office/drawing/2014/main" id="{D95FB6FD-2F70-4BAB-A3A2-B98F82B4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430" y="4661181"/>
            <a:ext cx="645090" cy="64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4AA0919-9F61-4313-A5E3-C16D1237D555}"/>
              </a:ext>
            </a:extLst>
          </p:cNvPr>
          <p:cNvSpPr txBox="1"/>
          <p:nvPr/>
        </p:nvSpPr>
        <p:spPr>
          <a:xfrm>
            <a:off x="8220376" y="1779103"/>
            <a:ext cx="14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C0EDD0-A576-4FDC-948D-369C9CBDD014}"/>
              </a:ext>
            </a:extLst>
          </p:cNvPr>
          <p:cNvSpPr txBox="1"/>
          <p:nvPr/>
        </p:nvSpPr>
        <p:spPr>
          <a:xfrm>
            <a:off x="8995053" y="5840939"/>
            <a:ext cx="14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</p:spTree>
    <p:extLst>
      <p:ext uri="{BB962C8B-B14F-4D97-AF65-F5344CB8AC3E}">
        <p14:creationId xmlns:p14="http://schemas.microsoft.com/office/powerpoint/2010/main" val="15468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978442" y="2070164"/>
            <a:ext cx="6473918" cy="205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Popoulernya</a:t>
            </a:r>
            <a:r>
              <a:rPr lang="en-US" sz="2400" dirty="0">
                <a:latin typeface="Tw Cen MT" panose="020B0602020104020603" pitchFamily="34" charset="0"/>
              </a:rPr>
              <a:t> Cloud pada era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Dampak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menggunakan</a:t>
            </a:r>
            <a:r>
              <a:rPr lang="en-US" sz="2400" dirty="0">
                <a:latin typeface="Tw Cen MT" panose="020B0602020104020603" pitchFamily="34" charset="0"/>
              </a:rPr>
              <a:t> Cloud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RUMUSAN &amp; 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93D9E86-22EF-4C79-976A-A44FD3771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73612"/>
              </p:ext>
            </p:extLst>
          </p:nvPr>
        </p:nvGraphicFramePr>
        <p:xfrm>
          <a:off x="2006229" y="1777999"/>
          <a:ext cx="8229848" cy="4311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TUJUAN &amp; 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D921F-5666-45C0-86F7-8F2654B24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693594"/>
              </p:ext>
            </p:extLst>
          </p:nvPr>
        </p:nvGraphicFramePr>
        <p:xfrm>
          <a:off x="643719" y="1647618"/>
          <a:ext cx="10506881" cy="470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6170</TotalTime>
  <Words>1303</Words>
  <Application>Microsoft Office PowerPoint</Application>
  <PresentationFormat>Widescreen</PresentationFormat>
  <Paragraphs>358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Helvetica</vt:lpstr>
      <vt:lpstr>Trebuchet MS</vt:lpstr>
      <vt:lpstr>Tw Cen MT</vt:lpstr>
      <vt:lpstr>Tw Cen MT Condensed</vt:lpstr>
      <vt:lpstr>Office Theme</vt:lpstr>
      <vt:lpstr>IMPLEMENTASI PERANGKAT LUNAK verifikasi file terenkripsi di server cloud</vt:lpstr>
      <vt:lpstr>OUTLINE</vt:lpstr>
      <vt:lpstr>PowerPoint Presentation</vt:lpstr>
      <vt:lpstr>PowerPoint Presentation</vt:lpstr>
      <vt:lpstr>PowerPoint Presentation</vt:lpstr>
      <vt:lpstr>LATAR BELAKANG</vt:lpstr>
      <vt:lpstr>RUMUSAN &amp; BATASAN MASALAH</vt:lpstr>
      <vt:lpstr>TUJUAN &amp; MANFAAT</vt:lpstr>
      <vt:lpstr>PowerPoint Presentation</vt:lpstr>
      <vt:lpstr>PERANCANGAN SISTEM</vt:lpstr>
      <vt:lpstr>File Saya</vt:lpstr>
      <vt:lpstr>PERANCANGAN SISTEM</vt:lpstr>
      <vt:lpstr>PowerPoint Presentation</vt:lpstr>
      <vt:lpstr>Sistem</vt:lpstr>
      <vt:lpstr>Figure 1</vt:lpstr>
      <vt:lpstr>Figure 1</vt:lpstr>
      <vt:lpstr>RANCANGAN SPESIFIKASI KEBUTUHAN SISTEM</vt:lpstr>
      <vt:lpstr>RANCANGAN PROSES PENGUNGGAHAN FILE</vt:lpstr>
      <vt:lpstr>RANCANGAN PROSES PENGUNDUHAN FILE</vt:lpstr>
      <vt:lpstr>RANCANGAN PROSES AUDIT FILE</vt:lpstr>
      <vt:lpstr>RANCANGAN PROSES RECOVERY FILE</vt:lpstr>
      <vt:lpstr>RANCANGAN PROSES BACKUP DATABASE</vt:lpstr>
      <vt:lpstr>PowerPoint Presentation</vt:lpstr>
      <vt:lpstr>LINGKUNGAN IMPLEMENTASI DAN PENGUJIAN</vt:lpstr>
      <vt:lpstr>PENGUJIAN MENGUNGGAH FILE</vt:lpstr>
      <vt:lpstr>PENGUJIAN MENGUNGGAH FILE</vt:lpstr>
      <vt:lpstr>PENGUJIAN MENGUNDUH FILE</vt:lpstr>
      <vt:lpstr>PENGUJIAN AUDIT FILE</vt:lpstr>
      <vt:lpstr>PENGUJIAN AUDIT FILE</vt:lpstr>
      <vt:lpstr>PENGUJIAN RECOVERY FILE</vt:lpstr>
      <vt:lpstr>PENGUJIAN RECOVERY FILE</vt:lpstr>
      <vt:lpstr>PENGUJIAN RECOVERY FILE</vt:lpstr>
      <vt:lpstr>PENGUJIAN PERFORMA SISTEM</vt:lpstr>
      <vt:lpstr>PENGUJIAN PERFORMA SISTEM</vt:lpstr>
      <vt:lpstr>PENGUJIAN PERFORMA SISTEM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Hendry Wiranto</dc:creator>
  <cp:lastModifiedBy>MUHAMMAD FAJRI SALAM(553099)</cp:lastModifiedBy>
  <cp:revision>459</cp:revision>
  <dcterms:created xsi:type="dcterms:W3CDTF">2018-12-28T17:44:59Z</dcterms:created>
  <dcterms:modified xsi:type="dcterms:W3CDTF">2019-07-22T05:16:03Z</dcterms:modified>
</cp:coreProperties>
</file>