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2" r:id="rId6"/>
    <p:sldId id="264" r:id="rId7"/>
    <p:sldId id="266" r:id="rId8"/>
    <p:sldId id="268" r:id="rId9"/>
    <p:sldId id="270" r:id="rId10"/>
    <p:sldId id="271" r:id="rId11"/>
    <p:sldId id="281" r:id="rId12"/>
    <p:sldId id="272" r:id="rId13"/>
    <p:sldId id="279" r:id="rId14"/>
    <p:sldId id="280" r:id="rId15"/>
    <p:sldId id="273" r:id="rId16"/>
    <p:sldId id="274" r:id="rId17"/>
    <p:sldId id="282" r:id="rId18"/>
    <p:sldId id="275" r:id="rId19"/>
    <p:sldId id="278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23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64E97-ED18-4556-8612-24579C86D86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383F3-2A68-4CA1-9665-1479348E9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94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44433-B2B9-4B32-AD37-D8FA75809B73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113B-8394-4290-9C68-DD7F4657B78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443326-1E4B-454E-8A55-CFB080D2D34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113B-8394-4290-9C68-DD7F4657B78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3326-1E4B-454E-8A55-CFB080D2D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113B-8394-4290-9C68-DD7F4657B78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3326-1E4B-454E-8A55-CFB080D2D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113B-8394-4290-9C68-DD7F4657B78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443326-1E4B-454E-8A55-CFB080D2D34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113B-8394-4290-9C68-DD7F4657B78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443326-1E4B-454E-8A55-CFB080D2D34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113B-8394-4290-9C68-DD7F4657B78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443326-1E4B-454E-8A55-CFB080D2D34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113B-8394-4290-9C68-DD7F4657B78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443326-1E4B-454E-8A55-CFB080D2D34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113B-8394-4290-9C68-DD7F4657B78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443326-1E4B-454E-8A55-CFB080D2D34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113B-8394-4290-9C68-DD7F4657B78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443326-1E4B-454E-8A55-CFB080D2D3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113B-8394-4290-9C68-DD7F4657B78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443326-1E4B-454E-8A55-CFB080D2D34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113B-8394-4290-9C68-DD7F4657B78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443326-1E4B-454E-8A55-CFB080D2D34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A12113B-8394-4290-9C68-DD7F4657B78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A4443326-1E4B-454E-8A55-CFB080D2D34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295400" y="898525"/>
            <a:ext cx="6637338" cy="1920875"/>
          </a:xfrm>
        </p:spPr>
        <p:txBody>
          <a:bodyPr>
            <a:noAutofit/>
          </a:bodyPr>
          <a:lstStyle/>
          <a:p>
            <a:pPr marL="18288" indent="0" algn="ctr">
              <a:buNone/>
            </a:pPr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SECURE AND EFFICIENT ONLINE EXAM MANAGEMENT SYSTEM </a:t>
            </a:r>
          </a:p>
          <a:p>
            <a:pPr marL="18288" indent="0" algn="ctr">
              <a:buNone/>
            </a:pPr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 THIAGARAJAR COLLEGE</a:t>
            </a:r>
          </a:p>
        </p:txBody>
      </p:sp>
      <p:sp>
        <p:nvSpPr>
          <p:cNvPr id="4" name="Subtitle 2"/>
          <p:cNvSpPr txBox="1"/>
          <p:nvPr/>
        </p:nvSpPr>
        <p:spPr>
          <a:xfrm>
            <a:off x="3228833" y="3352800"/>
            <a:ext cx="2667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Front End : PHP</a:t>
            </a:r>
          </a:p>
          <a:p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Back End : MYSQL</a:t>
            </a:r>
          </a:p>
        </p:txBody>
      </p:sp>
      <p:sp>
        <p:nvSpPr>
          <p:cNvPr id="5" name="Subtitle 2"/>
          <p:cNvSpPr txBox="1"/>
          <p:nvPr/>
        </p:nvSpPr>
        <p:spPr>
          <a:xfrm>
            <a:off x="3962400" y="5029200"/>
            <a:ext cx="46482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M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Sriharish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Kumar (20suca24)</a:t>
            </a:r>
          </a:p>
          <a:p>
            <a:pPr algn="r"/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A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Hepsy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Joannah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(20suca35)</a:t>
            </a:r>
          </a:p>
          <a:p>
            <a:pPr algn="r"/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S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Sangeetha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(20suca42)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286000" y="246713"/>
            <a:ext cx="4648200" cy="685800"/>
          </a:xfrm>
        </p:spPr>
        <p:txBody>
          <a:bodyPr>
            <a:normAutofit/>
          </a:bodyPr>
          <a:lstStyle/>
          <a:p>
            <a:pPr marL="18288" indent="0" algn="ctr"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MODULE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700" y="990600"/>
            <a:ext cx="80391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Subjects can be deleted or added by the instructor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students in the respective department are automatically updated with the new or modified subjects when instructors add or delete subjects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5" y="3144506"/>
            <a:ext cx="4173415" cy="2494294"/>
          </a:xfrm>
          <a:prstGeom prst="rect">
            <a:avLst/>
          </a:prstGeom>
        </p:spPr>
      </p:pic>
      <p:sp>
        <p:nvSpPr>
          <p:cNvPr id="8" name="Text Placeholder 3"/>
          <p:cNvSpPr txBox="1">
            <a:spLocks/>
          </p:cNvSpPr>
          <p:nvPr/>
        </p:nvSpPr>
        <p:spPr>
          <a:xfrm>
            <a:off x="-76200" y="2362200"/>
            <a:ext cx="464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 algn="ctr">
              <a:buFont typeface="Wingdings" pitchFamily="2" charset="2"/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Instructor subject creation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4191000" y="2362200"/>
            <a:ext cx="464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 algn="ctr">
              <a:buFont typeface="Wingdings" pitchFamily="2" charset="2"/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 subject view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144506"/>
            <a:ext cx="4436465" cy="24942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467600" cy="4198475"/>
          </a:xfrm>
          <a:prstGeom prst="rect">
            <a:avLst/>
          </a:prstGeom>
        </p:spPr>
      </p:pic>
      <p:sp>
        <p:nvSpPr>
          <p:cNvPr id="3" name="Text Placeholder 3"/>
          <p:cNvSpPr txBox="1">
            <a:spLocks/>
          </p:cNvSpPr>
          <p:nvPr/>
        </p:nvSpPr>
        <p:spPr>
          <a:xfrm>
            <a:off x="152400" y="533400"/>
            <a:ext cx="464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 algn="ctr">
              <a:buFont typeface="Wingdings" pitchFamily="2" charset="2"/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Instructor subject </a:t>
            </a:r>
            <a:r>
              <a:rPr lang="en-US" sz="20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creation form</a:t>
            </a:r>
            <a:endParaRPr lang="en-US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250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 txBox="1"/>
          <p:nvPr/>
        </p:nvSpPr>
        <p:spPr>
          <a:xfrm>
            <a:off x="2362200" y="533400"/>
            <a:ext cx="4648200" cy="685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9001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33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62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 MODULE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1295400"/>
            <a:ext cx="7391400" cy="347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Administrators have a log of all exams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about exams is automatically updated to the students   in the relevant department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Exams are only available to students for a limited period of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the exams, students should follow all guidelines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Exams are automatically submitted if a student tries to switch tabs to deceive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893232-8127-4969-A1EE-B899FD25F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6243" y="1371600"/>
            <a:ext cx="2423160" cy="685800"/>
          </a:xfrm>
        </p:spPr>
        <p:txBody>
          <a:bodyPr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 Management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47A7687-3C1E-439B-A61F-CEC3194C9F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8"/>
          <a:stretch/>
        </p:blipFill>
        <p:spPr>
          <a:xfrm>
            <a:off x="304800" y="304800"/>
            <a:ext cx="5715000" cy="3124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E85C3EF-96FB-4815-A38F-BF39C2709874}"/>
              </a:ext>
            </a:extLst>
          </p:cNvPr>
          <p:cNvSpPr txBox="1"/>
          <p:nvPr/>
        </p:nvSpPr>
        <p:spPr>
          <a:xfrm>
            <a:off x="914400" y="49588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Create Exam Form</a:t>
            </a:r>
            <a:endParaRPr lang="en-IN" b="1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B91A9562-B274-43CC-A72A-8B9C246AE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581400"/>
            <a:ext cx="5715000" cy="31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3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1CF198-1BD5-413F-8B22-181AB6E9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900" y="1295400"/>
            <a:ext cx="2743200" cy="609600"/>
          </a:xfrm>
        </p:spPr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 View Exam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5267432-D556-40C2-944F-E18DAF6C9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228599"/>
            <a:ext cx="5653563" cy="312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782" y="3527458"/>
            <a:ext cx="5555219" cy="320372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="" xmlns:a16="http://schemas.microsoft.com/office/drawing/2014/main" id="{DA1CF198-1BD5-413F-8B22-181AB6E970E4}"/>
              </a:ext>
            </a:extLst>
          </p:cNvPr>
          <p:cNvSpPr txBox="1">
            <a:spLocks/>
          </p:cNvSpPr>
          <p:nvPr/>
        </p:nvSpPr>
        <p:spPr>
          <a:xfrm>
            <a:off x="685800" y="4724400"/>
            <a:ext cx="27432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View Exam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05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29" y="4051300"/>
            <a:ext cx="3956242" cy="2520226"/>
          </a:xfrm>
          <a:prstGeom prst="rect">
            <a:avLst/>
          </a:prstGeom>
        </p:spPr>
      </p:pic>
      <p:sp>
        <p:nvSpPr>
          <p:cNvPr id="3" name="Text Placeholder 3"/>
          <p:cNvSpPr txBox="1">
            <a:spLocks/>
          </p:cNvSpPr>
          <p:nvPr/>
        </p:nvSpPr>
        <p:spPr>
          <a:xfrm>
            <a:off x="4495800" y="228600"/>
            <a:ext cx="464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 algn="ctr">
              <a:buFont typeface="Wingdings" pitchFamily="2" charset="2"/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 Guidelines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925735"/>
            <a:ext cx="3940890" cy="2510445"/>
          </a:xfrm>
          <a:prstGeom prst="rect">
            <a:avLst/>
          </a:prstGeom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2209800" y="3352800"/>
            <a:ext cx="464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 algn="ctr">
              <a:buFont typeface="Wingdings" pitchFamily="2" charset="2"/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 Question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455" y="4038600"/>
            <a:ext cx="3940890" cy="25202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BA04BFB-50B6-407E-8003-42AAA17D0C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029" y="914400"/>
            <a:ext cx="3918142" cy="25217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478CD8F-C765-4C7D-AF56-32966AC84A50}"/>
              </a:ext>
            </a:extLst>
          </p:cNvPr>
          <p:cNvSpPr txBox="1"/>
          <p:nvPr/>
        </p:nvSpPr>
        <p:spPr>
          <a:xfrm>
            <a:off x="1219200" y="371445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View Exam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/>
          <p:nvPr/>
        </p:nvSpPr>
        <p:spPr>
          <a:xfrm>
            <a:off x="2286000" y="152400"/>
            <a:ext cx="4648200" cy="685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9001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33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62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MODULE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887790"/>
            <a:ext cx="6553200" cy="36843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14400" y="811530"/>
            <a:ext cx="7391400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Exams are automatically evaluated, and the results are reported to admin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instructor and students can view the results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247900" y="2133600"/>
            <a:ext cx="464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 algn="ctr">
              <a:buFont typeface="Wingdings" pitchFamily="2" charset="2"/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 can view Result instantly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5285778" cy="2971798"/>
          </a:xfrm>
          <a:prstGeom prst="rect">
            <a:avLst/>
          </a:prstGeom>
        </p:spPr>
      </p:pic>
      <p:sp>
        <p:nvSpPr>
          <p:cNvPr id="3" name="Text Placeholder 3"/>
          <p:cNvSpPr txBox="1">
            <a:spLocks/>
          </p:cNvSpPr>
          <p:nvPr/>
        </p:nvSpPr>
        <p:spPr>
          <a:xfrm>
            <a:off x="5334000" y="1066800"/>
            <a:ext cx="388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 algn="ctr">
              <a:buFont typeface="Wingdings" pitchFamily="2" charset="2"/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Faculty can view </a:t>
            </a:r>
            <a:r>
              <a:rPr lang="en-US" sz="20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pPr marL="18288" indent="0" algn="ctr">
              <a:buFont typeface="Wingdings" pitchFamily="2" charset="2"/>
              <a:buNone/>
            </a:pPr>
            <a:r>
              <a:rPr lang="en-US" sz="20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 instantly </a:t>
            </a:r>
            <a:r>
              <a:rPr lang="en-US" sz="20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export data as excel file</a:t>
            </a:r>
            <a:endParaRPr lang="en-US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2"/>
          <a:stretch/>
        </p:blipFill>
        <p:spPr>
          <a:xfrm>
            <a:off x="152400" y="3733802"/>
            <a:ext cx="4190999" cy="2971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735250"/>
            <a:ext cx="4493222" cy="2970350"/>
          </a:xfrm>
          <a:prstGeom prst="rect">
            <a:avLst/>
          </a:prstGeom>
        </p:spPr>
      </p:pic>
      <p:sp>
        <p:nvSpPr>
          <p:cNvPr id="7" name="Text Placeholder 3"/>
          <p:cNvSpPr txBox="1">
            <a:spLocks/>
          </p:cNvSpPr>
          <p:nvPr/>
        </p:nvSpPr>
        <p:spPr>
          <a:xfrm>
            <a:off x="381000" y="3048002"/>
            <a:ext cx="8534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 algn="ctr">
              <a:buNone/>
            </a:pPr>
            <a:r>
              <a:rPr lang="en-US" sz="20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 can 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lang="en-US" sz="20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 instantly and export data as excel file</a:t>
            </a:r>
            <a:endParaRPr lang="en-US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24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/>
          <p:nvPr/>
        </p:nvSpPr>
        <p:spPr>
          <a:xfrm>
            <a:off x="2286000" y="533400"/>
            <a:ext cx="4648200" cy="685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9001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33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62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LOGOUT MODULE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625600"/>
            <a:ext cx="7391400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  to prevent unauthorised access to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your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Administrators, teachers, and students have independent access to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this logout option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browser's user session can be ended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Logout widgets, which will subsequently send to a login page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logout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617980"/>
            <a:ext cx="2171065" cy="920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2438400" y="533400"/>
            <a:ext cx="4191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Wingdings" pitchFamily="2" charset="2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400" y="4114800"/>
            <a:ext cx="7010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Internet dependency is a vulnerability of conducting online exams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Difficulty in grading long answer-type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Susceptible to cheating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362200" y="3505200"/>
            <a:ext cx="4191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Wingdings" pitchFamily="2" charset="2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1219200"/>
            <a:ext cx="7620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Online exam provides flexibility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security to the examination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uploaded to the system are shuffled and sent in different orders to various students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results are calculated instantly and accurately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802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90600" y="2286000"/>
            <a:ext cx="3781425" cy="4122738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Login Module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Forget Password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Module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Module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Subject Module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 Module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 Module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590800" y="2133600"/>
            <a:ext cx="4191000" cy="60960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590800" y="457200"/>
            <a:ext cx="4191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Wingdings" pitchFamily="2" charset="2"/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" y="1143000"/>
            <a:ext cx="6477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 evaluate students efficiently using an automated approach that takes less time and produces reliable results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 txBox="1"/>
          <p:nvPr/>
        </p:nvSpPr>
        <p:spPr>
          <a:xfrm>
            <a:off x="2248469" y="846161"/>
            <a:ext cx="4648200" cy="5254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9001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33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62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909851" y="1371600"/>
            <a:ext cx="73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creating an online examination system to thoroughly and efficiently evaluate the candidate using a fully automated system has been attempted and resulted in this project called ‘Secure And Efficient Online Exam Management System for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Thiagarajar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College’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921836" y="228600"/>
            <a:ext cx="5334000" cy="762000"/>
          </a:xfrm>
        </p:spPr>
        <p:txBody>
          <a:bodyPr>
            <a:normAutofit/>
          </a:bodyPr>
          <a:lstStyle/>
          <a:p>
            <a:pPr marL="18288" indent="0" algn="ctr"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DFD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133909"/>
            <a:ext cx="4300872" cy="51815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667000" y="304800"/>
            <a:ext cx="3505200" cy="685800"/>
          </a:xfrm>
        </p:spPr>
        <p:txBody>
          <a:bodyPr>
            <a:normAutofit/>
          </a:bodyPr>
          <a:lstStyle/>
          <a:p>
            <a:pPr marL="18288" indent="0" algn="ctr"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MODULE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7010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09600" y="914400"/>
            <a:ext cx="785558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login module manage access permissions for different users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Prevents from unauthorized individuals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administrator, instructor, and student has their own login module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" t="9131" r="738" b="5259"/>
          <a:stretch/>
        </p:blipFill>
        <p:spPr>
          <a:xfrm>
            <a:off x="457200" y="3352800"/>
            <a:ext cx="4206733" cy="24384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36625" y="2627312"/>
            <a:ext cx="3635375" cy="4968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IN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 Login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8" t="13646" r="26775" b="50000"/>
          <a:stretch/>
        </p:blipFill>
        <p:spPr>
          <a:xfrm>
            <a:off x="4876800" y="3352800"/>
            <a:ext cx="3886200" cy="243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48172" y="818356"/>
            <a:ext cx="3635375" cy="4968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en-IN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Faculty Login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99192" y="646112"/>
            <a:ext cx="3635375" cy="649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IN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Student Login</a:t>
            </a:r>
            <a:endParaRPr lang="en-IN" sz="2800" b="1" dirty="0">
              <a:effectLst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84" y="1752600"/>
            <a:ext cx="3952816" cy="3967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18765"/>
            <a:ext cx="3953357" cy="3996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23900" y="838200"/>
            <a:ext cx="7962900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 such as instructors and students, can change their password on their own.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Forget password option is inaccessible to the administrator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723900" y="2133600"/>
            <a:ext cx="7620000" cy="648893"/>
          </a:xfrm>
          <a:prstGeom prst="rect">
            <a:avLst/>
          </a:prstGeo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anose="02040502050405020303" pitchFamily="18" charset="0"/>
              <a:buChar char="*"/>
              <a:defRPr sz="28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Forgot password for Faculty Module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628900" y="203537"/>
            <a:ext cx="3962400" cy="685800"/>
          </a:xfrm>
        </p:spPr>
        <p:txBody>
          <a:bodyPr>
            <a:normAutofit/>
          </a:bodyPr>
          <a:lstStyle/>
          <a:p>
            <a:pPr marL="18288" indent="0" algn="ctr"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FORGET PASSWORD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8" t="13646" r="26775" b="50000"/>
          <a:stretch/>
        </p:blipFill>
        <p:spPr>
          <a:xfrm>
            <a:off x="4876800" y="3193575"/>
            <a:ext cx="3684895" cy="165137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7" t="13984" r="4551" b="19369"/>
          <a:stretch/>
        </p:blipFill>
        <p:spPr bwMode="auto">
          <a:xfrm>
            <a:off x="734561" y="3193576"/>
            <a:ext cx="3750007" cy="1651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533400" y="417907"/>
            <a:ext cx="7620000" cy="648893"/>
          </a:xfrm>
          <a:prstGeom prst="rect">
            <a:avLst/>
          </a:prstGeo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anose="02040502050405020303" pitchFamily="18" charset="0"/>
              <a:buChar char="*"/>
              <a:defRPr sz="28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Forgot password for Student Module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5" t="11600" r="23651" b="13967"/>
          <a:stretch/>
        </p:blipFill>
        <p:spPr>
          <a:xfrm>
            <a:off x="381000" y="1657066"/>
            <a:ext cx="4148919" cy="33164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70" t="11718" r="24570" b="24268"/>
          <a:stretch/>
        </p:blipFill>
        <p:spPr>
          <a:xfrm>
            <a:off x="4648200" y="1657066"/>
            <a:ext cx="4107976" cy="33164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647131" y="1828800"/>
            <a:ext cx="3162869" cy="4968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Faculty Registration</a:t>
            </a:r>
            <a:endParaRPr lang="en-IN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286000" y="203537"/>
            <a:ext cx="4648200" cy="685800"/>
          </a:xfrm>
        </p:spPr>
        <p:txBody>
          <a:bodyPr>
            <a:normAutofit/>
          </a:bodyPr>
          <a:lstStyle/>
          <a:p>
            <a:pPr marL="18288" indent="0" algn="ctr"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MODULE</a:t>
            </a:r>
          </a:p>
        </p:txBody>
      </p:sp>
      <p:sp>
        <p:nvSpPr>
          <p:cNvPr id="6" name="Rectangle 5"/>
          <p:cNvSpPr/>
          <p:nvPr/>
        </p:nvSpPr>
        <p:spPr>
          <a:xfrm>
            <a:off x="800100" y="1066800"/>
            <a:ext cx="739140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administrator offers both a password and an email address to instructors and students for login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590801"/>
            <a:ext cx="4013018" cy="2971799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524500" y="1828800"/>
            <a:ext cx="2933700" cy="4968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 Registration</a:t>
            </a:r>
            <a:endParaRPr lang="en-IN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17" y="2590800"/>
            <a:ext cx="4200091" cy="2971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286000" y="246713"/>
            <a:ext cx="4648200" cy="685800"/>
          </a:xfrm>
        </p:spPr>
        <p:txBody>
          <a:bodyPr>
            <a:normAutofit/>
          </a:bodyPr>
          <a:lstStyle/>
          <a:p>
            <a:pPr marL="18288" indent="0" algn="ctr"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MODULE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1041737"/>
            <a:ext cx="7848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view all the departments in the college currently has.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Administrators can create new departments and eliminate dormant ones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56790"/>
            <a:ext cx="6781800" cy="35125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1016</TotalTime>
  <Words>494</Words>
  <Application>Microsoft Office PowerPoint</Application>
  <PresentationFormat>On-screen Show (4:3)</PresentationFormat>
  <Paragraphs>102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Elemental</vt:lpstr>
      <vt:lpstr>PowerPoint Presentation</vt:lpstr>
      <vt:lpstr>PowerPoint Presentation</vt:lpstr>
      <vt:lpstr>PowerPoint Presentation</vt:lpstr>
      <vt:lpstr>PowerPoint Presentation</vt:lpstr>
      <vt:lpstr>Faculty Login </vt:lpstr>
      <vt:lpstr>PowerPoint Presentation</vt:lpstr>
      <vt:lpstr>PowerPoint Presentation</vt:lpstr>
      <vt:lpstr>Faculty Registration</vt:lpstr>
      <vt:lpstr>PowerPoint Presentation</vt:lpstr>
      <vt:lpstr>PowerPoint Presentation</vt:lpstr>
      <vt:lpstr>PowerPoint Presentation</vt:lpstr>
      <vt:lpstr>PowerPoint Presentation</vt:lpstr>
      <vt:lpstr>Exam Management</vt:lpstr>
      <vt:lpstr>Instructor View Exam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Sri Harish Kumar</cp:lastModifiedBy>
  <cp:revision>54</cp:revision>
  <dcterms:created xsi:type="dcterms:W3CDTF">2022-11-18T01:48:53Z</dcterms:created>
  <dcterms:modified xsi:type="dcterms:W3CDTF">2022-11-21T15:36:49Z</dcterms:modified>
</cp:coreProperties>
</file>