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4" r:id="rId7"/>
    <p:sldId id="266" r:id="rId8"/>
    <p:sldId id="268" r:id="rId9"/>
    <p:sldId id="270" r:id="rId10"/>
    <p:sldId id="271" r:id="rId11"/>
    <p:sldId id="272" r:id="rId12"/>
    <p:sldId id="279" r:id="rId13"/>
    <p:sldId id="280" r:id="rId14"/>
    <p:sldId id="273" r:id="rId15"/>
    <p:sldId id="274" r:id="rId16"/>
    <p:sldId id="275" r:id="rId17"/>
    <p:sldId id="278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4E97-ED18-4556-8612-24579C86D8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383F3-2A68-4CA1-9665-1479348E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4433-B2B9-4B32-AD37-D8FA75809B73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A12113B-8394-4290-9C68-DD7F4657B78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898525"/>
            <a:ext cx="6637338" cy="1920875"/>
          </a:xfrm>
        </p:spPr>
        <p:txBody>
          <a:bodyPr>
            <a:noAutofit/>
          </a:bodyPr>
          <a:lstStyle/>
          <a:p>
            <a:pPr marL="18288" indent="0" algn="ctr">
              <a:buNone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SECURE AND EFFICIENT ONLINE EXAM MANAGEMENT SYSTEM </a:t>
            </a:r>
          </a:p>
          <a:p>
            <a:pPr marL="18288" indent="0" algn="ctr">
              <a:buNone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THIAGARAJAR COLLEGE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3228833" y="3352800"/>
            <a:ext cx="2667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 End : PHP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 End : MYSQL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3962400" y="5029200"/>
            <a:ext cx="4648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Sriharish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Kumar (20suca24)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A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Hepsy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Joannah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(20suca35)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Sangeetha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(20suca42)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46713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" y="990600"/>
            <a:ext cx="8039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can be deleted or added by the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in the respective department are automatically updated with the new or modified subjects when instructors add or delete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9915"/>
            <a:ext cx="3884410" cy="2508885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-76200" y="2362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 subject creation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191000" y="2362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subject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44506"/>
            <a:ext cx="4436465" cy="249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/>
          <p:nvPr/>
        </p:nvSpPr>
        <p:spPr>
          <a:xfrm>
            <a:off x="2362200" y="533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295400"/>
            <a:ext cx="739140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have a log of all exams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about exams is automatically updated to the students   in the relevant department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 are only available to students for a limited period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exams, students should follow all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 are automatically submitted if a student tries to switch tabs to deceive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3232-8127-4969-A1EE-B899FD25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243" y="1371600"/>
            <a:ext cx="2423160" cy="685800"/>
          </a:xfrm>
        </p:spPr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A7687-3C1E-439B-A61F-CEC3194C9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8"/>
          <a:stretch/>
        </p:blipFill>
        <p:spPr>
          <a:xfrm>
            <a:off x="304800" y="304800"/>
            <a:ext cx="57150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85C3EF-96FB-4815-A38F-BF39C2709874}"/>
              </a:ext>
            </a:extLst>
          </p:cNvPr>
          <p:cNvSpPr txBox="1"/>
          <p:nvPr/>
        </p:nvSpPr>
        <p:spPr>
          <a:xfrm>
            <a:off x="914400" y="49588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Exam Form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A9562-B274-43CC-A72A-8B9C246A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581400"/>
            <a:ext cx="5715000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F198-1BD5-413F-8B22-181AB6E9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0" y="1295400"/>
            <a:ext cx="2743200" cy="60960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View Exam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7432-D556-40C2-944F-E18DAF6C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28599"/>
            <a:ext cx="5653563" cy="312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04BFB-50B6-407E-8003-42AAA17D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512761"/>
            <a:ext cx="5768163" cy="312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8CD8F-C765-4C7D-AF56-32966AC84A50}"/>
              </a:ext>
            </a:extLst>
          </p:cNvPr>
          <p:cNvSpPr txBox="1"/>
          <p:nvPr/>
        </p:nvSpPr>
        <p:spPr>
          <a:xfrm>
            <a:off x="514278" y="487510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View Exam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07762"/>
            <a:ext cx="3810000" cy="2427066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0" y="457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Guidelines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07763"/>
            <a:ext cx="3810000" cy="2427065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4518546" y="475397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Question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92" y="3960125"/>
            <a:ext cx="3795215" cy="2427066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2286000" y="152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9000"/>
            <a:ext cx="4337049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811530"/>
            <a:ext cx="73914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Exams are automatically evaluated, and the results are reported to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instructor and students can view the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29000"/>
            <a:ext cx="4337048" cy="243840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-76200" y="2602173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can view Result instantly 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66230" y="2636292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30087" y="2636292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can view student Result instantly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2286000" y="533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25600"/>
            <a:ext cx="739140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 to prevent unauthorised access to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your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Administrators, teachers, and students have independent access to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logout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browser's user session can be 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Logout widgets, which will subsequently send to a login page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logou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17980"/>
            <a:ext cx="2171065" cy="92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438400" y="5334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4114800"/>
            <a:ext cx="701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Internet dependency is a vulnerability of conducting online exams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Difficulty in grading long answer-type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Susceptible to cheating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62200" y="35052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762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 exam provides flexibility with limited security to the examination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uploaded to the system are shuffled and sent in different orders to various students. This minimizes the chance of malpractice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are calculated instantly and accurately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0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/>
          <p:nvPr/>
        </p:nvSpPr>
        <p:spPr>
          <a:xfrm>
            <a:off x="2248469" y="846161"/>
            <a:ext cx="4648200" cy="5254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09851" y="13716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creating an online examination system to thoroughly and efficiently evaluate the candidate using a fully automated system has been attempted and resulted in this project called ‘Secure And Efficient Online Exam Management System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Thiagarajar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College’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2286000"/>
            <a:ext cx="3781425" cy="412273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90800" y="2133600"/>
            <a:ext cx="4191000" cy="609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572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evaluate students efficiently using an automated approach that takes less time and produces reliable results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921836" y="228600"/>
            <a:ext cx="5334000" cy="7620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DFD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33909"/>
            <a:ext cx="4300872" cy="5181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667000" y="304800"/>
            <a:ext cx="3505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914400"/>
            <a:ext cx="78555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module manage access permissions for different users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from unauthorized individuals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administrator, instructor, and student has their own login module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9131" r="738" b="5259"/>
          <a:stretch/>
        </p:blipFill>
        <p:spPr>
          <a:xfrm>
            <a:off x="457200" y="3352800"/>
            <a:ext cx="4206733" cy="2438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6625" y="2627312"/>
            <a:ext cx="3635375" cy="496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8" t="13646" r="26775" b="50000"/>
          <a:stretch/>
        </p:blipFill>
        <p:spPr>
          <a:xfrm>
            <a:off x="4876800" y="3352800"/>
            <a:ext cx="38862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8172" y="818356"/>
            <a:ext cx="3635375" cy="4968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Login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99192" y="646112"/>
            <a:ext cx="3635375" cy="649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Login</a:t>
            </a:r>
            <a:endParaRPr lang="en-IN" sz="2800" b="1" dirty="0">
              <a:effectLst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4" y="1752600"/>
            <a:ext cx="3952816" cy="396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8765"/>
            <a:ext cx="3953357" cy="399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3900" y="838200"/>
            <a:ext cx="79629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such as instructors and students, can change their password on their own.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 option is inaccessible to the administrator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23900" y="2133600"/>
            <a:ext cx="7620000" cy="648893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for Faculty Module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628900" y="203537"/>
            <a:ext cx="39624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8" t="13646" r="26775" b="50000"/>
          <a:stretch/>
        </p:blipFill>
        <p:spPr>
          <a:xfrm>
            <a:off x="4876800" y="3193575"/>
            <a:ext cx="3684895" cy="16513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3984" r="4551" b="19369"/>
          <a:stretch/>
        </p:blipFill>
        <p:spPr bwMode="auto">
          <a:xfrm>
            <a:off x="734561" y="3193576"/>
            <a:ext cx="3750007" cy="16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3400" y="417907"/>
            <a:ext cx="7620000" cy="648893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for Student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5" t="11600" r="23651" b="13967"/>
          <a:stretch/>
        </p:blipFill>
        <p:spPr>
          <a:xfrm>
            <a:off x="381000" y="1657066"/>
            <a:ext cx="4148919" cy="3316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0" t="11718" r="24570" b="24268"/>
          <a:stretch/>
        </p:blipFill>
        <p:spPr>
          <a:xfrm>
            <a:off x="4648200" y="1657066"/>
            <a:ext cx="4107976" cy="331640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647131" y="1828800"/>
            <a:ext cx="3162869" cy="496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Registration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03537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" y="1066800"/>
            <a:ext cx="73914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administrator offers both a password and an email address to instructors and students for login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1"/>
            <a:ext cx="4013018" cy="29717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24500" y="182880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17" y="2590800"/>
            <a:ext cx="4200091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46713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041737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all the departments in the college currently has.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create new departments and eliminate dormant ones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56790"/>
            <a:ext cx="6781800" cy="3512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937</TotalTime>
  <Words>475</Words>
  <Application>Microsoft Office PowerPoint</Application>
  <PresentationFormat>On-screen Show (4:3)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Georgia</vt:lpstr>
      <vt:lpstr>Palatino Linotype</vt:lpstr>
      <vt:lpstr>Times New Roman</vt:lpstr>
      <vt:lpstr>Wingdings</vt:lpstr>
      <vt:lpstr>Elemental</vt:lpstr>
      <vt:lpstr>PowerPoint Presentation</vt:lpstr>
      <vt:lpstr>PowerPoint Presentation</vt:lpstr>
      <vt:lpstr>PowerPoint Presentation</vt:lpstr>
      <vt:lpstr>PowerPoint Presentation</vt:lpstr>
      <vt:lpstr>Faculty Login </vt:lpstr>
      <vt:lpstr>PowerPoint Presentation</vt:lpstr>
      <vt:lpstr>PowerPoint Presentation</vt:lpstr>
      <vt:lpstr>Faculty Registration</vt:lpstr>
      <vt:lpstr>PowerPoint Presentation</vt:lpstr>
      <vt:lpstr>PowerPoint Presentation</vt:lpstr>
      <vt:lpstr>PowerPoint Presentation</vt:lpstr>
      <vt:lpstr>Exam Management</vt:lpstr>
      <vt:lpstr>Instructor View Exam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Sangeetha S</cp:lastModifiedBy>
  <cp:revision>44</cp:revision>
  <dcterms:created xsi:type="dcterms:W3CDTF">2022-11-18T01:48:53Z</dcterms:created>
  <dcterms:modified xsi:type="dcterms:W3CDTF">2022-11-21T04:18:54Z</dcterms:modified>
</cp:coreProperties>
</file>