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给场景添加光源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8e788bc-8cd4-4899-836c-a8490ecd98f9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91</cp:revision>
  <dcterms:created xsi:type="dcterms:W3CDTF">2016-04-25T01:54:00Z</dcterms:created>
  <dcterms:modified xsi:type="dcterms:W3CDTF">2022-10-02T13:21:01Z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280023B5EE9A4CD58B038E0702D57BC3</vt:lpwstr>
  </property>
</Properties>
</file>