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99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687" autoAdjust="0"/>
  </p:normalViewPr>
  <p:slideViewPr>
    <p:cSldViewPr>
      <p:cViewPr varScale="1">
        <p:scale>
          <a:sx n="197" d="100"/>
          <a:sy n="197" d="100"/>
        </p:scale>
        <p:origin x="912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图形复合变换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矩阵组合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411450"/>
            <a:ext cx="6120849" cy="1933482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5011889" y="2881942"/>
            <a:ext cx="173001" cy="1634350"/>
          </a:xfrm>
          <a:prstGeom prst="leftBracke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中括号 5"/>
          <p:cNvSpPr/>
          <p:nvPr/>
        </p:nvSpPr>
        <p:spPr>
          <a:xfrm rot="10800000">
            <a:off x="7269024" y="2876668"/>
            <a:ext cx="119196" cy="1639624"/>
          </a:xfrm>
          <a:prstGeom prst="leftBracke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91065" y="2897226"/>
            <a:ext cx="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17267" y="289722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9108" y="290058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40949" y="2897226"/>
            <a:ext cx="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5184891" y="3313804"/>
            <a:ext cx="2016593" cy="1205848"/>
            <a:chOff x="1551737" y="3440946"/>
            <a:chExt cx="2016593" cy="1205848"/>
          </a:xfrm>
        </p:grpSpPr>
        <p:sp>
          <p:nvSpPr>
            <p:cNvPr id="11" name="文本框 10"/>
            <p:cNvSpPr txBox="1"/>
            <p:nvPr/>
          </p:nvSpPr>
          <p:spPr>
            <a:xfrm>
              <a:off x="1557911" y="3440946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4113" y="344094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45954" y="344430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g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07795" y="3440946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h</a:t>
              </a:r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54824" y="3857524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 err="1"/>
                <a:t>i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81026" y="385752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j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42867" y="386088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04708" y="3857524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51737" y="4274102"/>
              <a:ext cx="324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77939" y="427410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n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39780" y="427746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o</a:t>
              </a:r>
              <a:endParaRPr kumimoji="1"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1621" y="4274102"/>
              <a:ext cx="46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</p:grpSp>
      <p:cxnSp>
        <p:nvCxnSpPr>
          <p:cNvPr id="24" name="直线连接符 23"/>
          <p:cNvCxnSpPr>
            <a:cxnSpLocks/>
          </p:cNvCxnSpPr>
          <p:nvPr/>
        </p:nvCxnSpPr>
        <p:spPr>
          <a:xfrm>
            <a:off x="1619590" y="699490"/>
            <a:ext cx="0" cy="1440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cxnSpLocks/>
          </p:cNvCxnSpPr>
          <p:nvPr/>
        </p:nvCxnSpPr>
        <p:spPr>
          <a:xfrm>
            <a:off x="4732745" y="843510"/>
            <a:ext cx="201989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4735221" y="2543511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269240" y="2554054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5861896" y="2531288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439916" y="2514649"/>
            <a:ext cx="460819" cy="3904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cxnSpLocks/>
          </p:cNvCxnSpPr>
          <p:nvPr/>
        </p:nvCxnSpPr>
        <p:spPr>
          <a:xfrm>
            <a:off x="4740119" y="1203560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cxnSpLocks/>
          </p:cNvCxnSpPr>
          <p:nvPr/>
        </p:nvCxnSpPr>
        <p:spPr>
          <a:xfrm>
            <a:off x="4740119" y="1563610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cxnSpLocks/>
          </p:cNvCxnSpPr>
          <p:nvPr/>
        </p:nvCxnSpPr>
        <p:spPr>
          <a:xfrm>
            <a:off x="4740119" y="1921901"/>
            <a:ext cx="20125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2DE8372-3E01-1946-B1CE-14597BF91A9E}"/>
              </a:ext>
            </a:extLst>
          </p:cNvPr>
          <p:cNvSpPr txBox="1"/>
          <p:nvPr/>
        </p:nvSpPr>
        <p:spPr>
          <a:xfrm>
            <a:off x="3899082" y="1096424"/>
            <a:ext cx="45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/>
              <a:t>*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2EE859-390E-7A4B-BE4E-DD99AE67CFE6}"/>
              </a:ext>
            </a:extLst>
          </p:cNvPr>
          <p:cNvSpPr txBox="1"/>
          <p:nvPr/>
        </p:nvSpPr>
        <p:spPr>
          <a:xfrm>
            <a:off x="959053" y="2692002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①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2+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6E83629-95E4-BA42-A893-2457D6DD30E3}"/>
              </a:ext>
            </a:extLst>
          </p:cNvPr>
          <p:cNvSpPr txBox="1"/>
          <p:nvPr/>
        </p:nvSpPr>
        <p:spPr>
          <a:xfrm>
            <a:off x="959053" y="3071877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②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6+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E5E9E5-BB7E-3A4A-A671-94982A34F160}"/>
              </a:ext>
            </a:extLst>
          </p:cNvPr>
          <p:cNvSpPr txBox="1"/>
          <p:nvPr/>
        </p:nvSpPr>
        <p:spPr>
          <a:xfrm>
            <a:off x="959052" y="3451752"/>
            <a:ext cx="29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③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10+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5FAC3A-8FEE-F84E-88A1-A853EF7B406C}"/>
              </a:ext>
            </a:extLst>
          </p:cNvPr>
          <p:cNvSpPr txBox="1"/>
          <p:nvPr/>
        </p:nvSpPr>
        <p:spPr>
          <a:xfrm>
            <a:off x="957774" y="3868330"/>
            <a:ext cx="30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④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13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14+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1284F8-64CA-AA4F-BCE9-DA09D441045A}"/>
              </a:ext>
            </a:extLst>
          </p:cNvPr>
          <p:cNvSpPr txBox="1"/>
          <p:nvPr/>
        </p:nvSpPr>
        <p:spPr>
          <a:xfrm>
            <a:off x="957774" y="4284908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…………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D554FA1-A7FB-ED48-A4A8-235301CF80C2}"/>
              </a:ext>
            </a:extLst>
          </p:cNvPr>
          <p:cNvSpPr txBox="1"/>
          <p:nvPr/>
        </p:nvSpPr>
        <p:spPr>
          <a:xfrm>
            <a:off x="683461" y="111326"/>
            <a:ext cx="27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矩阵</a:t>
            </a:r>
            <a:r>
              <a:rPr kumimoji="1" lang="en-US" altLang="zh-CN" dirty="0"/>
              <a:t>A</a:t>
            </a:r>
            <a:r>
              <a:rPr kumimoji="1" lang="zh-CN" altLang="en-US" dirty="0"/>
              <a:t>右乘矩阵</a:t>
            </a:r>
            <a:r>
              <a:rPr kumimoji="1"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612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0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105</TotalTime>
  <Words>97</Words>
  <Application>Microsoft Macintosh PowerPoint</Application>
  <PresentationFormat>全屏显示(16:9)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104</cp:revision>
  <dcterms:created xsi:type="dcterms:W3CDTF">2016-04-25T01:54:00Z</dcterms:created>
  <dcterms:modified xsi:type="dcterms:W3CDTF">2022-09-24T08:28:50Z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