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24" r:id="rId6"/>
    <p:sldId id="325" r:id="rId7"/>
    <p:sldId id="298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多缓冲区和数据偏移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5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多缓冲区流程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440153-5BCE-4C69-8F8A-9CDD4A2E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5" y="1203560"/>
            <a:ext cx="8569190" cy="37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0189" y="431711"/>
            <a:ext cx="372409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数据偏移执行流程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2" y="1203560"/>
            <a:ext cx="7787050" cy="36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149</TotalTime>
  <Words>21</Words>
  <Application>Microsoft Macintosh PowerPoint</Application>
  <PresentationFormat>全屏显示(16:9)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98</cp:revision>
  <dcterms:created xsi:type="dcterms:W3CDTF">2016-04-25T01:54:00Z</dcterms:created>
  <dcterms:modified xsi:type="dcterms:W3CDTF">2022-09-21T06:52:26Z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