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8"/>
  </p:notesMasterIdLst>
  <p:sldIdLst>
    <p:sldId id="277" r:id="rId5"/>
    <p:sldId id="320" r:id="rId6"/>
    <p:sldId id="298" r:id="rId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5687" autoAdjust="0"/>
  </p:normalViewPr>
  <p:slideViewPr>
    <p:cSldViewPr>
      <p:cViewPr varScale="1">
        <p:scale>
          <a:sx n="144" d="100"/>
          <a:sy n="144" d="100"/>
        </p:scale>
        <p:origin x="232" y="192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2022/9/21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96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9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实现多种图形绘制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061887" y="405676"/>
            <a:ext cx="295465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</a:t>
            </a:r>
            <a:r>
              <a:rPr lang="zh-CN" altLang="en-US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可绘制的图形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xmlns="" id="{B1EF3D9E-46D7-4955-9EE6-587ACD7AA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858778"/>
              </p:ext>
            </p:extLst>
          </p:nvPr>
        </p:nvGraphicFramePr>
        <p:xfrm>
          <a:off x="182604" y="1347580"/>
          <a:ext cx="8713210" cy="3200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21673">
                  <a:extLst>
                    <a:ext uri="{9D8B030D-6E8A-4147-A177-3AD203B41FA5}">
                      <a16:colId xmlns:a16="http://schemas.microsoft.com/office/drawing/2014/main" xmlns="" val="2868555093"/>
                    </a:ext>
                  </a:extLst>
                </a:gridCol>
                <a:gridCol w="903603">
                  <a:extLst>
                    <a:ext uri="{9D8B030D-6E8A-4147-A177-3AD203B41FA5}">
                      <a16:colId xmlns:a16="http://schemas.microsoft.com/office/drawing/2014/main" xmlns="" val="2138910391"/>
                    </a:ext>
                  </a:extLst>
                </a:gridCol>
                <a:gridCol w="5187934">
                  <a:extLst>
                    <a:ext uri="{9D8B030D-6E8A-4147-A177-3AD203B41FA5}">
                      <a16:colId xmlns:a16="http://schemas.microsoft.com/office/drawing/2014/main" xmlns="" val="3253588314"/>
                    </a:ext>
                  </a:extLst>
                </a:gridCol>
              </a:tblGrid>
              <a:tr h="288682"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3292675"/>
                  </a:ext>
                </a:extLst>
              </a:tr>
              <a:tr h="28868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gl.POINTS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⼀系列点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3071411"/>
                  </a:ext>
                </a:extLst>
              </a:tr>
              <a:tr h="28868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gl.LINES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线段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⼀系列单独的线段，如果顶点是奇数，最后⼀个会被忽略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835142"/>
                  </a:ext>
                </a:extLst>
              </a:tr>
              <a:tr h="28868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gl.LINE_LOOP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闭合线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⼀系列连接的线段，结束时，会闭合终点和起点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2290775"/>
                  </a:ext>
                </a:extLst>
              </a:tr>
              <a:tr h="28868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gl.LINE_STRIP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线条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⼀系列连接的线段，不会闭合终点和起点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6315768"/>
                  </a:ext>
                </a:extLst>
              </a:tr>
              <a:tr h="28868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gl.TRIANGLES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三角形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⼀系列单独的三角形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5365434"/>
                  </a:ext>
                </a:extLst>
              </a:tr>
              <a:tr h="28868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gl.TRIANGLE_STRIP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三角带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⼀系列条带状的三角形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2700067"/>
                  </a:ext>
                </a:extLst>
              </a:tr>
              <a:tr h="28868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gl.TRIANGLE_FAN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三角形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飘带状三角形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950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93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48091" y="2294859"/>
            <a:ext cx="124745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139</TotalTime>
  <Words>98</Words>
  <Application>Microsoft Macintosh PowerPoint</Application>
  <PresentationFormat>全屏显示(16:9)</PresentationFormat>
  <Paragraphs>29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Calibri</vt:lpstr>
      <vt:lpstr>Meiryo</vt:lpstr>
      <vt:lpstr>Times New Roman</vt:lpstr>
      <vt:lpstr>方正兰亭黑简体</vt:lpstr>
      <vt:lpstr>宋体</vt:lpstr>
      <vt:lpstr>微软雅黑</vt:lpstr>
      <vt:lpstr>Arial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Microsoft Office 用户</cp:lastModifiedBy>
  <cp:revision>98</cp:revision>
  <dcterms:created xsi:type="dcterms:W3CDTF">2016-04-25T01:54:00Z</dcterms:created>
  <dcterms:modified xsi:type="dcterms:W3CDTF">2022-09-21T09:38:09Z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