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6"/>
  </p:notesMasterIdLst>
  <p:sldIdLst>
    <p:sldId id="277" r:id="rId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5687" autoAdjust="0"/>
  </p:normalViewPr>
  <p:slideViewPr>
    <p:cSldViewPr>
      <p:cViewPr varScale="1">
        <p:scale>
          <a:sx n="144" d="100"/>
          <a:sy n="144" d="100"/>
        </p:scale>
        <p:origin x="232" y="19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图形平移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zh-CN" altLang="en-US" sz="3000" b="1" kern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着色器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1599</TotalTime>
  <Words>6</Words>
  <Application>Microsoft Macintosh PowerPoint</Application>
  <PresentationFormat>全屏显示(16:9)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Calibri</vt:lpstr>
      <vt:lpstr>Meiryo</vt:lpstr>
      <vt:lpstr>Times New Roman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94</cp:revision>
  <dcterms:created xsi:type="dcterms:W3CDTF">2016-04-25T01:54:00Z</dcterms:created>
  <dcterms:modified xsi:type="dcterms:W3CDTF">2022-09-22T13:07:02Z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