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6"/>
  </p:notesMasterIdLst>
  <p:sldIdLst>
    <p:sldId id="319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23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6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图形缩放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着色器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</Words>
  <Application>Microsoft Macintosh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Calibri</vt:lpstr>
      <vt:lpstr>Meiryo</vt:lpstr>
      <vt:lpstr>Times New Roman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93</cp:revision>
  <dcterms:created xsi:type="dcterms:W3CDTF">2016-04-25T01:54:00Z</dcterms:created>
  <dcterms:modified xsi:type="dcterms:W3CDTF">2022-09-22T13:22:07Z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