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6"/>
  </p:notesMasterIdLst>
  <p:sldIdLst>
    <p:sldId id="299" r:id="rId5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67" autoAdjust="0"/>
    <p:restoredTop sz="95687" autoAdjust="0"/>
  </p:normalViewPr>
  <p:slideViewPr>
    <p:cSldViewPr>
      <p:cViewPr varScale="1">
        <p:scale>
          <a:sx n="144" d="100"/>
          <a:sy n="144" d="100"/>
        </p:scale>
        <p:origin x="232" y="192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2022/9/22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878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5996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4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图形</a:t>
            </a:r>
            <a:r>
              <a:rPr lang="zh-CN" altLang="en-US" sz="3000" b="1" kern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旋转</a:t>
            </a:r>
            <a:r>
              <a:rPr lang="zh-CN" altLang="en-US" sz="3000" b="1" kern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–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 着色器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878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6</Words>
  <Application>Microsoft Macintosh PowerPoint</Application>
  <PresentationFormat>全屏显示(16:9)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Calibri</vt:lpstr>
      <vt:lpstr>Meiryo</vt:lpstr>
      <vt:lpstr>Times New Roman</vt:lpstr>
      <vt:lpstr>方正兰亭黑简体</vt:lpstr>
      <vt:lpstr>宋体</vt:lpstr>
      <vt:lpstr>微软雅黑</vt:lpstr>
      <vt:lpstr>Arial</vt:lpstr>
      <vt:lpstr>讲师ppt模板20141215</vt:lpstr>
      <vt:lpstr>讲师ppt模板20141215</vt:lpstr>
      <vt:lpstr>讲师ppt模板20141215</vt:lpstr>
      <vt:lpstr>讲师ppt模板20141215</vt:lpstr>
      <vt:lpstr>PowerPoint 演示文稿</vt:lpstr>
    </vt:vector>
  </TitlesOfParts>
  <Company>Microsoft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Microsoft Office 用户</cp:lastModifiedBy>
  <cp:revision>92</cp:revision>
  <dcterms:created xsi:type="dcterms:W3CDTF">2016-04-25T01:54:00Z</dcterms:created>
  <dcterms:modified xsi:type="dcterms:W3CDTF">2022-09-22T13:21:58Z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