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77" r:id="rId5"/>
    <p:sldId id="334" r:id="rId6"/>
    <p:sldId id="335" r:id="rId7"/>
    <p:sldId id="318" r:id="rId8"/>
    <p:sldId id="329" r:id="rId9"/>
    <p:sldId id="330" r:id="rId10"/>
    <p:sldId id="332" r:id="rId11"/>
    <p:sldId id="333" r:id="rId12"/>
    <p:sldId id="327" r:id="rId13"/>
    <p:sldId id="298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23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5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7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7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2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5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2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图形平移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平移矩阵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87267" y="431711"/>
            <a:ext cx="256993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什么是矩阵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A4B01EE-6400-42C3-8BD2-64C3082E9D5F}"/>
              </a:ext>
            </a:extLst>
          </p:cNvPr>
          <p:cNvSpPr/>
          <p:nvPr/>
        </p:nvSpPr>
        <p:spPr>
          <a:xfrm>
            <a:off x="971500" y="1707630"/>
            <a:ext cx="7993536" cy="73310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纵横排列的数据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表格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="" xmlns:a16="http://schemas.microsoft.com/office/drawing/2014/main" id="{41B8FCE5-ACD3-4060-BD80-1493254ADC56}"/>
              </a:ext>
            </a:extLst>
          </p:cNvPr>
          <p:cNvSpPr/>
          <p:nvPr/>
        </p:nvSpPr>
        <p:spPr>
          <a:xfrm>
            <a:off x="971500" y="2931800"/>
            <a:ext cx="7705496" cy="6039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作用是</a:t>
            </a:r>
            <a:r>
              <a:rPr lang="zh-CN" altLang="en-US" sz="2000" kern="1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把一个点转换到另一个点</a:t>
            </a:r>
            <a:endParaRPr lang="en-US" altLang="zh-CN" sz="2000" kern="1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84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83926" y="431711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行主序和列主序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84" y="1419590"/>
            <a:ext cx="7632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E80D7E0-EDA6-4862-9754-ED169BDF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339440"/>
            <a:ext cx="4858157" cy="4464620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="" xmlns:a16="http://schemas.microsoft.com/office/drawing/2014/main" id="{370F2469-C19D-4912-A420-B665B89161E5}"/>
              </a:ext>
            </a:extLst>
          </p:cNvPr>
          <p:cNvSpPr/>
          <p:nvPr/>
        </p:nvSpPr>
        <p:spPr>
          <a:xfrm>
            <a:off x="5419066" y="987530"/>
            <a:ext cx="345787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x'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x + x1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="" xmlns:a16="http://schemas.microsoft.com/office/drawing/2014/main" id="{3EA94AC9-C02B-4CB9-AAE5-13218E2C8960}"/>
              </a:ext>
            </a:extLst>
          </p:cNvPr>
          <p:cNvSpPr/>
          <p:nvPr/>
        </p:nvSpPr>
        <p:spPr>
          <a:xfrm>
            <a:off x="5419066" y="1955475"/>
            <a:ext cx="345787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y' = y + y1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="" xmlns:a16="http://schemas.microsoft.com/office/drawing/2014/main" id="{10640B0E-494E-4FCF-90FD-D65E13D5A1A1}"/>
              </a:ext>
            </a:extLst>
          </p:cNvPr>
          <p:cNvSpPr/>
          <p:nvPr/>
        </p:nvSpPr>
        <p:spPr>
          <a:xfrm>
            <a:off x="5419067" y="2923420"/>
            <a:ext cx="345787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z' = z + z1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="" xmlns:a16="http://schemas.microsoft.com/office/drawing/2014/main" id="{A3BB9D06-33B3-46CA-A23F-17F318379F80}"/>
              </a:ext>
            </a:extLst>
          </p:cNvPr>
          <p:cNvSpPr/>
          <p:nvPr/>
        </p:nvSpPr>
        <p:spPr>
          <a:xfrm>
            <a:off x="5434723" y="3891365"/>
            <a:ext cx="345787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w=1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齐次坐标为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5004060" y="1473795"/>
            <a:ext cx="3672085" cy="54990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ax + by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cz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d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x'</a:t>
            </a:r>
          </a:p>
        </p:txBody>
      </p:sp>
      <p:sp>
        <p:nvSpPr>
          <p:cNvPr id="92" name="矩形"/>
          <p:cNvSpPr/>
          <p:nvPr/>
        </p:nvSpPr>
        <p:spPr>
          <a:xfrm>
            <a:off x="5003635" y="3314089"/>
            <a:ext cx="367251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ix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jy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kz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l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z'</a:t>
            </a:r>
          </a:p>
        </p:txBody>
      </p:sp>
      <p:sp>
        <p:nvSpPr>
          <p:cNvPr id="93" name="矩形"/>
          <p:cNvSpPr/>
          <p:nvPr/>
        </p:nvSpPr>
        <p:spPr>
          <a:xfrm>
            <a:off x="5003635" y="2393942"/>
            <a:ext cx="367251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fy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gz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h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y'</a:t>
            </a:r>
          </a:p>
        </p:txBody>
      </p:sp>
      <p:sp>
        <p:nvSpPr>
          <p:cNvPr id="2" name="矩形"/>
          <p:cNvSpPr/>
          <p:nvPr/>
        </p:nvSpPr>
        <p:spPr>
          <a:xfrm>
            <a:off x="3094902" y="431711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获得平移矩阵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EAB60F3A-1E51-44C3-9DE0-307504D8FA2A}"/>
              </a:ext>
            </a:extLst>
          </p:cNvPr>
          <p:cNvSpPr/>
          <p:nvPr/>
        </p:nvSpPr>
        <p:spPr>
          <a:xfrm>
            <a:off x="5003634" y="4234235"/>
            <a:ext cx="3744945" cy="5839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ny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oz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w'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4100C1B-F78A-4A38-BC5F-ACA3E792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0" y="1939888"/>
            <a:ext cx="5087561" cy="19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4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94902" y="431711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获得平移矩阵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A4B01EE-6400-42C3-8BD2-64C3082E9D5F}"/>
              </a:ext>
            </a:extLst>
          </p:cNvPr>
          <p:cNvSpPr/>
          <p:nvPr/>
        </p:nvSpPr>
        <p:spPr>
          <a:xfrm>
            <a:off x="178964" y="915520"/>
            <a:ext cx="7933866" cy="174422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ax + by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cz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d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x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x1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只有当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 = 1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b = c = 0,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d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x1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的时候，等式左右两边成⽴ 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="" xmlns:a16="http://schemas.microsoft.com/office/drawing/2014/main" id="{41B8FCE5-ACD3-4060-BD80-1493254ADC56}"/>
              </a:ext>
            </a:extLst>
          </p:cNvPr>
          <p:cNvSpPr/>
          <p:nvPr/>
        </p:nvSpPr>
        <p:spPr>
          <a:xfrm>
            <a:off x="178964" y="2583600"/>
            <a:ext cx="7777506" cy="174422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fy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gz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h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y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y1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只有当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f = 1, e = g = 0,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h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y1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的时候，等式左右两边成⽴ 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9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94902" y="431711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获得平移矩阵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A4B01EE-6400-42C3-8BD2-64C3082E9D5F}"/>
              </a:ext>
            </a:extLst>
          </p:cNvPr>
          <p:cNvSpPr/>
          <p:nvPr/>
        </p:nvSpPr>
        <p:spPr>
          <a:xfrm>
            <a:off x="178964" y="915520"/>
            <a:ext cx="7933866" cy="174422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ix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jy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kz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l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z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z1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只有当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k = 1,i = j = 0,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z1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的时候，等式左右两边成⽴ 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="" xmlns:a16="http://schemas.microsoft.com/office/drawing/2014/main" id="{41B8FCE5-ACD3-4060-BD80-1493254ADC56}"/>
              </a:ext>
            </a:extLst>
          </p:cNvPr>
          <p:cNvSpPr/>
          <p:nvPr/>
        </p:nvSpPr>
        <p:spPr>
          <a:xfrm>
            <a:off x="178964" y="2583600"/>
            <a:ext cx="7777506" cy="174422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mx +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ny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+ oz +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kern="1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只有当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 = n = o = 0, </a:t>
            </a:r>
            <a:r>
              <a:rPr lang="en-US" altLang="zh-CN" sz="2000" kern="100" dirty="0" smtClean="0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1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的时候，等式左右两边成⽴</a:t>
            </a:r>
          </a:p>
        </p:txBody>
      </p:sp>
    </p:spTree>
    <p:extLst>
      <p:ext uri="{BB962C8B-B14F-4D97-AF65-F5344CB8AC3E}">
        <p14:creationId xmlns:p14="http://schemas.microsoft.com/office/powerpoint/2010/main" val="26508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94902" y="431711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获得平移矩阵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" name="圆角矩形">
            <a:extLst>
              <a:ext uri="{FF2B5EF4-FFF2-40B4-BE49-F238E27FC236}">
                <a16:creationId xmlns="" xmlns:a16="http://schemas.microsoft.com/office/drawing/2014/main" id="{E7355C39-7199-4D46-8382-18F491075012}"/>
              </a:ext>
            </a:extLst>
          </p:cNvPr>
          <p:cNvSpPr/>
          <p:nvPr/>
        </p:nvSpPr>
        <p:spPr>
          <a:xfrm>
            <a:off x="6372250" y="1635620"/>
            <a:ext cx="2313445" cy="2322145"/>
          </a:xfrm>
          <a:prstGeom prst="roundRect">
            <a:avLst>
              <a:gd name="adj" fmla="val 120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>
              <a:lnSpc>
                <a:spcPct val="200000"/>
              </a:lnSpc>
            </a:pPr>
            <a:r>
              <a:rPr lang="zh-CN" altLang="en-US" sz="2000" b="1" u="none" strike="noStrike" kern="1200" cap="none" spc="0" baseline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将之前计算的参数填入矩阵中，并修改</a:t>
            </a:r>
            <a:r>
              <a:rPr lang="zh-CN" altLang="en-US" sz="2000" b="1" u="none" strike="noStrike" kern="1200" cap="none" spc="0" baseline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为列主序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1779640"/>
            <a:ext cx="5796996" cy="18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/>
          <p:nvPr/>
        </p:nvSpPr>
        <p:spPr>
          <a:xfrm>
            <a:off x="3254245" y="405676"/>
            <a:ext cx="256993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知识点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介绍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圆角矩形">
            <a:extLst>
              <a:ext uri="{FF2B5EF4-FFF2-40B4-BE49-F238E27FC236}">
                <a16:creationId xmlns="" xmlns:a16="http://schemas.microsoft.com/office/drawing/2014/main" id="{AA0F92BF-6300-4C0B-84A3-268E949C7AFA}"/>
              </a:ext>
            </a:extLst>
          </p:cNvPr>
          <p:cNvSpPr/>
          <p:nvPr/>
        </p:nvSpPr>
        <p:spPr>
          <a:xfrm>
            <a:off x="3707880" y="1491600"/>
            <a:ext cx="5076704" cy="3023629"/>
          </a:xfrm>
          <a:prstGeom prst="roundRect">
            <a:avLst>
              <a:gd name="adj" fmla="val 7313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="" xmlns:a16="http://schemas.microsoft.com/office/drawing/2014/main" id="{5C1D1A6A-38BE-46FF-B65B-E34761163180}"/>
              </a:ext>
            </a:extLst>
          </p:cNvPr>
          <p:cNvSpPr/>
          <p:nvPr/>
        </p:nvSpPr>
        <p:spPr>
          <a:xfrm>
            <a:off x="3819965" y="1798728"/>
            <a:ext cx="4801597" cy="61410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location: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指定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uniform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变量的存储位置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="" xmlns:a16="http://schemas.microsoft.com/office/drawing/2014/main" id="{19EEF8FB-B381-4A95-B501-D6691BF722B7}"/>
              </a:ext>
            </a:extLst>
          </p:cNvPr>
          <p:cNvSpPr/>
          <p:nvPr/>
        </p:nvSpPr>
        <p:spPr>
          <a:xfrm>
            <a:off x="251400" y="2339286"/>
            <a:ext cx="2961535" cy="1328256"/>
          </a:xfrm>
          <a:prstGeom prst="roundRect">
            <a:avLst>
              <a:gd name="adj" fmla="val 120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fr-FR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gl.uniformMatrix4fv</a:t>
            </a:r>
          </a:p>
          <a:p>
            <a:pPr algn="ctr"/>
            <a:r>
              <a:rPr lang="fr-FR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(location, transpose, array) 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="" xmlns:a16="http://schemas.microsoft.com/office/drawing/2014/main" id="{1D43CFFD-1340-4D65-97CC-36EAE448BF11}"/>
              </a:ext>
            </a:extLst>
          </p:cNvPr>
          <p:cNvSpPr/>
          <p:nvPr/>
        </p:nvSpPr>
        <p:spPr>
          <a:xfrm>
            <a:off x="3846771" y="2712994"/>
            <a:ext cx="4801597" cy="61410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transpose: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中恒为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false </a:t>
            </a:r>
          </a:p>
        </p:txBody>
      </p:sp>
      <p:sp>
        <p:nvSpPr>
          <p:cNvPr id="9" name="Rounded Rectangle 15">
            <a:extLst>
              <a:ext uri="{FF2B5EF4-FFF2-40B4-BE49-F238E27FC236}">
                <a16:creationId xmlns="" xmlns:a16="http://schemas.microsoft.com/office/drawing/2014/main" id="{FF28B54E-C82D-4091-9770-5FDB3CFCC9DB}"/>
              </a:ext>
            </a:extLst>
          </p:cNvPr>
          <p:cNvSpPr/>
          <p:nvPr/>
        </p:nvSpPr>
        <p:spPr>
          <a:xfrm>
            <a:off x="3864621" y="3632033"/>
            <a:ext cx="4801597" cy="614109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array: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矩阵数组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线连接线">
            <a:extLst>
              <a:ext uri="{FF2B5EF4-FFF2-40B4-BE49-F238E27FC236}">
                <a16:creationId xmlns="" xmlns:a16="http://schemas.microsoft.com/office/drawing/2014/main" id="{6EA67FDD-8165-4B2E-9CDA-28047FF8767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212935" y="3003414"/>
            <a:ext cx="494945" cy="1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6988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92</TotalTime>
  <Words>322</Words>
  <Application>Microsoft Macintosh PowerPoint</Application>
  <PresentationFormat>全屏显示(16:9)</PresentationFormat>
  <Paragraphs>42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Calibri</vt:lpstr>
      <vt:lpstr>Meiryo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120</cp:revision>
  <dcterms:created xsi:type="dcterms:W3CDTF">2016-04-25T01:54:00Z</dcterms:created>
  <dcterms:modified xsi:type="dcterms:W3CDTF">2022-09-23T15:53:52Z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