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277" r:id="rId5"/>
    <p:sldId id="318" r:id="rId6"/>
    <p:sldId id="288" r:id="rId7"/>
    <p:sldId id="336" r:id="rId8"/>
    <p:sldId id="337" r:id="rId9"/>
    <p:sldId id="338" r:id="rId10"/>
    <p:sldId id="298" r:id="rId11"/>
  </p:sldIdLst>
  <p:sldSz cx="9144000" cy="5143500" type="screen16x9"/>
  <p:notesSz cx="6858000" cy="9144000"/>
  <p:custDataLst>
    <p:tags r:id="rId13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5687" autoAdjust="0"/>
  </p:normalViewPr>
  <p:slideViewPr>
    <p:cSldViewPr>
      <p:cViewPr varScale="1">
        <p:scale>
          <a:sx n="144" d="100"/>
          <a:sy n="144" d="100"/>
        </p:scale>
        <p:origin x="232" y="192"/>
      </p:cViewPr>
      <p:guideLst>
        <p:guide orient="horz" pos="15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图形缩放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缩放矩阵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2610080" y="397421"/>
            <a:ext cx="3923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</a:t>
            </a: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得到各坐标表达式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995" y="950595"/>
            <a:ext cx="3902075" cy="3768090"/>
          </a:xfrm>
          <a:prstGeom prst="rect">
            <a:avLst/>
          </a:prstGeom>
        </p:spPr>
      </p:pic>
      <p:sp>
        <p:nvSpPr>
          <p:cNvPr id="91" name="矩形"/>
          <p:cNvSpPr/>
          <p:nvPr/>
        </p:nvSpPr>
        <p:spPr>
          <a:xfrm>
            <a:off x="5003800" y="1635760"/>
            <a:ext cx="306641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x’ = Tx * x</a:t>
            </a:r>
          </a:p>
        </p:txBody>
      </p:sp>
      <p:sp>
        <p:nvSpPr>
          <p:cNvPr id="92" name="矩形"/>
          <p:cNvSpPr/>
          <p:nvPr/>
        </p:nvSpPr>
        <p:spPr>
          <a:xfrm>
            <a:off x="5003800" y="3580130"/>
            <a:ext cx="306641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z’ = Tz * z                     </a:t>
            </a:r>
            <a:endParaRPr lang="en-US" altLang="zh-CN" sz="2000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5003165" y="2607945"/>
            <a:ext cx="306641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y’ = Ty *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390562" y="431711"/>
            <a:ext cx="63633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查看点A和点A’之间的映射公式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995805"/>
            <a:ext cx="5146675" cy="191897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292090" y="1491615"/>
            <a:ext cx="306641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ym typeface="+mn-ea"/>
              </a:rPr>
              <a:t>ax + by + cz + </a:t>
            </a:r>
            <a:r>
              <a:rPr lang="en-US" altLang="zh-CN" sz="2000" dirty="0" smtClean="0">
                <a:sym typeface="+mn-ea"/>
              </a:rPr>
              <a:t>d</a:t>
            </a:r>
            <a:r>
              <a:rPr lang="zh-CN" altLang="en-US" sz="2000" dirty="0" smtClean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= x'</a:t>
            </a:r>
            <a:endParaRPr lang="zh-CN" altLang="en-US" sz="2000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292090" y="3075305"/>
            <a:ext cx="306641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>
                <a:sym typeface="+mn-ea"/>
              </a:rPr>
              <a:t>ix + jy + kz + l = z'</a:t>
            </a: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</a:t>
            </a:r>
            <a:endParaRPr lang="en-US" altLang="zh-CN" sz="2000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5292090" y="2283460"/>
            <a:ext cx="306641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>
                <a:sym typeface="+mn-ea"/>
              </a:rPr>
              <a:t>ex + fy + gz + h = y'</a:t>
            </a:r>
            <a:endParaRPr sz="2000" u="none" strike="noStrike" kern="100" cap="none" spc="0" baseline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5292090" y="3867785"/>
            <a:ext cx="306641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>
                <a:sym typeface="+mn-ea"/>
              </a:rPr>
              <a:t>mx + ny + oz + p = w'</a:t>
            </a: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</a:t>
            </a:r>
            <a:endParaRPr lang="en-US" altLang="zh-CN" sz="2000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91715" y="431711"/>
            <a:ext cx="3161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ker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1.3</a:t>
            </a:r>
            <a:r>
              <a:rPr lang="zh-CN" altLang="en-US" sz="3000" b="1" ker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得到缩放矩阵</a:t>
            </a:r>
            <a:endParaRPr sz="3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2140" y="1779905"/>
            <a:ext cx="8300085" cy="12319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ym typeface="+mn-ea"/>
              </a:rPr>
              <a:t>ax + by + cz + </a:t>
            </a:r>
            <a:r>
              <a:rPr lang="en-US" altLang="zh-CN" sz="2000" dirty="0" smtClean="0">
                <a:sym typeface="+mn-ea"/>
              </a:rPr>
              <a:t>d</a:t>
            </a:r>
            <a:r>
              <a:rPr lang="zh-CN" altLang="en-US" sz="2000" dirty="0" smtClean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= Tx * x：只有当 </a:t>
            </a: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a = Tx，b = c = w = 0 </a:t>
            </a:r>
            <a:r>
              <a:rPr lang="zh-CN" altLang="en-US" sz="2000" dirty="0">
                <a:sym typeface="+mn-ea"/>
              </a:rPr>
              <a:t>的时候，等式左右两边成⽴</a:t>
            </a:r>
          </a:p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dirty="0">
              <a:sym typeface="+mn-ea"/>
            </a:endParaRPr>
          </a:p>
        </p:txBody>
      </p:sp>
      <p:sp>
        <p:nvSpPr>
          <p:cNvPr id="7" name="矩形"/>
          <p:cNvSpPr/>
          <p:nvPr/>
        </p:nvSpPr>
        <p:spPr>
          <a:xfrm>
            <a:off x="612140" y="3075940"/>
            <a:ext cx="8300085" cy="12319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ym typeface="+mn-ea"/>
              </a:rPr>
              <a:t>ex + fy + gz + h = Ty * y：只有当 </a:t>
            </a: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f = Ty, e = g = h = 0 </a:t>
            </a:r>
            <a:r>
              <a:rPr lang="zh-CN" altLang="en-US" sz="2000" dirty="0">
                <a:sym typeface="+mn-ea"/>
              </a:rPr>
              <a:t>的时候，等式左右两边成⽴</a:t>
            </a:r>
            <a:endParaRPr sz="2000" u="none" strike="noStrike" kern="100" cap="none" spc="0" baseline="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91715" y="431711"/>
            <a:ext cx="3161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ker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1.3</a:t>
            </a:r>
            <a:r>
              <a:rPr lang="zh-CN" altLang="en-US" sz="3000" b="1" ker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得到缩放矩阵</a:t>
            </a:r>
            <a:endParaRPr sz="3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612140" y="1569085"/>
            <a:ext cx="8300085" cy="12014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dirty="0">
                <a:sym typeface="+mn-ea"/>
              </a:rPr>
              <a:t>ix + jy + kz + l = Tx * z：只有当 </a:t>
            </a: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k = Tz, i = j = l = 0 </a:t>
            </a:r>
            <a:r>
              <a:rPr lang="zh-CN" altLang="en-US" sz="2000" dirty="0">
                <a:sym typeface="+mn-ea"/>
              </a:rPr>
              <a:t>的时候，等式左右两边成⽴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612140" y="3004185"/>
            <a:ext cx="8300085" cy="12014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ym typeface="+mn-ea"/>
              </a:rPr>
              <a:t>mx + ny + oz + p = 1：只有当 </a:t>
            </a: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m = n = o = 0, p = 1 </a:t>
            </a:r>
            <a:r>
              <a:rPr lang="zh-CN" altLang="en-US" sz="2000" dirty="0">
                <a:sym typeface="+mn-ea"/>
              </a:rPr>
              <a:t>的时候，等式左右两边成⽴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91715" y="431711"/>
            <a:ext cx="3161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ker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1.3</a:t>
            </a:r>
            <a:r>
              <a:rPr lang="zh-CN" altLang="en-US" sz="3000" b="1" ker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得到缩放矩阵</a:t>
            </a:r>
            <a:endParaRPr sz="3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" name="圆角矩形"/>
          <p:cNvSpPr/>
          <p:nvPr/>
        </p:nvSpPr>
        <p:spPr>
          <a:xfrm>
            <a:off x="4716145" y="1564005"/>
            <a:ext cx="3127375" cy="2736215"/>
          </a:xfrm>
          <a:prstGeom prst="roundRect">
            <a:avLst>
              <a:gd name="adj" fmla="val 638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个矩阵不论是行主序还是列主序，都是相等的，这种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沿主对角线对称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的矩阵，称为对称矩阵。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00" y="1707750"/>
            <a:ext cx="3187700" cy="227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234,&quot;width&quot;:7491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</TotalTime>
  <Words>258</Words>
  <Application>Microsoft Macintosh PowerPoint</Application>
  <PresentationFormat>全屏显示(16:9)</PresentationFormat>
  <Paragraphs>25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Calibri</vt:lpstr>
      <vt:lpstr>Meiryo</vt:lpstr>
      <vt:lpstr>Times New Roman</vt:lpstr>
      <vt:lpstr>Wingdings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99</cp:revision>
  <dcterms:created xsi:type="dcterms:W3CDTF">2016-04-25T01:54:00Z</dcterms:created>
  <dcterms:modified xsi:type="dcterms:W3CDTF">2022-09-23T16:07:22Z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CE48A84CB7674A399546593A82DF4E55</vt:lpwstr>
  </property>
</Properties>
</file>