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3"/>
  </p:notesMasterIdLst>
  <p:sldIdLst>
    <p:sldId id="277" r:id="rId5"/>
    <p:sldId id="318" r:id="rId6"/>
    <p:sldId id="339" r:id="rId7"/>
    <p:sldId id="341" r:id="rId8"/>
    <p:sldId id="342" r:id="rId9"/>
    <p:sldId id="344" r:id="rId10"/>
    <p:sldId id="340" r:id="rId11"/>
    <p:sldId id="298" r:id="rId12"/>
  </p:sldIdLst>
  <p:sldSz cx="9144000" cy="5143500" type="screen16x9"/>
  <p:notesSz cx="6858000" cy="9144000"/>
  <p:custDataLst>
    <p:tags r:id="rId14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8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2" autoAdjust="0"/>
    <p:restoredTop sz="95687" autoAdjust="0"/>
  </p:normalViewPr>
  <p:slideViewPr>
    <p:cSldViewPr>
      <p:cViewPr varScale="1">
        <p:scale>
          <a:sx n="213" d="100"/>
          <a:sy n="213" d="100"/>
        </p:scale>
        <p:origin x="792" y="184"/>
      </p:cViewPr>
      <p:guideLst>
        <p:guide orient="horz" pos="1568"/>
        <p:guide pos="2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图形旋转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–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旋转矩阵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10" y="507042"/>
            <a:ext cx="5382145" cy="4338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489555" y="39742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矩阵推导</a:t>
            </a:r>
          </a:p>
        </p:txBody>
      </p:sp>
      <p:sp>
        <p:nvSpPr>
          <p:cNvPr id="39" name="圆角矩形"/>
          <p:cNvSpPr/>
          <p:nvPr/>
        </p:nvSpPr>
        <p:spPr>
          <a:xfrm>
            <a:off x="35560" y="1059815"/>
            <a:ext cx="2652395" cy="67691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得到矩阵公式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CCE8CF">
                  <a:alpha val="100000"/>
                </a:srgbClr>
              </a:clrFrom>
              <a:clrTo>
                <a:srgbClr val="CCE8CF">
                  <a:alpha val="100000"/>
                  <a:alpha val="0"/>
                </a:srgbClr>
              </a:clrTo>
            </a:clrChange>
          </a:blip>
          <a:srcRect l="3211" r="20798"/>
          <a:stretch>
            <a:fillRect/>
          </a:stretch>
        </p:blipFill>
        <p:spPr>
          <a:xfrm>
            <a:off x="323215" y="2573020"/>
            <a:ext cx="1923415" cy="17360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CCE8CF">
                  <a:alpha val="100000"/>
                </a:srgbClr>
              </a:clrFrom>
              <a:clrTo>
                <a:srgbClr val="CCE8CF">
                  <a:alpha val="100000"/>
                  <a:alpha val="0"/>
                </a:srgbClr>
              </a:clrTo>
            </a:clrChange>
          </a:blip>
          <a:srcRect l="4843" r="4056" b="9369"/>
          <a:stretch>
            <a:fillRect/>
          </a:stretch>
        </p:blipFill>
        <p:spPr>
          <a:xfrm>
            <a:off x="2482850" y="1851660"/>
            <a:ext cx="3540125" cy="3095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clrChange>
              <a:clrFrom>
                <a:srgbClr val="CCE8CF">
                  <a:alpha val="100000"/>
                </a:srgbClr>
              </a:clrFrom>
              <a:clrTo>
                <a:srgbClr val="CCE8CF">
                  <a:alpha val="100000"/>
                  <a:alpha val="0"/>
                </a:srgbClr>
              </a:clrTo>
            </a:clrChange>
          </a:blip>
          <a:srcRect l="1298" r="4646"/>
          <a:stretch>
            <a:fillRect/>
          </a:stretch>
        </p:blipFill>
        <p:spPr>
          <a:xfrm>
            <a:off x="6012180" y="2499995"/>
            <a:ext cx="2945958" cy="1699200"/>
          </a:xfrm>
          <a:prstGeom prst="rect">
            <a:avLst/>
          </a:prstGeom>
        </p:spPr>
      </p:pic>
      <p:pic>
        <p:nvPicPr>
          <p:cNvPr id="7" name="image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6320" y="771500"/>
            <a:ext cx="1837897" cy="1481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489555" y="39742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矩阵推导</a:t>
            </a:r>
          </a:p>
        </p:txBody>
      </p:sp>
      <p:sp>
        <p:nvSpPr>
          <p:cNvPr id="91" name="矩形"/>
          <p:cNvSpPr/>
          <p:nvPr/>
        </p:nvSpPr>
        <p:spPr>
          <a:xfrm>
            <a:off x="5653634" y="1203560"/>
            <a:ext cx="3490365" cy="4359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ax + by + cz + d = x'</a:t>
            </a:r>
          </a:p>
        </p:txBody>
      </p:sp>
      <p:sp>
        <p:nvSpPr>
          <p:cNvPr id="92" name="矩形"/>
          <p:cNvSpPr/>
          <p:nvPr/>
        </p:nvSpPr>
        <p:spPr>
          <a:xfrm>
            <a:off x="5581244" y="3124345"/>
            <a:ext cx="3490365" cy="4354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ix + jy + kz + l = z'</a:t>
            </a:r>
            <a:endParaRPr lang="en-US" altLang="zh-CN" sz="2000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5605374" y="2164225"/>
            <a:ext cx="3490365" cy="4354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ex + fy + gz + h = y'</a:t>
            </a:r>
            <a:endParaRPr lang="zh-CN" altLang="en-US" sz="2000" b="1" u="none" strike="noStrike" kern="1200" cap="none" spc="0" baseline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5629504" y="4084465"/>
            <a:ext cx="3490365" cy="4354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mx + ny + oz + p = w'</a:t>
            </a: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</a:t>
            </a:r>
            <a:endParaRPr lang="en-US" altLang="zh-CN" sz="2000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pic>
        <p:nvPicPr>
          <p:cNvPr id="9" name="image2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00" y="2075637"/>
            <a:ext cx="4664843" cy="1476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489555" y="39742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矩阵推导</a:t>
            </a:r>
          </a:p>
        </p:txBody>
      </p:sp>
      <p:sp>
        <p:nvSpPr>
          <p:cNvPr id="91" name="矩形"/>
          <p:cNvSpPr/>
          <p:nvPr/>
        </p:nvSpPr>
        <p:spPr>
          <a:xfrm>
            <a:off x="348845" y="1383277"/>
            <a:ext cx="8445500" cy="14922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ax + by + cz + w = x * cos(β) - y * sin(β) ：只有当 </a:t>
            </a:r>
            <a:r>
              <a:rPr lang="zh-CN" altLang="en-US" sz="2000" u="none" strike="noStrike" kern="100" cap="none" spc="0" baseline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 = cos(β)，b = -sin(β), c = w = 0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的时候，等式左右两边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成立</a:t>
            </a:r>
            <a:endParaRPr lang="zh-CN" altLang="en-US" sz="2000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348845" y="2931800"/>
            <a:ext cx="8445500" cy="14897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ex + fy + gz + h = y * cos(β) + x * sin(β) ：只有当 </a:t>
            </a:r>
            <a:r>
              <a:rPr lang="zh-CN" altLang="en-US" sz="2000" kern="1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 = sin(β) f = cos(β), g = h = 0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的时候，等式左右两边成立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489555" y="39742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矩阵推导</a:t>
            </a:r>
          </a:p>
        </p:txBody>
      </p:sp>
      <p:sp>
        <p:nvSpPr>
          <p:cNvPr id="92" name="矩形"/>
          <p:cNvSpPr/>
          <p:nvPr/>
        </p:nvSpPr>
        <p:spPr>
          <a:xfrm>
            <a:off x="251460" y="1059540"/>
            <a:ext cx="8322945" cy="17856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ix + jy + kz + l = z' ：只有当 </a:t>
            </a:r>
            <a:r>
              <a:rPr lang="zh-CN" altLang="en-US" sz="2000" kern="1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 = 1, i = j = k = 0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的时候，等式左右两边成立</a:t>
            </a:r>
            <a:endParaRPr lang="en-US" altLang="zh-CN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460" y="2845160"/>
            <a:ext cx="8322945" cy="17856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mx + ny + oz + p = 1' ：只有当 </a:t>
            </a:r>
            <a:r>
              <a:rPr lang="zh-CN" altLang="en-US" sz="2000" kern="1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 = n = o = 0, p = 1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的时候，等式左右两边成立</a:t>
            </a: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</a:t>
            </a:r>
            <a:endParaRPr lang="en-US" altLang="zh-CN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489555" y="39742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矩阵推导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240" y="1635620"/>
            <a:ext cx="5112710" cy="264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24</TotalTime>
  <Words>249</Words>
  <Application>Microsoft Macintosh PowerPoint</Application>
  <PresentationFormat>全屏显示(16:9)</PresentationFormat>
  <Paragraphs>23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Calibri</vt:lpstr>
      <vt:lpstr>Meiryo</vt:lpstr>
      <vt:lpstr>Times New Roman</vt:lpstr>
      <vt:lpstr>Wingdings</vt:lpstr>
      <vt:lpstr>方正兰亭黑简体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Microsoft Office 用户</cp:lastModifiedBy>
  <cp:revision>105</cp:revision>
  <dcterms:created xsi:type="dcterms:W3CDTF">2016-04-25T01:54:00Z</dcterms:created>
  <dcterms:modified xsi:type="dcterms:W3CDTF">2022-09-23T16:35:39Z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05C51C82A34444AF95848DA162FA16A9</vt:lpwstr>
  </property>
</Properties>
</file>