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6327" autoAdjust="0"/>
  </p:normalViewPr>
  <p:slideViewPr>
    <p:cSldViewPr>
      <p:cViewPr varScale="1">
        <p:scale>
          <a:sx n="140" d="100"/>
          <a:sy n="140" d="100"/>
        </p:scale>
        <p:origin x="352" y="192"/>
      </p:cViewPr>
      <p:guideLst>
        <p:guide orient="horz" pos="15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渲染三维对象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14cbb3-ea7e-4840-ab2c-50c4e9637c6d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95</cp:revision>
  <dcterms:created xsi:type="dcterms:W3CDTF">2016-04-25T01:54:00Z</dcterms:created>
  <dcterms:modified xsi:type="dcterms:W3CDTF">2022-10-03T15:57:45Z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BBABF0E3420D4013B9CA637E740A00E8</vt:lpwstr>
  </property>
</Properties>
</file>