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357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添加阴影效果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714cbb3-ea7e-4840-ab2c-50c4e9637c6d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93</cp:revision>
  <dcterms:created xsi:type="dcterms:W3CDTF">2016-04-25T01:54:00Z</dcterms:created>
  <dcterms:modified xsi:type="dcterms:W3CDTF">2022-10-03T15:04:06Z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BBABF0E3420D4013B9CA637E740A00E8</vt:lpwstr>
  </property>
</Properties>
</file>