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7"/>
  </p:notesMasterIdLst>
  <p:sldIdLst>
    <p:sldId id="277" r:id="rId5"/>
    <p:sldId id="298" r:id="rId6"/>
  </p:sldIdLst>
  <p:sldSz cx="9144000" cy="5143500" type="screen16x9"/>
  <p:notesSz cx="6858000" cy="9144000"/>
  <p:custDataLst>
    <p:tags r:id="rId8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1" autoAdjust="0"/>
    <p:restoredTop sz="96327" autoAdjust="0"/>
  </p:normalViewPr>
  <p:slideViewPr>
    <p:cSldViewPr>
      <p:cViewPr varScale="1">
        <p:scale>
          <a:sx n="171" d="100"/>
          <a:sy n="171" d="100"/>
        </p:scale>
        <p:origin x="520" y="168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添加雾化效果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714cbb3-ea7e-4840-ab2c-50c4e9637c6d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6</Words>
  <Application>Microsoft Macintosh PowerPoint</Application>
  <PresentationFormat>全屏显示(16:9)</PresentationFormat>
  <Paragraphs>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93</cp:revision>
  <dcterms:created xsi:type="dcterms:W3CDTF">2016-04-25T01:54:00Z</dcterms:created>
  <dcterms:modified xsi:type="dcterms:W3CDTF">2022-10-03T15:04:22Z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BBABF0E3420D4013B9CA637E740A00E8</vt:lpwstr>
  </property>
</Properties>
</file>