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277" r:id="rId5"/>
    <p:sldId id="303" r:id="rId6"/>
    <p:sldId id="304" r:id="rId7"/>
    <p:sldId id="305" r:id="rId8"/>
    <p:sldId id="306" r:id="rId9"/>
    <p:sldId id="296" r:id="rId10"/>
    <p:sldId id="298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4" autoAdjust="0"/>
    <p:restoredTop sz="95687" autoAdjust="0"/>
  </p:normalViewPr>
  <p:slideViewPr>
    <p:cSldViewPr>
      <p:cViewPr varScale="1">
        <p:scale>
          <a:sx n="161" d="100"/>
          <a:sy n="161" d="100"/>
        </p:scale>
        <p:origin x="216" y="5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4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5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1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0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入门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699892" y="431711"/>
            <a:ext cx="37446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最短的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序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B22A1F5-8D9E-478D-80D3-EEAE61F50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252" y="1001614"/>
            <a:ext cx="4657496" cy="41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94109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gl.clearColor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r,g,b,a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指定清空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&lt;canvas&gt;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的颜⾊，接收四个参数（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取值区间为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0.0~1.0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" name="矩形"/>
          <p:cNvSpPr/>
          <p:nvPr/>
        </p:nvSpPr>
        <p:spPr>
          <a:xfrm>
            <a:off x="2699892" y="431711"/>
            <a:ext cx="37446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最短的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序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4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699892" y="431711"/>
            <a:ext cx="37446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最短的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序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xmlns="" id="{0C8DF3CC-40AB-4FBC-9020-BE1DA703694E}"/>
              </a:ext>
            </a:extLst>
          </p:cNvPr>
          <p:cNvSpPr/>
          <p:nvPr/>
        </p:nvSpPr>
        <p:spPr>
          <a:xfrm>
            <a:off x="3635870" y="1357485"/>
            <a:ext cx="5221036" cy="3370978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xmlns="" id="{04727AAA-1509-481C-AAD5-C590F09FDCAC}"/>
              </a:ext>
            </a:extLst>
          </p:cNvPr>
          <p:cNvSpPr/>
          <p:nvPr/>
        </p:nvSpPr>
        <p:spPr>
          <a:xfrm>
            <a:off x="3770425" y="1878291"/>
            <a:ext cx="4933023" cy="49380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gl.COLOR_BUFFER_BIT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清空颜色缓存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">
            <a:extLst>
              <a:ext uri="{FF2B5EF4-FFF2-40B4-BE49-F238E27FC236}">
                <a16:creationId xmlns:a16="http://schemas.microsoft.com/office/drawing/2014/main" xmlns="" id="{17ACCF00-78B4-4FA5-B10F-F0AA049B2634}"/>
              </a:ext>
            </a:extLst>
          </p:cNvPr>
          <p:cNvSpPr/>
          <p:nvPr/>
        </p:nvSpPr>
        <p:spPr>
          <a:xfrm>
            <a:off x="179390" y="1744597"/>
            <a:ext cx="2376330" cy="2596754"/>
          </a:xfrm>
          <a:prstGeom prst="roundRect">
            <a:avLst>
              <a:gd name="adj" fmla="val 14268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gl.clear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(buffer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清空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参数分为三项</a:t>
            </a: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xmlns="" id="{23B1B547-8AEC-48C6-B27B-C63D67BA836F}"/>
              </a:ext>
            </a:extLst>
          </p:cNvPr>
          <p:cNvSpPr/>
          <p:nvPr/>
        </p:nvSpPr>
        <p:spPr>
          <a:xfrm>
            <a:off x="3797231" y="2792557"/>
            <a:ext cx="4933023" cy="49380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gl.DEPTH_BUFFER_BIT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清空深度缓冲区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xmlns="" id="{3E73F859-BF89-4550-956A-658D4D829161}"/>
              </a:ext>
            </a:extLst>
          </p:cNvPr>
          <p:cNvSpPr/>
          <p:nvPr/>
        </p:nvSpPr>
        <p:spPr>
          <a:xfrm>
            <a:off x="3815081" y="3711596"/>
            <a:ext cx="4933023" cy="49380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gl.STENCIL_BUFFER_BIT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清空模板缓冲区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线连接线">
            <a:extLst>
              <a:ext uri="{FF2B5EF4-FFF2-40B4-BE49-F238E27FC236}">
                <a16:creationId xmlns:a16="http://schemas.microsoft.com/office/drawing/2014/main" xmlns="" id="{B8049BB5-AECF-481E-9FC7-FEE4D90121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555720" y="3042974"/>
            <a:ext cx="1080150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273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699892" y="431711"/>
            <a:ext cx="37446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最短的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序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6230DFA4-3FA4-437F-9E94-639C51542A64}"/>
              </a:ext>
            </a:extLst>
          </p:cNvPr>
          <p:cNvSpPr/>
          <p:nvPr/>
        </p:nvSpPr>
        <p:spPr>
          <a:xfrm>
            <a:off x="827480" y="149160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gl.clear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需要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gl.clearColor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提到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函数搭配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611580" y="2522115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gl.clear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gl.DEPTH_BUFFER_BIT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gl.clearDepth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(1.0)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611451" y="1515839"/>
            <a:ext cx="853255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gl.clear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gl.COLOR_BUFFER_BIT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gl.clearColor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(0.0,0.0,0.0,1.0)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"/>
          <p:cNvSpPr/>
          <p:nvPr/>
        </p:nvSpPr>
        <p:spPr>
          <a:xfrm>
            <a:off x="611648" y="3487149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gl.clear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gl.STENCIL_BUFFER_BIT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gl.clearStencil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(0)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361FCE13-610B-4F43-822F-318F58A3B252}"/>
              </a:ext>
            </a:extLst>
          </p:cNvPr>
          <p:cNvSpPr/>
          <p:nvPr/>
        </p:nvSpPr>
        <p:spPr>
          <a:xfrm>
            <a:off x="2699892" y="431711"/>
            <a:ext cx="37446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最短的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序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1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941</TotalTime>
  <Words>117</Words>
  <Application>Microsoft Macintosh PowerPoint</Application>
  <PresentationFormat>全屏显示(16:9)</PresentationFormat>
  <Paragraphs>23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Calibri</vt:lpstr>
      <vt:lpstr>Meiryo</vt:lpstr>
      <vt:lpstr>Times New Roman</vt:lpstr>
      <vt:lpstr>Wingdings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110</cp:revision>
  <dcterms:created xsi:type="dcterms:W3CDTF">2016-04-25T01:54:00Z</dcterms:created>
  <dcterms:modified xsi:type="dcterms:W3CDTF">2022-09-11T14:36:56Z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