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277" r:id="rId5"/>
    <p:sldId id="301" r:id="rId6"/>
    <p:sldId id="288" r:id="rId7"/>
    <p:sldId id="299" r:id="rId8"/>
    <p:sldId id="300" r:id="rId9"/>
    <p:sldId id="298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5687" autoAdjust="0"/>
  </p:normalViewPr>
  <p:slideViewPr>
    <p:cSldViewPr>
      <p:cViewPr varScale="1">
        <p:scale>
          <a:sx n="192" d="100"/>
          <a:sy n="192" d="100"/>
        </p:scale>
        <p:origin x="168" y="520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7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6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介绍 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坐标系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64935" y="431711"/>
            <a:ext cx="321459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canvas 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坐标系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500A4CE-0A4B-49BF-B69C-4343417C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81" y="1491600"/>
            <a:ext cx="3870305" cy="31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坐标系概览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07369" y="431711"/>
            <a:ext cx="41297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三维坐标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DC6CADA-B54F-4330-AF47-30DF4A46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20" y="1443919"/>
            <a:ext cx="4015598" cy="3699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绘图区域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07369" y="431711"/>
            <a:ext cx="41297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三维坐标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F5C59E-DAFA-4BB5-AAB9-236A6D4D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770" y="1501972"/>
            <a:ext cx="4902445" cy="36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右⼿坐标系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左手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坐标系？）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07369" y="431711"/>
            <a:ext cx="41297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三维坐标</a:t>
            </a:r>
          </a:p>
        </p:txBody>
      </p:sp>
      <p:sp>
        <p:nvSpPr>
          <p:cNvPr id="5" name="圆角矩形"/>
          <p:cNvSpPr/>
          <p:nvPr/>
        </p:nvSpPr>
        <p:spPr>
          <a:xfrm>
            <a:off x="4601069" y="2643760"/>
            <a:ext cx="4072041" cy="1736377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左手坐标系和右手坐标系的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区别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在处理三维场景的时候如何处理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坐标映射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683460" y="1962282"/>
            <a:ext cx="3312460" cy="2963521"/>
            <a:chOff x="683460" y="1962282"/>
            <a:chExt cx="3312460" cy="296352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134943FA-7437-4406-8B4F-0D7B3CFDE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460" y="1962282"/>
              <a:ext cx="3312460" cy="2963521"/>
            </a:xfrm>
            <a:prstGeom prst="rect">
              <a:avLst/>
            </a:prstGeom>
          </p:spPr>
        </p:pic>
        <p:cxnSp>
          <p:nvCxnSpPr>
            <p:cNvPr id="4" name="直线箭头连接符 3"/>
            <p:cNvCxnSpPr/>
            <p:nvPr/>
          </p:nvCxnSpPr>
          <p:spPr>
            <a:xfrm flipV="1">
              <a:off x="3131800" y="2931800"/>
              <a:ext cx="360050" cy="144020"/>
            </a:xfrm>
            <a:prstGeom prst="straightConnector1">
              <a:avLst/>
            </a:prstGeom>
            <a:ln w="25400">
              <a:solidFill>
                <a:srgbClr val="C9394A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288672" y="2634478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Z</a:t>
              </a:r>
              <a:r>
                <a:rPr kumimoji="1" lang="en-US" altLang="zh-CN" dirty="0"/>
                <a:t>?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37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192281" y="2294859"/>
            <a:ext cx="2759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撸起袖子，干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85</TotalTime>
  <Words>69</Words>
  <Application>Microsoft Macintosh PowerPoint</Application>
  <PresentationFormat>全屏显示(16:9)</PresentationFormat>
  <Paragraphs>18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Calibri</vt:lpstr>
      <vt:lpstr>Meiryo</vt:lpstr>
      <vt:lpstr>Microsoft YaHei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101</cp:revision>
  <dcterms:created xsi:type="dcterms:W3CDTF">2016-04-25T01:54:00Z</dcterms:created>
  <dcterms:modified xsi:type="dcterms:W3CDTF">2022-09-13T15:05:41Z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