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77" r:id="rId5"/>
    <p:sldId id="321" r:id="rId6"/>
    <p:sldId id="319" r:id="rId7"/>
    <p:sldId id="278" r:id="rId8"/>
    <p:sldId id="320" r:id="rId9"/>
    <p:sldId id="325" r:id="rId10"/>
    <p:sldId id="326" r:id="rId11"/>
    <p:sldId id="288" r:id="rId12"/>
    <p:sldId id="298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480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5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0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学习使用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32000" y="1140777"/>
            <a:ext cx="81507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声明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BAA0928-ED36-4F35-A22A-25694528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84" y="1851650"/>
            <a:ext cx="7668430" cy="1960768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实践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—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 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2000" y="4227980"/>
            <a:ext cx="86120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ttribute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zh-CN" altLang="en-US" sz="2000" u="none" strike="noStrike" kern="1200" cap="none" spc="0" baseline="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只能在顶点着色器中使用，不能在片元着色器中使用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96630" y="2576024"/>
            <a:ext cx="8150738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获取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attribute 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变量需要在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initShader 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函数之后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，因为会用到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program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这个程序对象。</a:t>
            </a:r>
          </a:p>
        </p:txBody>
      </p:sp>
      <p:sp>
        <p:nvSpPr>
          <p:cNvPr id="19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实践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—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 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F22CF1A-CC65-4334-9927-3968B4E0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1491600"/>
            <a:ext cx="8604560" cy="5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517688" y="35874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4599664" y="1275570"/>
            <a:ext cx="4309873" cy="336437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4301" y="1470752"/>
            <a:ext cx="3990158" cy="8149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program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：程序对象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107380" y="2493228"/>
            <a:ext cx="3509092" cy="942642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gl.getAttribLocation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(program, name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40572" y="2549886"/>
            <a:ext cx="3990158" cy="8149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：指定想要获取存储地址的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attribute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变量的名称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88030" y="3629020"/>
            <a:ext cx="3990158" cy="8149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返回变量的存储地址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 flipV="1">
            <a:off x="3616472" y="2957758"/>
            <a:ext cx="983192" cy="679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1698027" y="327259"/>
            <a:ext cx="59679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实践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—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给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变量赋值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2286000"/>
            <a:ext cx="8293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517688" y="35874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4341053" y="1130523"/>
            <a:ext cx="4335517" cy="374452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99226" y="1347580"/>
            <a:ext cx="3789304" cy="5254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location: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299652" y="2531462"/>
            <a:ext cx="3408227" cy="904408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gl.vertexAttrib4f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(location,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v1, v2, v3,v4)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85368" y="1958104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第⼀个分量的值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3707879" y="2983666"/>
            <a:ext cx="633174" cy="19117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9" name="Rounded Rectangle 15">
            <a:extLst>
              <a:ext uri="{FF2B5EF4-FFF2-40B4-BE49-F238E27FC236}">
                <a16:creationId xmlns="" xmlns:a16="http://schemas.microsoft.com/office/drawing/2014/main" id="{2CCB73B7-B8FE-4B32-A144-C33FDE896179}"/>
              </a:ext>
            </a:extLst>
          </p:cNvPr>
          <p:cNvSpPr/>
          <p:nvPr/>
        </p:nvSpPr>
        <p:spPr>
          <a:xfrm>
            <a:off x="4571822" y="2654686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v2: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第二个分量的值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A371B879-25A1-4F9B-AFC4-554AF109AB26}"/>
              </a:ext>
            </a:extLst>
          </p:cNvPr>
          <p:cNvSpPr/>
          <p:nvPr/>
        </p:nvSpPr>
        <p:spPr>
          <a:xfrm>
            <a:off x="4571822" y="3351268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v3: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第三个分量的值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="" xmlns:a16="http://schemas.microsoft.com/office/drawing/2014/main" id="{A371B879-25A1-4F9B-AFC4-554AF109AB26}"/>
              </a:ext>
            </a:extLst>
          </p:cNvPr>
          <p:cNvSpPr/>
          <p:nvPr/>
        </p:nvSpPr>
        <p:spPr>
          <a:xfrm>
            <a:off x="4572505" y="4053648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v4: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第四个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分量的值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6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511531" y="358744"/>
            <a:ext cx="61205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vertexAttrib3f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251400" y="1059540"/>
            <a:ext cx="5472759" cy="3816530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420" y="1259605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gl.vertexAttrib1f(location, v0)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2226" y="2173871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gl.vertexAttrib2f(location, v0, v1)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0076" y="3092910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gl.vertexAttrib3f(location, v0, v1, v2)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="" xmlns:a16="http://schemas.microsoft.com/office/drawing/2014/main" id="{2DB2BBFE-56F1-4ED1-BB99-D484592E5A47}"/>
              </a:ext>
            </a:extLst>
          </p:cNvPr>
          <p:cNvSpPr/>
          <p:nvPr/>
        </p:nvSpPr>
        <p:spPr>
          <a:xfrm>
            <a:off x="440076" y="4011949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gl.vertexAttrib4f(location, v0, v1, v2, v3)</a:t>
            </a:r>
          </a:p>
        </p:txBody>
      </p:sp>
      <p:sp>
        <p:nvSpPr>
          <p:cNvPr id="21" name="圆角矩形">
            <a:extLst>
              <a:ext uri="{FF2B5EF4-FFF2-40B4-BE49-F238E27FC236}">
                <a16:creationId xmlns="" xmlns:a16="http://schemas.microsoft.com/office/drawing/2014/main" id="{384F4052-1083-4699-AA02-0EBFC6C43D26}"/>
              </a:ext>
            </a:extLst>
          </p:cNvPr>
          <p:cNvSpPr/>
          <p:nvPr/>
        </p:nvSpPr>
        <p:spPr>
          <a:xfrm>
            <a:off x="6049488" y="1347580"/>
            <a:ext cx="2741428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 </a:t>
            </a: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 </a:t>
            </a: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</a:t>
            </a:r>
          </a:p>
        </p:txBody>
      </p:sp>
      <p:sp>
        <p:nvSpPr>
          <p:cNvPr id="22" name="圆角矩形">
            <a:extLst>
              <a:ext uri="{FF2B5EF4-FFF2-40B4-BE49-F238E27FC236}">
                <a16:creationId xmlns="" xmlns:a16="http://schemas.microsoft.com/office/drawing/2014/main" id="{D6A4DED8-0B7E-4A1E-BD78-740630438289}"/>
              </a:ext>
            </a:extLst>
          </p:cNvPr>
          <p:cNvSpPr/>
          <p:nvPr/>
        </p:nvSpPr>
        <p:spPr>
          <a:xfrm>
            <a:off x="6015733" y="3299456"/>
            <a:ext cx="2775183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v0,v1,v2,v3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传入的四个分量的值</a:t>
            </a:r>
          </a:p>
        </p:txBody>
      </p:sp>
    </p:spTree>
    <p:extLst>
      <p:ext uri="{BB962C8B-B14F-4D97-AF65-F5344CB8AC3E}">
        <p14:creationId xmlns:p14="http://schemas.microsoft.com/office/powerpoint/2010/main" val="16876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5" grpId="0" bldLvl="0" animBg="1"/>
      <p:bldP spid="16" grpId="0" bldLvl="0" animBg="1"/>
      <p:bldP spid="17" grpId="0" bldLvl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64344" y="431711"/>
            <a:ext cx="14157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2205FD7-64BE-4E88-BBF7-A0175A88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29" y="1106285"/>
            <a:ext cx="6744941" cy="403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285</TotalTime>
  <Words>200</Words>
  <Application>Microsoft Macintosh PowerPoint</Application>
  <PresentationFormat>全屏显示(16:9)</PresentationFormat>
  <Paragraphs>37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118</cp:revision>
  <dcterms:created xsi:type="dcterms:W3CDTF">2016-04-25T01:54:00Z</dcterms:created>
  <dcterms:modified xsi:type="dcterms:W3CDTF">2022-09-15T14:27:09Z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