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57" r:id="rId6"/>
    <p:sldId id="298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23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通过鼠标控制绘制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"/>
          <p:cNvSpPr/>
          <p:nvPr/>
        </p:nvSpPr>
        <p:spPr>
          <a:xfrm>
            <a:off x="3225800" y="452120"/>
            <a:ext cx="2596515" cy="575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整体流程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292" y="1007515"/>
            <a:ext cx="1763530" cy="3762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106</TotalTime>
  <Words>12</Words>
  <Application>Microsoft Macintosh PowerPoint</Application>
  <PresentationFormat>全屏显示(16:9)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Calibri</vt:lpstr>
      <vt:lpstr>Meiryo</vt:lpstr>
      <vt:lpstr>Times New Roman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109</cp:revision>
  <dcterms:created xsi:type="dcterms:W3CDTF">2016-04-25T01:54:00Z</dcterms:created>
  <dcterms:modified xsi:type="dcterms:W3CDTF">2022-09-17T15:08:51Z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