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78" r:id="rId6"/>
    <p:sldId id="298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58" d="100"/>
          <a:sy n="58" d="100"/>
        </p:scale>
        <p:origin x="58" y="87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56541" y="3467784"/>
            <a:ext cx="37644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uniform4f()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同族函数介绍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杨波</a:t>
            </a: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入门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3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3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3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139104" y="358744"/>
            <a:ext cx="48654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uniform4f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同族函数介绍</a:t>
            </a:r>
          </a:p>
        </p:txBody>
      </p:sp>
      <p:sp>
        <p:nvSpPr>
          <p:cNvPr id="6" name="圆角矩形"/>
          <p:cNvSpPr/>
          <p:nvPr/>
        </p:nvSpPr>
        <p:spPr>
          <a:xfrm>
            <a:off x="251400" y="1059540"/>
            <a:ext cx="5472759" cy="3816530"/>
          </a:xfrm>
          <a:prstGeom prst="roundRect">
            <a:avLst>
              <a:gd name="adj" fmla="val 5913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420" y="1259605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gl.uniform1f(location, v0)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2226" y="2173871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gl.uniform2f(location, v0, v1)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0076" y="3092910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gl.uniform3f(location, v0, v1, v2)</a:t>
            </a:r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2DB2BBFE-56F1-4ED1-BB99-D484592E5A47}"/>
              </a:ext>
            </a:extLst>
          </p:cNvPr>
          <p:cNvSpPr/>
          <p:nvPr/>
        </p:nvSpPr>
        <p:spPr>
          <a:xfrm>
            <a:off x="440076" y="4011949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gl.uniform4f(location, v0, v1, v2, v3)</a:t>
            </a:r>
          </a:p>
        </p:txBody>
      </p:sp>
      <p:sp>
        <p:nvSpPr>
          <p:cNvPr id="21" name="圆角矩形">
            <a:extLst>
              <a:ext uri="{FF2B5EF4-FFF2-40B4-BE49-F238E27FC236}">
                <a16:creationId xmlns:a16="http://schemas.microsoft.com/office/drawing/2014/main" id="{384F4052-1083-4699-AA02-0EBFC6C43D26}"/>
              </a:ext>
            </a:extLst>
          </p:cNvPr>
          <p:cNvSpPr/>
          <p:nvPr/>
        </p:nvSpPr>
        <p:spPr>
          <a:xfrm>
            <a:off x="6049488" y="1347580"/>
            <a:ext cx="2741428" cy="145745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 </a:t>
            </a: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uniform</a:t>
            </a: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变量的存储位置 </a:t>
            </a:r>
          </a:p>
        </p:txBody>
      </p:sp>
      <p:sp>
        <p:nvSpPr>
          <p:cNvPr id="22" name="圆角矩形">
            <a:extLst>
              <a:ext uri="{FF2B5EF4-FFF2-40B4-BE49-F238E27FC236}">
                <a16:creationId xmlns:a16="http://schemas.microsoft.com/office/drawing/2014/main" id="{D6A4DED8-0B7E-4A1E-BD78-740630438289}"/>
              </a:ext>
            </a:extLst>
          </p:cNvPr>
          <p:cNvSpPr/>
          <p:nvPr/>
        </p:nvSpPr>
        <p:spPr>
          <a:xfrm>
            <a:off x="6015733" y="3299456"/>
            <a:ext cx="2775183" cy="145745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v0,v1,v2,v3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传入的四个分量的值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5" grpId="0" bldLvl="0" animBg="1"/>
      <p:bldP spid="16" grpId="0" bldLvl="0" animBg="1"/>
      <p:bldP spid="17" grpId="0" bldLvl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85</Words>
  <Application>Microsoft Office PowerPoint</Application>
  <PresentationFormat>全屏显示(16:9)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Meiryo</vt:lpstr>
      <vt:lpstr>微软雅黑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丽丽 成</cp:lastModifiedBy>
  <cp:revision>92</cp:revision>
  <dcterms:created xsi:type="dcterms:W3CDTF">2016-04-25T01:54:00Z</dcterms:created>
  <dcterms:modified xsi:type="dcterms:W3CDTF">2022-09-03T05:31:57Z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