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277" r:id="rId5"/>
    <p:sldId id="288" r:id="rId6"/>
    <p:sldId id="336" r:id="rId7"/>
    <p:sldId id="337" r:id="rId8"/>
    <p:sldId id="338" r:id="rId9"/>
    <p:sldId id="339" r:id="rId10"/>
    <p:sldId id="340" r:id="rId11"/>
    <p:sldId id="290" r:id="rId12"/>
    <p:sldId id="298" r:id="rId13"/>
  </p:sldIdLst>
  <p:sldSz cx="9144000" cy="5143500" type="screen16x9"/>
  <p:notesSz cx="6858000" cy="9144000"/>
  <p:custDataLst>
    <p:tags r:id="rId15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6327" autoAdjust="0"/>
  </p:normalViewPr>
  <p:slideViewPr>
    <p:cSldViewPr>
      <p:cViewPr varScale="1">
        <p:scale>
          <a:sx n="186" d="100"/>
          <a:sy n="186" d="100"/>
        </p:scale>
        <p:origin x="200" y="568"/>
      </p:cViewPr>
      <p:guideLst>
        <p:guide orient="horz" pos="15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2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OpenGL ES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语言基础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大小写敏感</a:t>
            </a: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强制分号</a:t>
            </a:r>
            <a:endParaRPr lang="zh-CN" altLang="en-US" sz="2000" u="none" strike="noStrike" kern="100" cap="none" spc="0" baseline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语言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着色器语言通过 main 函数作为程序入口，且没有任何返回值</a:t>
            </a:r>
          </a:p>
        </p:txBody>
      </p:sp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程序⼊⼝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0" y="3004185"/>
            <a:ext cx="2493010" cy="522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单行注释 //</a:t>
            </a: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多行注释 /**/</a:t>
            </a:r>
            <a:endParaRPr lang="zh-CN" altLang="en-US" sz="2000" u="none" strike="noStrike" kern="100" cap="none" spc="0" baseline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871190" y="431711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 注释</a:t>
            </a:r>
          </a:p>
        </p:txBody>
      </p:sp>
      <p:sp>
        <p:nvSpPr>
          <p:cNvPr id="27" name="圆角矩形"/>
          <p:cNvSpPr/>
          <p:nvPr/>
        </p:nvSpPr>
        <p:spPr>
          <a:xfrm>
            <a:off x="1331595" y="3580130"/>
            <a:ext cx="2787015" cy="45847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JavaScript 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2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变量的使用和赋值必须是相同类型，需要时刻注意变量的类型</a:t>
            </a:r>
          </a:p>
        </p:txBody>
      </p:sp>
      <p:sp>
        <p:nvSpPr>
          <p:cNvPr id="2" name="矩形"/>
          <p:cNvSpPr/>
          <p:nvPr/>
        </p:nvSpPr>
        <p:spPr>
          <a:xfrm>
            <a:off x="3299690" y="431711"/>
            <a:ext cx="2545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4. 强类型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语言</a:t>
            </a:r>
          </a:p>
        </p:txBody>
      </p:sp>
      <p:sp>
        <p:nvSpPr>
          <p:cNvPr id="6" name="圆角矩形"/>
          <p:cNvSpPr/>
          <p:nvPr/>
        </p:nvSpPr>
        <p:spPr>
          <a:xfrm>
            <a:off x="5160645" y="2171700"/>
            <a:ext cx="3136265" cy="2736215"/>
          </a:xfrm>
          <a:prstGeom prst="roundRect">
            <a:avLst>
              <a:gd name="adj" fmla="val 7893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35600" y="2592705"/>
            <a:ext cx="264414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float : 单精度浮点数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1259554" y="3219228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基本类型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07025" y="3347720"/>
            <a:ext cx="264414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：整型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35600" y="4083050"/>
            <a:ext cx="264414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boolean ： 布尔值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stCxn id="14" idx="3"/>
            <a:endCxn id="6" idx="1"/>
          </p:cNvCxnSpPr>
          <p:nvPr/>
        </p:nvCxnSpPr>
        <p:spPr>
          <a:xfrm>
            <a:off x="3497580" y="3540125"/>
            <a:ext cx="1663065" cy="3175"/>
          </a:xfrm>
          <a:prstGeom prst="curvedConnector2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5. 变量声明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347470"/>
            <a:ext cx="3073400" cy="902970"/>
          </a:xfrm>
          <a:prstGeom prst="rect">
            <a:avLst/>
          </a:prstGeom>
        </p:spPr>
      </p:pic>
      <p:sp>
        <p:nvSpPr>
          <p:cNvPr id="45" name="减去对角的矩形"/>
          <p:cNvSpPr/>
          <p:nvPr/>
        </p:nvSpPr>
        <p:spPr>
          <a:xfrm>
            <a:off x="5147945" y="1347470"/>
            <a:ext cx="3218815" cy="896620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声明规则同 JavaScript</a:t>
            </a:r>
            <a:endParaRPr lang="zh-CN" altLang="en-US" sz="20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467360" y="2860040"/>
            <a:ext cx="4131310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数字字母下划线</a:t>
            </a:r>
          </a:p>
        </p:txBody>
      </p:sp>
      <p:sp>
        <p:nvSpPr>
          <p:cNvPr id="8" name="矩形"/>
          <p:cNvSpPr/>
          <p:nvPr/>
        </p:nvSpPr>
        <p:spPr>
          <a:xfrm>
            <a:off x="456565" y="3862705"/>
            <a:ext cx="4131310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不能是关键字或保留字</a:t>
            </a:r>
          </a:p>
        </p:txBody>
      </p:sp>
      <p:sp>
        <p:nvSpPr>
          <p:cNvPr id="9" name="矩形"/>
          <p:cNvSpPr/>
          <p:nvPr/>
        </p:nvSpPr>
        <p:spPr>
          <a:xfrm>
            <a:off x="4587875" y="2860040"/>
            <a:ext cx="4131310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不能以数字开头</a:t>
            </a:r>
          </a:p>
        </p:txBody>
      </p:sp>
      <p:sp>
        <p:nvSpPr>
          <p:cNvPr id="10" name="矩形"/>
          <p:cNvSpPr/>
          <p:nvPr/>
        </p:nvSpPr>
        <p:spPr>
          <a:xfrm>
            <a:off x="4577080" y="3862705"/>
            <a:ext cx="4530725" cy="8509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不能以 gl_、 webgl_、_webgl_ 作为开头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9678" y="1497431"/>
            <a:ext cx="8229600" cy="5073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int() 此方法将数据转换为整型</a:t>
            </a:r>
          </a:p>
        </p:txBody>
      </p:sp>
      <p:sp>
        <p:nvSpPr>
          <p:cNvPr id="93" name="矩形"/>
          <p:cNvSpPr/>
          <p:nvPr/>
        </p:nvSpPr>
        <p:spPr>
          <a:xfrm>
            <a:off x="969678" y="2467710"/>
            <a:ext cx="8229600" cy="5073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float() 转为浮点型</a:t>
            </a:r>
            <a:endParaRPr lang="zh-CN" altLang="en-US" sz="2000" u="none" strike="noStrike" kern="100" cap="none" spc="0" baseline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918690" y="431711"/>
            <a:ext cx="3307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6. 类型和类型转换</a:t>
            </a:r>
          </a:p>
        </p:txBody>
      </p:sp>
      <p:sp>
        <p:nvSpPr>
          <p:cNvPr id="3" name="矩形"/>
          <p:cNvSpPr/>
          <p:nvPr/>
        </p:nvSpPr>
        <p:spPr>
          <a:xfrm>
            <a:off x="969678" y="3437355"/>
            <a:ext cx="8229600" cy="5073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bool() 转为布尔值</a:t>
            </a:r>
            <a:endParaRPr lang="zh-CN" altLang="en-US" sz="2000" u="none" strike="noStrike" kern="100" cap="none" spc="0" baseline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/>
          <p:nvPr/>
        </p:nvSpPr>
        <p:spPr>
          <a:xfrm>
            <a:off x="3680690" y="417106"/>
            <a:ext cx="1783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7. 运算符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DB0C75-E7CF-A748-A7FE-17CB71EB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90" y="995222"/>
            <a:ext cx="3024420" cy="37073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</TotalTime>
  <Words>152</Words>
  <Application>Microsoft Macintosh PowerPoint</Application>
  <PresentationFormat>全屏显示(16:9)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98</cp:revision>
  <dcterms:created xsi:type="dcterms:W3CDTF">2016-04-25T01:54:00Z</dcterms:created>
  <dcterms:modified xsi:type="dcterms:W3CDTF">2022-09-27T09:13:56Z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E238F0F3E59140F8992C8307CC12FFFB</vt:lpwstr>
  </property>
</Properties>
</file>