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4"/>
  </p:notesMasterIdLst>
  <p:sldIdLst>
    <p:sldId id="277" r:id="rId5"/>
    <p:sldId id="318" r:id="rId6"/>
    <p:sldId id="336" r:id="rId7"/>
    <p:sldId id="338" r:id="rId8"/>
    <p:sldId id="339" r:id="rId9"/>
    <p:sldId id="340" r:id="rId10"/>
    <p:sldId id="288" r:id="rId11"/>
    <p:sldId id="337" r:id="rId12"/>
    <p:sldId id="298" r:id="rId13"/>
  </p:sldIdLst>
  <p:sldSz cx="9144000" cy="5143500" type="screen16x9"/>
  <p:notesSz cx="6858000" cy="9144000"/>
  <p:custDataLst>
    <p:tags r:id="rId15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矢量和矩阵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870555" y="397421"/>
            <a:ext cx="1402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</a:t>
            </a:r>
            <a:r>
              <a:rPr 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矢量</a:t>
            </a:r>
          </a:p>
        </p:txBody>
      </p:sp>
      <p:sp>
        <p:nvSpPr>
          <p:cNvPr id="91" name="矩形"/>
          <p:cNvSpPr/>
          <p:nvPr/>
        </p:nvSpPr>
        <p:spPr>
          <a:xfrm>
            <a:off x="467183" y="149171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vec2、vec3、vec4 具有 2，3，4 个浮点数元素的矢量</a:t>
            </a:r>
            <a:endParaRPr lang="en-US" altLang="zh-CN" sz="2000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462949" y="342841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bvec2、bvec3、bvec4 具有 2，3，4 个布尔值元素的</a:t>
            </a:r>
            <a:r>
              <a:rPr lang="zh-CN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矢量</a:t>
            </a:r>
            <a:r>
              <a:rPr lang="en-US" altLang="zh-CN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</a:t>
            </a:r>
            <a:endParaRPr lang="en-US" altLang="zh-CN" sz="2000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467393" y="248939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ivec2、ivec3、ivec4 具有 2，3，4 个整型元素的矢量</a:t>
            </a:r>
            <a:endParaRPr lang="zh-CN" altLang="en-US" sz="2000" b="1" u="none" strike="noStrike" kern="1200" cap="none" spc="0" baseline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870555" y="397421"/>
            <a:ext cx="1402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赋值</a:t>
            </a:r>
          </a:p>
        </p:txBody>
      </p:sp>
      <p:sp>
        <p:nvSpPr>
          <p:cNvPr id="91" name="矩形"/>
          <p:cNvSpPr/>
          <p:nvPr/>
        </p:nvSpPr>
        <p:spPr>
          <a:xfrm>
            <a:off x="467183" y="149171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需要通过 </a:t>
            </a:r>
            <a:r>
              <a:rPr lang="zh-CN" altLang="en-US" sz="2000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构造函数</a:t>
            </a: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来进⾏赋值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148330"/>
            <a:ext cx="7546340" cy="446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2727555" y="397421"/>
            <a:ext cx="3688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</a:t>
            </a:r>
            <a:r>
              <a:rPr 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访问</a:t>
            </a:r>
            <a:r>
              <a:rPr 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矢量里</a:t>
            </a:r>
            <a:r>
              <a:rPr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的分量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" name="圆角矩形"/>
          <p:cNvSpPr/>
          <p:nvPr/>
        </p:nvSpPr>
        <p:spPr>
          <a:xfrm>
            <a:off x="3750945" y="1648460"/>
            <a:ext cx="5101590" cy="2736215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58920" y="2277416"/>
            <a:ext cx="4485640" cy="4006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x, y, z, w 访问顶点坐标的分量</a:t>
            </a:r>
          </a:p>
        </p:txBody>
      </p:sp>
      <p:sp>
        <p:nvSpPr>
          <p:cNvPr id="14" name="圆角矩形"/>
          <p:cNvSpPr/>
          <p:nvPr/>
        </p:nvSpPr>
        <p:spPr>
          <a:xfrm>
            <a:off x="588011" y="2687319"/>
            <a:ext cx="1319620" cy="676541"/>
          </a:xfrm>
          <a:prstGeom prst="roundRect">
            <a:avLst>
              <a:gd name="adj" fmla="val 1112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zh-CN" altLang="en-US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访问分量</a:t>
            </a:r>
            <a:endParaRPr lang="zh-CN" altLang="en-US" sz="2000" b="1" u="none" strike="noStrike" kern="1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58920" y="3363860"/>
            <a:ext cx="4485640" cy="4006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s, t, p, q 访问纹理坐标分量</a:t>
            </a:r>
          </a:p>
        </p:txBody>
      </p:sp>
      <p:cxnSp>
        <p:nvCxnSpPr>
          <p:cNvPr id="20" name="直线连接线"/>
          <p:cNvCxnSpPr>
            <a:cxnSpLocks/>
            <a:stCxn id="14" idx="3"/>
            <a:endCxn id="6" idx="1"/>
          </p:cNvCxnSpPr>
          <p:nvPr/>
        </p:nvCxnSpPr>
        <p:spPr>
          <a:xfrm flipV="1">
            <a:off x="1907631" y="3016568"/>
            <a:ext cx="1843314" cy="9022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4" grpId="0" bldLvl="0" animBg="1"/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2727555" y="397421"/>
            <a:ext cx="3688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</a:t>
            </a:r>
            <a:r>
              <a:rPr 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访问</a:t>
            </a:r>
            <a:r>
              <a:rPr 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矢量里</a:t>
            </a:r>
            <a:r>
              <a:rPr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的分量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90" y="1707515"/>
            <a:ext cx="6660515" cy="2451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2727555" y="397421"/>
            <a:ext cx="3688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</a:t>
            </a:r>
            <a:r>
              <a:rPr 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矢量里</a:t>
            </a:r>
            <a:r>
              <a:rPr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的分量</a:t>
            </a:r>
            <a:endParaRPr 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1" name="矩形"/>
          <p:cNvSpPr/>
          <p:nvPr/>
        </p:nvSpPr>
        <p:spPr>
          <a:xfrm>
            <a:off x="467183" y="149171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也可以通过混合的方式获取多个值，获取到的是⼀个新的矢量内容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265" y="2355850"/>
            <a:ext cx="5663565" cy="222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71190" y="431711"/>
            <a:ext cx="1402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4</a:t>
            </a:r>
            <a:r>
              <a:rPr 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矩阵</a:t>
            </a:r>
          </a:p>
        </p:txBody>
      </p:sp>
      <p:sp>
        <p:nvSpPr>
          <p:cNvPr id="3" name="矩形"/>
          <p:cNvSpPr/>
          <p:nvPr/>
        </p:nvSpPr>
        <p:spPr>
          <a:xfrm>
            <a:off x="467183" y="170698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mat2、mat3、mat4 2 * 2， 3 * 3， 4 * 4 的浮点数元素矩阵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870555" y="397421"/>
            <a:ext cx="1402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4</a:t>
            </a:r>
            <a:r>
              <a:rPr 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赋值</a:t>
            </a:r>
          </a:p>
        </p:txBody>
      </p:sp>
      <p:sp>
        <p:nvSpPr>
          <p:cNvPr id="91" name="矩形"/>
          <p:cNvSpPr/>
          <p:nvPr/>
        </p:nvSpPr>
        <p:spPr>
          <a:xfrm>
            <a:off x="467183" y="149171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矩阵入参，</a:t>
            </a:r>
            <a:r>
              <a:rPr lang="zh-CN" altLang="en-US" sz="2000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注意：矩阵参数是列主序的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485" y="2211705"/>
            <a:ext cx="4307205" cy="2592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19</TotalTime>
  <Words>184</Words>
  <Application>Microsoft Macintosh PowerPoint</Application>
  <PresentationFormat>全屏显示(16:9)</PresentationFormat>
  <Paragraphs>27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96</cp:revision>
  <dcterms:created xsi:type="dcterms:W3CDTF">2016-04-25T01:54:00Z</dcterms:created>
  <dcterms:modified xsi:type="dcterms:W3CDTF">2022-09-27T10:09:34Z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E238F0F3E59140F8992C8307CC12FFFB</vt:lpwstr>
  </property>
</Properties>
</file>