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1"/>
  </p:notesMasterIdLst>
  <p:sldIdLst>
    <p:sldId id="277" r:id="rId5"/>
    <p:sldId id="288" r:id="rId6"/>
    <p:sldId id="336" r:id="rId7"/>
    <p:sldId id="337" r:id="rId8"/>
    <p:sldId id="339" r:id="rId9"/>
    <p:sldId id="298" r:id="rId10"/>
  </p:sldIdLst>
  <p:sldSz cx="9144000" cy="5143500" type="screen16x9"/>
  <p:notesSz cx="6858000" cy="9144000"/>
  <p:custDataLst>
    <p:tags r:id="rId12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3" autoAdjust="0"/>
    <p:restoredTop sz="96327" autoAdjust="0"/>
  </p:normalViewPr>
  <p:slideViewPr>
    <p:cSldViewPr>
      <p:cViewPr varScale="1">
        <p:scale>
          <a:sx n="209" d="100"/>
          <a:sy n="209" d="100"/>
        </p:scale>
        <p:origin x="720" y="184"/>
      </p:cViewPr>
      <p:guideLst>
        <p:guide orient="horz" pos="15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2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纹理取样器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/>
          <p:nvPr/>
        </p:nvSpPr>
        <p:spPr>
          <a:xfrm>
            <a:off x="827480" y="1412875"/>
            <a:ext cx="8183245" cy="11588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取样器有两种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sampler2D</a:t>
            </a:r>
            <a:r>
              <a:rPr lang="en-US" altLang="zh-CN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 samplerCube</a:t>
            </a:r>
            <a:endParaRPr lang="zh-CN" altLang="en-US" sz="2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299690" y="431711"/>
            <a:ext cx="2545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取样器介绍</a:t>
            </a: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0BE73D0A-A3D4-AAB5-89C4-5F8A9B53EC18}"/>
              </a:ext>
            </a:extLst>
          </p:cNvPr>
          <p:cNvSpPr/>
          <p:nvPr/>
        </p:nvSpPr>
        <p:spPr>
          <a:xfrm>
            <a:off x="827480" y="2643760"/>
            <a:ext cx="8183245" cy="5880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只能声明为 uniform 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64348" y="431711"/>
            <a:ext cx="141577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声明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7F35AC-0D58-63A1-0A07-49DF5DF69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0" y="1803400"/>
            <a:ext cx="3644900" cy="153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094672" y="411450"/>
            <a:ext cx="295465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二维纹理使用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2395AF-856F-C747-CBDE-8F80F7791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14" y="1349576"/>
            <a:ext cx="5383771" cy="33824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02312" y="411450"/>
            <a:ext cx="33393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4</a:t>
            </a: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立方体纹理使用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2F9408-855A-D5C9-2503-9CFD9B4E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245" y="1347580"/>
            <a:ext cx="6115509" cy="357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7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20</TotalTime>
  <Words>41</Words>
  <Application>Microsoft Macintosh PowerPoint</Application>
  <PresentationFormat>全屏显示(16:9)</PresentationFormat>
  <Paragraphs>13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107</cp:revision>
  <dcterms:created xsi:type="dcterms:W3CDTF">2016-04-25T01:54:00Z</dcterms:created>
  <dcterms:modified xsi:type="dcterms:W3CDTF">2022-09-27T15:18:32Z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E238F0F3E59140F8992C8307CC12FFFB</vt:lpwstr>
  </property>
</Properties>
</file>