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0"/>
  </p:notesMasterIdLst>
  <p:sldIdLst>
    <p:sldId id="277" r:id="rId5"/>
    <p:sldId id="288" r:id="rId6"/>
    <p:sldId id="336" r:id="rId7"/>
    <p:sldId id="337" r:id="rId8"/>
    <p:sldId id="298" r:id="rId9"/>
  </p:sldIdLst>
  <p:sldSz cx="9144000" cy="5143500" type="screen16x9"/>
  <p:notesSz cx="6858000" cy="9144000"/>
  <p:custDataLst>
    <p:tags r:id="rId11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2022/9/27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分支和循环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970103" y="148663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if() {} 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 </a:t>
            </a:r>
            <a:r>
              <a:rPr lang="zh-CN" altLang="en-US" sz="2000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 (){} else{}</a:t>
            </a:r>
            <a:r>
              <a:rPr lang="en-US" altLang="zh-CN" sz="2000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u="none" strike="noStrike" kern="1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endParaRPr lang="zh-CN" altLang="en-US" sz="2000" b="1" u="none" strike="noStrike" kern="1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971584" y="3508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switch……case</a:t>
            </a:r>
            <a:r>
              <a:rPr lang="en-US" altLang="zh-CN" sz="2000" u="none" strike="noStrike" kern="1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  </a:t>
            </a:r>
            <a:r>
              <a:rPr lang="en-US" altLang="zh-CN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                   </a:t>
            </a:r>
            <a:endParaRPr lang="en-US" altLang="zh-CN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969678" y="2489393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 () {} else if () {} else {}</a:t>
            </a:r>
            <a:r>
              <a:rPr lang="en-US" altLang="zh-CN" sz="2000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</a:t>
            </a:r>
            <a:endParaRPr lang="en-US" altLang="zh-CN" sz="2000" b="1" kern="1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490190" y="431711"/>
            <a:ext cx="2164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 </a:t>
            </a:r>
            <a:r>
              <a:rPr lang="zh-CN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分支</a:t>
            </a: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逻辑</a:t>
            </a:r>
            <a:endParaRPr lang="zh-CN" altLang="en-US" sz="2000" u="none" strike="noStrike" kern="100" cap="none" spc="0" baseline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9" name="圆角矩形"/>
          <p:cNvSpPr/>
          <p:nvPr/>
        </p:nvSpPr>
        <p:spPr>
          <a:xfrm>
            <a:off x="5003800" y="2247900"/>
            <a:ext cx="3144520" cy="647700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用法和 javascript 相同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93" grpId="0"/>
      <p:bldP spid="39" grpId="0" animBg="1"/>
      <p:bldP spid="3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490190" y="431711"/>
            <a:ext cx="2164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 循环语句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21CFAA-0073-00A4-B756-FF1768207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550" y="1491600"/>
            <a:ext cx="2374900" cy="157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970103" y="148663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>
                <a:latin typeface="微软雅黑" panose="020B0503020204020204" charset="-122"/>
                <a:ea typeface="微软雅黑" panose="020B0503020204020204" charset="-122"/>
              </a:rPr>
              <a:t>continue</a:t>
            </a:r>
          </a:p>
        </p:txBody>
      </p:sp>
      <p:sp>
        <p:nvSpPr>
          <p:cNvPr id="92" name="矩形"/>
          <p:cNvSpPr/>
          <p:nvPr/>
        </p:nvSpPr>
        <p:spPr>
          <a:xfrm>
            <a:off x="971584" y="365193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discard</a:t>
            </a:r>
            <a:r>
              <a:rPr lang="en-US" altLang="zh-CN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                  </a:t>
            </a:r>
            <a:endParaRPr lang="en-US" altLang="zh-CN" sz="2000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969678" y="2561148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break</a:t>
            </a:r>
            <a:endParaRPr lang="zh-CN" altLang="en-US" sz="2000" b="1" u="none" strike="noStrike" kern="1200" cap="none" spc="0" baseline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490190" y="431711"/>
            <a:ext cx="2164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3. 跳出循环</a:t>
            </a:r>
          </a:p>
        </p:txBody>
      </p:sp>
      <p:sp>
        <p:nvSpPr>
          <p:cNvPr id="39" name="圆角矩形"/>
          <p:cNvSpPr/>
          <p:nvPr/>
        </p:nvSpPr>
        <p:spPr>
          <a:xfrm>
            <a:off x="4356100" y="1348105"/>
            <a:ext cx="3829685" cy="1003935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continue、 break 的使用方法和 JavaScript 中相同</a:t>
            </a:r>
          </a:p>
        </p:txBody>
      </p:sp>
      <p:sp>
        <p:nvSpPr>
          <p:cNvPr id="3" name="圆角矩形"/>
          <p:cNvSpPr/>
          <p:nvPr/>
        </p:nvSpPr>
        <p:spPr>
          <a:xfrm>
            <a:off x="4356100" y="2901950"/>
            <a:ext cx="3829685" cy="1457325"/>
          </a:xfrm>
          <a:prstGeom prst="roundRect">
            <a:avLst>
              <a:gd name="adj" fmla="val 9629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discard </a:t>
            </a:r>
            <a:r>
              <a:rPr lang="zh-CN" altLang="en-US" sz="2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只能在片元着色器中使用</a:t>
            </a:r>
            <a:r>
              <a:rPr lang="zh-CN" altLang="en-US" sz="2000" b="1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，表示</a:t>
            </a:r>
            <a:r>
              <a:rPr lang="zh-CN" altLang="en-US" sz="2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放弃当前片元直接处理下一个片元</a:t>
            </a:r>
            <a:r>
              <a:rPr lang="zh-CN" altLang="en-US" sz="2000" b="1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39" grpId="0" bldLvl="0" animBg="1"/>
      <p:bldP spid="39" grpId="1" animBg="1"/>
      <p:bldP spid="3" grpId="0" bldLvl="0" animBg="1"/>
      <p:bldP spid="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7</TotalTime>
  <Words>92</Words>
  <Application>Microsoft Macintosh PowerPoint</Application>
  <PresentationFormat>全屏显示(16:9)</PresentationFormat>
  <Paragraphs>18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微软雅黑</vt:lpstr>
      <vt:lpstr>Meiryo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100</cp:revision>
  <dcterms:created xsi:type="dcterms:W3CDTF">2016-04-25T01:54:00Z</dcterms:created>
  <dcterms:modified xsi:type="dcterms:W3CDTF">2022-09-27T15:19:27Z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E238F0F3E59140F8992C8307CC12FFFB</vt:lpwstr>
  </property>
</Properties>
</file>