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88" r:id="rId6"/>
    <p:sldId id="298" r:id="rId7"/>
  </p:sldIdLst>
  <p:sldSz cx="9144000" cy="5143500" type="screen16x9"/>
  <p:notesSz cx="6858000" cy="9144000"/>
  <p:custDataLst>
    <p:tags r:id="rId9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GLSL ES 中的函数声明类似于</a:t>
            </a:r>
            <a:r>
              <a:rPr lang="zh-CN" altLang="en-US" sz="2000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c 语言</a:t>
            </a:r>
          </a:p>
        </p:txBody>
      </p:sp>
      <p:sp>
        <p:nvSpPr>
          <p:cNvPr id="2" name="矩形"/>
          <p:cNvSpPr/>
          <p:nvPr/>
        </p:nvSpPr>
        <p:spPr>
          <a:xfrm>
            <a:off x="4099790" y="431711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931795"/>
            <a:ext cx="2642870" cy="1125855"/>
          </a:xfrm>
          <a:prstGeom prst="rect">
            <a:avLst/>
          </a:prstGeom>
        </p:spPr>
      </p:pic>
      <p:sp>
        <p:nvSpPr>
          <p:cNvPr id="53" name="右箭头"/>
          <p:cNvSpPr/>
          <p:nvPr/>
        </p:nvSpPr>
        <p:spPr>
          <a:xfrm>
            <a:off x="3181985" y="3364230"/>
            <a:ext cx="1236345" cy="224155"/>
          </a:xfrm>
          <a:prstGeom prst="rightArrow">
            <a:avLst>
              <a:gd name="adj1" fmla="val 0"/>
              <a:gd name="adj2" fmla="val 9206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45" y="2496185"/>
            <a:ext cx="4017010" cy="187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16</Words>
  <Application>Microsoft Macintosh PowerPoint</Application>
  <PresentationFormat>全屏显示(16:9)</PresentationFormat>
  <Paragraphs>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2022-09-27T15:24:16Z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E238F0F3E59140F8992C8307CC12FFFB</vt:lpwstr>
  </property>
</Properties>
</file>