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sldIdLst>
    <p:sldId id="277" r:id="rId5"/>
    <p:sldId id="299" r:id="rId6"/>
    <p:sldId id="337" r:id="rId7"/>
    <p:sldId id="338" r:id="rId8"/>
    <p:sldId id="339" r:id="rId9"/>
    <p:sldId id="340" r:id="rId10"/>
    <p:sldId id="341" r:id="rId11"/>
    <p:sldId id="345" r:id="rId12"/>
    <p:sldId id="346" r:id="rId13"/>
    <p:sldId id="298" r:id="rId14"/>
  </p:sldIdLst>
  <p:sldSz cx="9144000" cy="5143500" type="screen16x9"/>
  <p:notesSz cx="6858000" cy="9144000"/>
  <p:custDataLst>
    <p:tags r:id="rId16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2022/9/27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files/opengles_shading_language.pdf" TargetMode="Externa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内置函数介绍</a:t>
            </a:r>
            <a:endParaRPr lang="en-US" altLang="zh-CN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245563" y="2294859"/>
            <a:ext cx="86525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GLSL ES </a:t>
            </a:r>
            <a:r>
              <a:rPr lang="zh-CN" sz="30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里</a:t>
            </a:r>
            <a:r>
              <a:rPr sz="30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提供了较多的内置函数，可以直接</a:t>
            </a:r>
            <a:r>
              <a:rPr lang="zh-CN" sz="30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718383" y="35874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内置函数</a:t>
            </a:r>
          </a:p>
        </p:txBody>
      </p:sp>
      <p:sp>
        <p:nvSpPr>
          <p:cNvPr id="6" name="圆角矩形"/>
          <p:cNvSpPr/>
          <p:nvPr/>
        </p:nvSpPr>
        <p:spPr>
          <a:xfrm>
            <a:off x="4427855" y="1989455"/>
            <a:ext cx="3353435" cy="1885315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92345" y="2265045"/>
            <a:ext cx="2655570" cy="4006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radians</a:t>
            </a:r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角度</a:t>
            </a:r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转弧度</a:t>
            </a:r>
          </a:p>
        </p:txBody>
      </p:sp>
      <p:sp>
        <p:nvSpPr>
          <p:cNvPr id="14" name="圆角矩形"/>
          <p:cNvSpPr/>
          <p:nvPr/>
        </p:nvSpPr>
        <p:spPr>
          <a:xfrm>
            <a:off x="455009" y="2611533"/>
            <a:ext cx="2237903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角度函数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19015" y="3179445"/>
            <a:ext cx="2655570" cy="40068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degress</a:t>
            </a:r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弧度转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角度</a:t>
            </a:r>
          </a:p>
        </p:txBody>
      </p:sp>
      <p:cxnSp>
        <p:nvCxnSpPr>
          <p:cNvPr id="20" name="直线连接线"/>
          <p:cNvCxnSpPr>
            <a:stCxn id="14" idx="3"/>
            <a:endCxn id="6" idx="1"/>
          </p:cNvCxnSpPr>
          <p:nvPr/>
        </p:nvCxnSpPr>
        <p:spPr>
          <a:xfrm>
            <a:off x="2693035" y="2932430"/>
            <a:ext cx="1734820" cy="3175"/>
          </a:xfrm>
          <a:prstGeom prst="curvedConnector2">
            <a:avLst/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4" grpId="0" bldLvl="0" animBg="1"/>
      <p:bldP spid="1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718383" y="35874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内置函数</a:t>
            </a:r>
          </a:p>
        </p:txBody>
      </p:sp>
      <p:sp>
        <p:nvSpPr>
          <p:cNvPr id="6" name="圆角矩形"/>
          <p:cNvSpPr/>
          <p:nvPr/>
        </p:nvSpPr>
        <p:spPr>
          <a:xfrm>
            <a:off x="5002530" y="1090295"/>
            <a:ext cx="2440940" cy="3683635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>
              <a:lnSpc>
                <a:spcPct val="19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sin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正弦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9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cos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余弦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9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正切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9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asin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反正弦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9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acos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反余弦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9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atan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反正切</a:t>
            </a:r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圆角矩形"/>
          <p:cNvSpPr/>
          <p:nvPr/>
        </p:nvSpPr>
        <p:spPr>
          <a:xfrm>
            <a:off x="1290320" y="2611755"/>
            <a:ext cx="1905000" cy="640715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三角函数</a:t>
            </a:r>
          </a:p>
        </p:txBody>
      </p:sp>
      <p:cxnSp>
        <p:nvCxnSpPr>
          <p:cNvPr id="20" name="直线连接线"/>
          <p:cNvCxnSpPr>
            <a:stCxn id="14" idx="3"/>
            <a:endCxn id="6" idx="1"/>
          </p:cNvCxnSpPr>
          <p:nvPr/>
        </p:nvCxnSpPr>
        <p:spPr>
          <a:xfrm>
            <a:off x="3195320" y="2932430"/>
            <a:ext cx="1807210" cy="3175"/>
          </a:xfrm>
          <a:prstGeom prst="curvedConnector2">
            <a:avLst/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718383" y="35874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内置函数</a:t>
            </a:r>
          </a:p>
        </p:txBody>
      </p:sp>
      <p:sp>
        <p:nvSpPr>
          <p:cNvPr id="6" name="圆角矩形"/>
          <p:cNvSpPr/>
          <p:nvPr/>
        </p:nvSpPr>
        <p:spPr>
          <a:xfrm>
            <a:off x="4286250" y="1332230"/>
            <a:ext cx="3728085" cy="3261360"/>
          </a:xfrm>
          <a:prstGeom prst="roundRect">
            <a:avLst>
              <a:gd name="adj" fmla="val 619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>
              <a:lnSpc>
                <a:spcPct val="20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pow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次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</a:t>
            </a:r>
          </a:p>
          <a:p>
            <a:pPr algn="ctr">
              <a:lnSpc>
                <a:spcPct val="20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自然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质数</a:t>
            </a:r>
          </a:p>
          <a:p>
            <a:pPr algn="ctr">
              <a:lnSpc>
                <a:spcPct val="20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log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对数</a:t>
            </a:r>
          </a:p>
          <a:p>
            <a:pPr algn="ctr">
              <a:lnSpc>
                <a:spcPct val="20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sqrt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开平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20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inversesqrt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开平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的倒数</a:t>
            </a:r>
          </a:p>
        </p:txBody>
      </p:sp>
      <p:sp>
        <p:nvSpPr>
          <p:cNvPr id="14" name="圆角矩形"/>
          <p:cNvSpPr/>
          <p:nvPr/>
        </p:nvSpPr>
        <p:spPr>
          <a:xfrm>
            <a:off x="572770" y="2642235"/>
            <a:ext cx="1905000" cy="640715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指数函数</a:t>
            </a:r>
          </a:p>
        </p:txBody>
      </p:sp>
      <p:cxnSp>
        <p:nvCxnSpPr>
          <p:cNvPr id="20" name="直线连接线"/>
          <p:cNvCxnSpPr>
            <a:stCxn id="14" idx="3"/>
            <a:endCxn id="6" idx="1"/>
          </p:cNvCxnSpPr>
          <p:nvPr/>
        </p:nvCxnSpPr>
        <p:spPr>
          <a:xfrm>
            <a:off x="2477770" y="2962910"/>
            <a:ext cx="1808480" cy="3175"/>
          </a:xfrm>
          <a:prstGeom prst="curvedConnector2">
            <a:avLst/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718383" y="35874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内置函数</a:t>
            </a:r>
          </a:p>
        </p:txBody>
      </p:sp>
      <p:sp>
        <p:nvSpPr>
          <p:cNvPr id="6" name="圆角矩形"/>
          <p:cNvSpPr/>
          <p:nvPr/>
        </p:nvSpPr>
        <p:spPr>
          <a:xfrm>
            <a:off x="5003800" y="1059180"/>
            <a:ext cx="2883535" cy="3926205"/>
          </a:xfrm>
          <a:prstGeom prst="roundRect">
            <a:avLst>
              <a:gd name="adj" fmla="val 9203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 latinLnBrk="0">
              <a:lnSpc>
                <a:spcPct val="14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绝对值</a:t>
            </a:r>
          </a:p>
          <a:p>
            <a:pPr algn="ctr" latinLnBrk="0">
              <a:lnSpc>
                <a:spcPct val="14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最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小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</a:p>
          <a:p>
            <a:pPr algn="ctr" latinLnBrk="0">
              <a:lnSpc>
                <a:spcPct val="14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max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最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大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</a:p>
          <a:p>
            <a:pPr algn="ctr" latinLnBrk="0">
              <a:lnSpc>
                <a:spcPct val="14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mod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取余数</a:t>
            </a:r>
          </a:p>
          <a:p>
            <a:pPr algn="ctr" latinLnBrk="0">
              <a:lnSpc>
                <a:spcPct val="14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sign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取符号</a:t>
            </a:r>
          </a:p>
          <a:p>
            <a:pPr algn="ctr" latinLnBrk="0">
              <a:lnSpc>
                <a:spcPct val="14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floor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向下取整</a:t>
            </a:r>
          </a:p>
          <a:p>
            <a:pPr algn="ctr" latinLnBrk="0">
              <a:lnSpc>
                <a:spcPct val="14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ceil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向上取整</a:t>
            </a:r>
          </a:p>
          <a:p>
            <a:pPr algn="ctr" latinLnBrk="0">
              <a:lnSpc>
                <a:spcPct val="14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clamp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限定范围</a:t>
            </a:r>
          </a:p>
          <a:p>
            <a:pPr algn="ctr" latinLnBrk="0">
              <a:lnSpc>
                <a:spcPct val="140000"/>
              </a:lnSpc>
            </a:pP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fract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获取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小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数部分</a:t>
            </a:r>
          </a:p>
        </p:txBody>
      </p:sp>
      <p:sp>
        <p:nvSpPr>
          <p:cNvPr id="14" name="圆角矩形"/>
          <p:cNvSpPr/>
          <p:nvPr/>
        </p:nvSpPr>
        <p:spPr>
          <a:xfrm>
            <a:off x="1291590" y="2701925"/>
            <a:ext cx="1905000" cy="640715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通用函数</a:t>
            </a:r>
          </a:p>
        </p:txBody>
      </p:sp>
      <p:cxnSp>
        <p:nvCxnSpPr>
          <p:cNvPr id="20" name="直线连接线"/>
          <p:cNvCxnSpPr>
            <a:stCxn id="14" idx="3"/>
            <a:endCxn id="6" idx="1"/>
          </p:cNvCxnSpPr>
          <p:nvPr/>
        </p:nvCxnSpPr>
        <p:spPr>
          <a:xfrm>
            <a:off x="3196590" y="3022600"/>
            <a:ext cx="1807210" cy="3175"/>
          </a:xfrm>
          <a:prstGeom prst="curvedConnector2">
            <a:avLst/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718383" y="35874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内置函数</a:t>
            </a:r>
          </a:p>
        </p:txBody>
      </p:sp>
      <p:sp>
        <p:nvSpPr>
          <p:cNvPr id="6" name="圆角矩形"/>
          <p:cNvSpPr/>
          <p:nvPr/>
        </p:nvSpPr>
        <p:spPr>
          <a:xfrm>
            <a:off x="3718383" y="1131550"/>
            <a:ext cx="5174217" cy="36005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>
              <a:lnSpc>
                <a:spcPct val="19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ength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(x)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计算向量 </a:t>
            </a:r>
            <a:r>
              <a:rPr lang="e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的长度</a:t>
            </a:r>
            <a:endParaRPr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9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istance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x,y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计算向量</a:t>
            </a:r>
            <a:r>
              <a:rPr lang="e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xy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之间的距离</a:t>
            </a:r>
            <a:endParaRPr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9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ot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x,y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计算向量 </a:t>
            </a:r>
            <a:r>
              <a:rPr lang="en" altLang="zh-C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xy</a:t>
            </a:r>
            <a:r>
              <a:rPr lang="e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的点积</a:t>
            </a:r>
            <a:endParaRPr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9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ross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x,y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计算向量 </a:t>
            </a:r>
            <a:r>
              <a:rPr lang="en" altLang="zh-C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xy</a:t>
            </a:r>
            <a:r>
              <a:rPr lang="e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的差积</a:t>
            </a:r>
            <a:endParaRPr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9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ormalize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(x)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返回方向同</a:t>
            </a:r>
            <a:r>
              <a:rPr lang="e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长度为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的向量</a:t>
            </a:r>
            <a:endParaRPr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圆角矩形"/>
          <p:cNvSpPr/>
          <p:nvPr/>
        </p:nvSpPr>
        <p:spPr>
          <a:xfrm>
            <a:off x="899490" y="2611442"/>
            <a:ext cx="1905000" cy="640715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几何函数</a:t>
            </a:r>
          </a:p>
        </p:txBody>
      </p:sp>
      <p:cxnSp>
        <p:nvCxnSpPr>
          <p:cNvPr id="20" name="直线连接线"/>
          <p:cNvCxnSpPr>
            <a:cxnSpLocks/>
            <a:stCxn id="14" idx="3"/>
            <a:endCxn id="6" idx="1"/>
          </p:cNvCxnSpPr>
          <p:nvPr/>
        </p:nvCxnSpPr>
        <p:spPr>
          <a:xfrm>
            <a:off x="2804490" y="2931800"/>
            <a:ext cx="913893" cy="1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718383" y="35874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内置函数</a:t>
            </a:r>
          </a:p>
        </p:txBody>
      </p:sp>
      <p:sp>
        <p:nvSpPr>
          <p:cNvPr id="6" name="圆角矩形"/>
          <p:cNvSpPr/>
          <p:nvPr/>
        </p:nvSpPr>
        <p:spPr>
          <a:xfrm>
            <a:off x="3491850" y="1563611"/>
            <a:ext cx="4598050" cy="2734070"/>
          </a:xfrm>
          <a:prstGeom prst="roundRect">
            <a:avLst>
              <a:gd name="adj" fmla="val 941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endParaRPr lang="en-US" altLang="ja-JP" sz="2000" b="1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30479" y="1825830"/>
            <a:ext cx="4040982" cy="40111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any</a:t>
            </a:r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矢量的</a:t>
            </a:r>
            <a:r>
              <a:rPr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任意⼀个元素为true</a:t>
            </a:r>
            <a:endParaRPr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"/>
          <p:cNvSpPr/>
          <p:nvPr/>
        </p:nvSpPr>
        <p:spPr>
          <a:xfrm>
            <a:off x="539440" y="2622836"/>
            <a:ext cx="2237903" cy="641019"/>
          </a:xfrm>
          <a:prstGeom prst="roundRect">
            <a:avLst>
              <a:gd name="adj" fmla="val 4611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矢量函数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30479" y="2715465"/>
            <a:ext cx="4040982" cy="40111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all</a:t>
            </a:r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矢量</a:t>
            </a:r>
            <a:r>
              <a:rPr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所有元素为true</a:t>
            </a:r>
            <a:endParaRPr 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0" name="直线连接线"/>
          <p:cNvCxnSpPr>
            <a:cxnSpLocks/>
            <a:stCxn id="14" idx="3"/>
            <a:endCxn id="6" idx="1"/>
          </p:cNvCxnSpPr>
          <p:nvPr/>
        </p:nvCxnSpPr>
        <p:spPr>
          <a:xfrm flipV="1">
            <a:off x="2777343" y="2930646"/>
            <a:ext cx="714507" cy="12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2" name="Rounded Rectangle 14"/>
          <p:cNvSpPr/>
          <p:nvPr/>
        </p:nvSpPr>
        <p:spPr>
          <a:xfrm>
            <a:off x="3834924" y="3620975"/>
            <a:ext cx="4040982" cy="40111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not</a:t>
            </a:r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逐元素取补</a:t>
            </a:r>
            <a:endParaRPr 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4" grpId="0" bldLvl="0" animBg="1"/>
      <p:bldP spid="15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952888" y="2294859"/>
            <a:ext cx="7237879" cy="5847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可以通过</a:t>
            </a:r>
            <a:r>
              <a:rPr lang="zh-CN" altLang="en-US" sz="3200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着色器文档</a:t>
            </a:r>
            <a:r>
              <a:rPr lang="zh-CN" altLang="en-US" sz="3000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查看更多着色器内容</a:t>
            </a:r>
          </a:p>
        </p:txBody>
      </p:sp>
    </p:spTree>
    <p:extLst>
      <p:ext uri="{BB962C8B-B14F-4D97-AF65-F5344CB8AC3E}">
        <p14:creationId xmlns:p14="http://schemas.microsoft.com/office/powerpoint/2010/main" val="2534313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13</TotalTime>
  <Words>188</Words>
  <Application>Microsoft Macintosh PowerPoint</Application>
  <PresentationFormat>全屏显示(16:9)</PresentationFormat>
  <Paragraphs>47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微软雅黑</vt:lpstr>
      <vt:lpstr>Meiryo</vt:lpstr>
      <vt:lpstr>Arial</vt:lpstr>
      <vt:lpstr>Calibri</vt:lpstr>
      <vt:lpstr>Open Sans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106</cp:revision>
  <dcterms:created xsi:type="dcterms:W3CDTF">2016-04-25T01:54:00Z</dcterms:created>
  <dcterms:modified xsi:type="dcterms:W3CDTF">2022-09-27T15:03:04Z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E238F0F3E59140F8992C8307CC12FFFB</vt:lpwstr>
  </property>
</Properties>
</file>