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77" r:id="rId5"/>
    <p:sldId id="336" r:id="rId6"/>
    <p:sldId id="288" r:id="rId7"/>
    <p:sldId id="337" r:id="rId8"/>
    <p:sldId id="338" r:id="rId9"/>
    <p:sldId id="342" r:id="rId10"/>
    <p:sldId id="343" r:id="rId11"/>
    <p:sldId id="344" r:id="rId12"/>
    <p:sldId id="345" r:id="rId13"/>
    <p:sldId id="298" r:id="rId14"/>
  </p:sldIdLst>
  <p:sldSz cx="9144000" cy="5143500" type="screen16x9"/>
  <p:notesSz cx="6858000" cy="9144000"/>
  <p:custDataLst>
    <p:tags r:id="rId16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5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存储限定词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67818" y="149171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声明一个常量，定义之后不能被改变</a:t>
            </a:r>
          </a:p>
        </p:txBody>
      </p:sp>
      <p:sp>
        <p:nvSpPr>
          <p:cNvPr id="2" name="矩形"/>
          <p:cNvSpPr/>
          <p:nvPr/>
        </p:nvSpPr>
        <p:spPr>
          <a:xfrm>
            <a:off x="3732442" y="431711"/>
            <a:ext cx="16795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const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67360" y="1491615"/>
            <a:ext cx="8509000" cy="13938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只能出现在顶点着色器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中，只能声明为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全局变量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，表示逐顶点信息。单个顶点的信息。</a:t>
            </a:r>
          </a:p>
        </p:txBody>
      </p:sp>
      <p:sp>
        <p:nvSpPr>
          <p:cNvPr id="2" name="矩形"/>
          <p:cNvSpPr/>
          <p:nvPr/>
        </p:nvSpPr>
        <p:spPr>
          <a:xfrm>
            <a:off x="3407640" y="431711"/>
            <a:ext cx="23291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67818" y="149743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可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同时出现在 顶点着色器 和 片元着⾊器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中。</a:t>
            </a:r>
          </a:p>
        </p:txBody>
      </p:sp>
      <p:sp>
        <p:nvSpPr>
          <p:cNvPr id="92" name="矩形"/>
          <p:cNvSpPr/>
          <p:nvPr/>
        </p:nvSpPr>
        <p:spPr>
          <a:xfrm>
            <a:off x="462949" y="34392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用来存储的是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影响所有顶点的数据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。如变换矩阵。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467393" y="2500188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只读类型，强调一致性 。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478442" y="431711"/>
            <a:ext cx="21875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 uniform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67818" y="149743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从顶点着色器向片元着色器传递数据</a:t>
            </a:r>
          </a:p>
        </p:txBody>
      </p:sp>
      <p:sp>
        <p:nvSpPr>
          <p:cNvPr id="2" name="矩形"/>
          <p:cNvSpPr/>
          <p:nvPr/>
        </p:nvSpPr>
        <p:spPr>
          <a:xfrm>
            <a:off x="3530512" y="431711"/>
            <a:ext cx="2083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4. varying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67818" y="149743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作用是提升运行效率，削减内存开⽀。</a:t>
            </a:r>
          </a:p>
        </p:txBody>
      </p:sp>
      <p:sp>
        <p:nvSpPr>
          <p:cNvPr id="93" name="矩形"/>
          <p:cNvSpPr/>
          <p:nvPr/>
        </p:nvSpPr>
        <p:spPr>
          <a:xfrm>
            <a:off x="468028" y="249320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可以单独针对某个变量声明精度</a:t>
            </a:r>
          </a:p>
        </p:txBody>
      </p:sp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5. 精度限定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35" y="2406015"/>
            <a:ext cx="2758440" cy="601980"/>
          </a:xfrm>
          <a:prstGeom prst="rect">
            <a:avLst/>
          </a:prstGeom>
        </p:spPr>
      </p:pic>
      <p:sp>
        <p:nvSpPr>
          <p:cNvPr id="4" name="矩形"/>
          <p:cNvSpPr/>
          <p:nvPr/>
        </p:nvSpPr>
        <p:spPr>
          <a:xfrm>
            <a:off x="467393" y="3508568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劣势：会出现精度歧义，也不利于后期维护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67818" y="149743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第二种方法：通过 </a:t>
            </a: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p</a:t>
            </a: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recision 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关键字来修改着色器的默认精度</a:t>
            </a:r>
          </a:p>
        </p:txBody>
      </p:sp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5. 精度限定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2931795"/>
            <a:ext cx="3598545" cy="59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5. 精度限定</a:t>
            </a:r>
          </a:p>
        </p:txBody>
      </p:sp>
      <p:sp>
        <p:nvSpPr>
          <p:cNvPr id="6" name="圆角矩形"/>
          <p:cNvSpPr/>
          <p:nvPr/>
        </p:nvSpPr>
        <p:spPr>
          <a:xfrm>
            <a:off x="4859655" y="1419860"/>
            <a:ext cx="3013075" cy="273621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78095" y="1707515"/>
            <a:ext cx="2603500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</a:t>
            </a: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精度： highp</a:t>
            </a:r>
          </a:p>
        </p:txBody>
      </p:sp>
      <p:sp>
        <p:nvSpPr>
          <p:cNvPr id="14" name="圆角矩形"/>
          <p:cNvSpPr/>
          <p:nvPr/>
        </p:nvSpPr>
        <p:spPr>
          <a:xfrm>
            <a:off x="958564" y="2468023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精度枚举</a:t>
            </a:r>
          </a:p>
        </p:txBody>
      </p:sp>
      <p:cxnSp>
        <p:nvCxnSpPr>
          <p:cNvPr id="20" name="直线连接线"/>
          <p:cNvCxnSpPr>
            <a:stCxn id="14" idx="3"/>
            <a:endCxn id="6" idx="1"/>
          </p:cNvCxnSpPr>
          <p:nvPr/>
        </p:nvCxnSpPr>
        <p:spPr>
          <a:xfrm flipV="1">
            <a:off x="3196590" y="2788285"/>
            <a:ext cx="1663065" cy="635"/>
          </a:xfrm>
          <a:prstGeom prst="curvedConnector3">
            <a:avLst>
              <a:gd name="adj1" fmla="val 50019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4" name="Rounded Rectangle 6"/>
          <p:cNvSpPr/>
          <p:nvPr/>
        </p:nvSpPr>
        <p:spPr>
          <a:xfrm>
            <a:off x="5104130" y="3490595"/>
            <a:ext cx="2603500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低精度： lowp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6"/>
          <p:cNvSpPr/>
          <p:nvPr/>
        </p:nvSpPr>
        <p:spPr>
          <a:xfrm>
            <a:off x="5104130" y="2599055"/>
            <a:ext cx="2603500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中精度： mediump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4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1490345"/>
            <a:ext cx="8229600" cy="210629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片元着色器中的 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float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类型没有默认精度，所以如果需要在片元着色器中使用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浮点型数据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的时候，需要修改默认精度</a:t>
            </a:r>
          </a:p>
        </p:txBody>
      </p:sp>
      <p:sp>
        <p:nvSpPr>
          <p:cNvPr id="2" name="矩形"/>
          <p:cNvSpPr/>
          <p:nvPr/>
        </p:nvSpPr>
        <p:spPr>
          <a:xfrm>
            <a:off x="2325466" y="431711"/>
            <a:ext cx="449353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5.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什么时候使用精度限定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</TotalTime>
  <Words>215</Words>
  <Application>Microsoft Macintosh PowerPoint</Application>
  <PresentationFormat>全屏显示(16:9)</PresentationFormat>
  <Paragraphs>34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105</cp:revision>
  <dcterms:created xsi:type="dcterms:W3CDTF">2016-04-25T01:54:00Z</dcterms:created>
  <dcterms:modified xsi:type="dcterms:W3CDTF">2022-09-27T15:43:49Z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E238F0F3E59140F8992C8307CC12FFFB</vt:lpwstr>
  </property>
</Properties>
</file>