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77" r:id="rId6"/>
    <p:sldId id="288" r:id="rId8"/>
    <p:sldId id="298" r:id="rId9"/>
  </p:sldIdLst>
  <p:sldSz cx="9144000" cy="5143500"/>
  <p:notesSz cx="6857365" cy="9143365"/>
  <p:custDataLst>
    <p:tags r:id="rId13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>
        <p:scale>
          <a:sx n="124" d="100"/>
          <a:sy n="124" d="100"/>
        </p:scale>
        <p:origin x="0" y="0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8.1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选中物体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8709" y="344873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杨波</a:t>
            </a:r>
            <a:endParaRPr 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高级技术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核心词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6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点击时，设置某个 uniform 的值，并且改变渲染颜色</a:t>
            </a:r>
            <a:endParaRPr lang="zh-CN" altLang="en-US" sz="2000" u="none" strike="noStrike" kern="100" cap="none" spc="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读取当前点击位置的像素，如果符合</a:t>
            </a:r>
            <a:r>
              <a:rPr lang="zh-CN"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自</a:t>
            </a:r>
            <a:r>
              <a:rPr sz="2000" u="none" strike="noStrike" kern="100" cap="none" spc="0" baseline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定义像素，则为选中物体</a:t>
            </a:r>
            <a:endParaRPr sz="2000" u="none" strike="noStrike" kern="100" cap="none" spc="0" baseline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337790" y="431711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添加点击事件</a:t>
            </a:r>
            <a:endParaRPr sz="3000" b="1" u="none" strike="noStrike" kern="100" cap="none" spc="0" baseline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KSO_WPP_MARK_KEY" val="0a370eeb-83b3-4b68-8fbe-0f8994a520fe"/>
  <p:tag name="COMMONDATA" val="eyJoZGlkIjoiMjM3YTNjODg0YjM3YzAxNWY3YjA5ODM1MGE1ODk3OGMifQ==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82</Words>
  <Application>WPS 演示</Application>
  <PresentationFormat/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微软雅黑</vt:lpstr>
      <vt:lpstr>Meiryo</vt:lpstr>
      <vt:lpstr>方正兰亭黑简体</vt:lpstr>
      <vt:lpstr>Wingdings</vt:lpstr>
      <vt:lpstr>Yu Gothic UI</vt:lpstr>
      <vt:lpstr>Arial Unicode MS</vt:lpstr>
      <vt:lpstr>黑体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Cathy</cp:lastModifiedBy>
  <cp:revision>92</cp:revision>
  <dcterms:created xsi:type="dcterms:W3CDTF">2016-04-25T01:54:00Z</dcterms:created>
  <dcterms:modified xsi:type="dcterms:W3CDTF">2022-10-02T07:40:48Z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96A2855FC4D14F4D958EB0EECD09D427</vt:lpwstr>
  </property>
</Properties>
</file>