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288" r:id="rId6"/>
    <p:sldId id="290" r:id="rId7"/>
    <p:sldId id="336" r:id="rId8"/>
    <p:sldId id="29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2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雾化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50190" y="1569085"/>
            <a:ext cx="864489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雾化，用来表示距离越远看的越模糊的现象。</a:t>
            </a:r>
          </a:p>
        </p:txBody>
      </p:sp>
      <p:sp>
        <p:nvSpPr>
          <p:cNvPr id="93" name="矩形"/>
          <p:cNvSpPr/>
          <p:nvPr/>
        </p:nvSpPr>
        <p:spPr>
          <a:xfrm>
            <a:off x="249555" y="2427605"/>
            <a:ext cx="8644890" cy="12833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eaLnBrk="0" fontAlgn="base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雾化实现</a:t>
            </a: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是</a:t>
            </a:r>
            <a:r>
              <a:rPr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通过某点和视点之间的距离，距离越远雾化程度越</a:t>
            </a:r>
            <a:r>
              <a:rPr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⾼</a:t>
            </a:r>
            <a:r>
              <a:rPr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。</a:t>
            </a:r>
            <a:r>
              <a:rPr sz="2000" u="none" strike="noStrike" kern="100" cap="none" spc="0" baseline="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这种雾化也称为</a:t>
            </a:r>
            <a:r>
              <a:rPr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线性雾化</a:t>
            </a:r>
            <a:r>
              <a:rPr sz="2000" u="none" strike="noStrike" kern="100" cap="none" spc="0" baseline="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。某</a:t>
            </a:r>
            <a:r>
              <a:rPr lang="zh-CN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一</a:t>
            </a:r>
            <a:r>
              <a:rPr sz="2000" u="none" strike="noStrike" kern="100" cap="none" spc="0" baseline="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点的雾化</a:t>
            </a:r>
            <a:r>
              <a:rPr lang="zh-CN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程度</a:t>
            </a:r>
            <a:r>
              <a:rPr sz="2000" u="none" strike="noStrike" kern="100" cap="none" spc="0" baseline="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也成为雾化因</a:t>
            </a:r>
            <a:r>
              <a:rPr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⼦。</a:t>
            </a:r>
          </a:p>
        </p:txBody>
      </p:sp>
      <p:sp>
        <p:nvSpPr>
          <p:cNvPr id="2" name="矩形"/>
          <p:cNvSpPr/>
          <p:nvPr/>
        </p:nvSpPr>
        <p:spPr>
          <a:xfrm>
            <a:off x="3109190" y="431711"/>
            <a:ext cx="2926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基础内容介绍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250" y="608330"/>
            <a:ext cx="7468235" cy="4535170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3109190" y="431711"/>
            <a:ext cx="2926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基础内容介绍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50190" y="1569085"/>
            <a:ext cx="864489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雾化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因子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雾化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因子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（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终点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当前点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 / （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终点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起点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000" u="none" strike="noStrike" kern="1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"/>
          <p:cNvSpPr/>
          <p:nvPr/>
        </p:nvSpPr>
        <p:spPr>
          <a:xfrm>
            <a:off x="249555" y="2427605"/>
            <a:ext cx="8644890" cy="12833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8001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物体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物体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雾化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因子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 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雾化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（ 1 - </a:t>
            </a:r>
            <a:r>
              <a:rPr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雾化因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sz="2000" u="none" strike="noStrike" kern="1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09190" y="431711"/>
            <a:ext cx="2926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基础内容介绍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a370eeb-83b3-4b68-8fbe-0f8994a520f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</TotalTime>
  <Words>87</Words>
  <Application>Microsoft Macintosh PowerPoint</Application>
  <PresentationFormat>全屏显示(16:9)</PresentationFormat>
  <Paragraphs>13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97</cp:revision>
  <dcterms:created xsi:type="dcterms:W3CDTF">2016-04-25T01:54:00Z</dcterms:created>
  <dcterms:modified xsi:type="dcterms:W3CDTF">2022-10-02T15:41:43Z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96A2855FC4D14F4D958EB0EECD09D427</vt:lpwstr>
  </property>
</Properties>
</file>