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绘制圆形的点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a370eeb-83b3-4b68-8fbe-0f8994a520fe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62</TotalTime>
  <Words>7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93</cp:revision>
  <dcterms:created xsi:type="dcterms:W3CDTF">2016-04-25T01:54:00Z</dcterms:created>
  <dcterms:modified xsi:type="dcterms:W3CDTF">2022-10-02T16:02:39Z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96A2855FC4D14F4D958EB0EECD09D427</vt:lpwstr>
  </property>
</Properties>
</file>