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5574" autoAdjust="0"/>
  </p:normalViewPr>
  <p:slideViewPr>
    <p:cSldViewPr>
      <p:cViewPr varScale="1">
        <p:scale>
          <a:sx n="140" d="100"/>
          <a:sy n="140" d="100"/>
        </p:scale>
        <p:origin x="352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绘制半透明物体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a370eeb-83b3-4b68-8fbe-0f8994a520fe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2022-10-02T16:22:57Z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96A2855FC4D14F4D958EB0EECD09D427</vt:lpwstr>
  </property>
</Properties>
</file>