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277" r:id="rId5"/>
    <p:sldId id="318" r:id="rId6"/>
    <p:sldId id="288" r:id="rId7"/>
    <p:sldId id="336" r:id="rId8"/>
    <p:sldId id="337" r:id="rId9"/>
    <p:sldId id="338" r:id="rId10"/>
    <p:sldId id="298" r:id="rId11"/>
  </p:sldIdLst>
  <p:sldSz cx="9144000" cy="5143500" type="screen16x9"/>
  <p:notesSz cx="6858000" cy="9144000"/>
  <p:custDataLst>
    <p:tags r:id="rId13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3D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2346555" y="397421"/>
            <a:ext cx="4450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视点、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目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标点、上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方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向</a:t>
            </a:r>
          </a:p>
        </p:txBody>
      </p:sp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视点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：可以简易的理解为眼睛，也叫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观察点</a:t>
            </a:r>
          </a:p>
        </p:txBody>
      </p:sp>
      <p:sp>
        <p:nvSpPr>
          <p:cNvPr id="92" name="矩形"/>
          <p:cNvSpPr/>
          <p:nvPr/>
        </p:nvSpPr>
        <p:spPr>
          <a:xfrm>
            <a:off x="893479" y="342841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000" u="none" strike="noStrike" kern="100" cap="none" spc="0" baseline="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上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方</a:t>
            </a:r>
            <a:r>
              <a:rPr lang="en-US" altLang="zh-CN" sz="2000" u="none" strike="noStrike" kern="100" cap="none" spc="0" baseline="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向</a:t>
            </a:r>
            <a:r>
              <a:rPr lang="en-US" altLang="zh-CN" sz="2000" u="none" strike="noStrike" kern="100" cap="none" spc="0" baseline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：正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方</a:t>
            </a:r>
            <a:r>
              <a:rPr lang="en-US" altLang="zh-CN" sz="2000" u="none" strike="noStrike" kern="100" cap="none" spc="0" baseline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向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   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目标点</a:t>
            </a:r>
            <a:r>
              <a:rPr lang="zh-CN" altLang="en-US"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：可以理解为我们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要看</a:t>
            </a:r>
            <a:r>
              <a:rPr lang="zh-CN" altLang="en-US" sz="2000" u="none" strike="noStrike" kern="100" cap="none" spc="0" baseline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的物体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347190" y="431711"/>
            <a:ext cx="4450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视点、</a:t>
            </a:r>
            <a:r>
              <a:rPr lang="zh-CN" sz="3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</a:t>
            </a:r>
            <a:r>
              <a:rPr sz="3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标点、上</a:t>
            </a:r>
            <a:r>
              <a:rPr lang="zh-CN" sz="3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</a:t>
            </a:r>
            <a:r>
              <a:rPr sz="3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向</a:t>
            </a:r>
            <a:endParaRPr lang="en-US" altLang="zh-CN" sz="3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3835" y="1564005"/>
            <a:ext cx="8736965" cy="265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en-US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观察平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650" y="987425"/>
            <a:ext cx="7567930" cy="4046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546387" y="411391"/>
            <a:ext cx="20504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</a:t>
            </a: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辅助函数</a:t>
            </a:r>
          </a:p>
        </p:txBody>
      </p:sp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归一化函数， 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归一化到 0-1 的区间内</a:t>
            </a:r>
          </a:p>
        </p:txBody>
      </p:sp>
      <p:sp>
        <p:nvSpPr>
          <p:cNvPr id="92" name="矩形"/>
          <p:cNvSpPr/>
          <p:nvPr/>
        </p:nvSpPr>
        <p:spPr>
          <a:xfrm>
            <a:off x="973455" y="3446880"/>
            <a:ext cx="7783830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u="none" strike="noStrike" kern="100" cap="none" spc="0" baseline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点积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求某点在</a:t>
            </a:r>
            <a:r>
              <a:rPr lang="en-US" altLang="zh-CN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x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</a:t>
            </a:r>
            <a:r>
              <a:rPr lang="en-US" altLang="zh-CN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y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z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轴上的投影长度</a:t>
            </a:r>
            <a:r>
              <a:rPr lang="en-US" altLang="zh-CN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</a:t>
            </a:r>
            <a:endParaRPr lang="en-US" altLang="zh-CN" sz="2000" b="1" u="none" strike="noStrike" kern="1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71583" y="2467075"/>
            <a:ext cx="8229600" cy="5073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叉积，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求两个平面的法向量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546387" y="411391"/>
            <a:ext cx="20504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</a:t>
            </a: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辅助函数</a:t>
            </a:r>
          </a:p>
        </p:txBody>
      </p:sp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向量差，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获取视点到目标点之间的向量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54,&quot;width&quot;:12334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118</TotalTime>
  <Words>121</Words>
  <Application>Microsoft Macintosh PowerPoint</Application>
  <PresentationFormat>全屏显示(16:9)</PresentationFormat>
  <Paragraphs>20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109</cp:revision>
  <dcterms:created xsi:type="dcterms:W3CDTF">2016-04-25T01:54:00Z</dcterms:created>
  <dcterms:modified xsi:type="dcterms:W3CDTF">2022-09-29T04:03:54Z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59187E290D464CAEA4E9AE899398A5B5</vt:lpwstr>
  </property>
</Properties>
</file>