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5"/>
  </p:notesMasterIdLst>
  <p:sldIdLst>
    <p:sldId id="277" r:id="rId5"/>
    <p:sldId id="288" r:id="rId6"/>
    <p:sldId id="294" r:id="rId7"/>
    <p:sldId id="336" r:id="rId8"/>
    <p:sldId id="337" r:id="rId9"/>
    <p:sldId id="338" r:id="rId10"/>
    <p:sldId id="339" r:id="rId11"/>
    <p:sldId id="340" r:id="rId12"/>
    <p:sldId id="341" r:id="rId13"/>
    <p:sldId id="298" r:id="rId14"/>
  </p:sldIdLst>
  <p:sldSz cx="9144000" cy="5143500" type="screen16x9"/>
  <p:notesSz cx="6858000" cy="9144000"/>
  <p:custDataLst>
    <p:tags r:id="rId16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透视投影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490190" y="431711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透视投影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E">
                  <a:alpha val="100000"/>
                </a:srgbClr>
              </a:clrFrom>
              <a:clrTo>
                <a:srgbClr val="FFFF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115" y="1059180"/>
            <a:ext cx="8066405" cy="4027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457169" y="405676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推导过程</a:t>
            </a:r>
          </a:p>
        </p:txBody>
      </p:sp>
      <p:sp>
        <p:nvSpPr>
          <p:cNvPr id="162" name="矩形"/>
          <p:cNvSpPr/>
          <p:nvPr/>
        </p:nvSpPr>
        <p:spPr>
          <a:xfrm>
            <a:off x="839049" y="1449953"/>
            <a:ext cx="8229600" cy="4319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pitchFamily="34" charset="0"/>
              </a:rPr>
              <a:t>步骤一：把透视投影的棱台映射为长方体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890" y="1995805"/>
            <a:ext cx="8044180" cy="2755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457169" y="405676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推导过程</a:t>
            </a:r>
          </a:p>
        </p:txBody>
      </p:sp>
      <p:sp>
        <p:nvSpPr>
          <p:cNvPr id="162" name="矩形"/>
          <p:cNvSpPr/>
          <p:nvPr/>
        </p:nvSpPr>
        <p:spPr>
          <a:xfrm>
            <a:off x="839049" y="1449953"/>
            <a:ext cx="8229600" cy="4319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pitchFamily="34" charset="0"/>
              </a:rPr>
              <a:t>步骤二： 坐标转换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8580" y="1924050"/>
            <a:ext cx="6466840" cy="3082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457169" y="405676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推导过程</a:t>
            </a:r>
          </a:p>
        </p:txBody>
      </p:sp>
      <p:sp>
        <p:nvSpPr>
          <p:cNvPr id="162" name="矩形"/>
          <p:cNvSpPr/>
          <p:nvPr/>
        </p:nvSpPr>
        <p:spPr>
          <a:xfrm>
            <a:off x="839049" y="1449953"/>
            <a:ext cx="8229600" cy="4319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pitchFamily="34" charset="0"/>
              </a:rPr>
              <a:t>步骤三：求 x y 坐标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60475" y="2571750"/>
            <a:ext cx="2849880" cy="1421130"/>
          </a:xfrm>
          <a:prstGeom prst="rect">
            <a:avLst/>
          </a:prstGeom>
        </p:spPr>
      </p:pic>
      <p:sp>
        <p:nvSpPr>
          <p:cNvPr id="38" name="右箭头"/>
          <p:cNvSpPr/>
          <p:nvPr/>
        </p:nvSpPr>
        <p:spPr>
          <a:xfrm>
            <a:off x="4211955" y="3170555"/>
            <a:ext cx="978535" cy="223520"/>
          </a:xfrm>
          <a:prstGeom prst="rightArrow">
            <a:avLst>
              <a:gd name="adj1" fmla="val 0"/>
              <a:gd name="adj2" fmla="val 70498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090" y="2355850"/>
            <a:ext cx="3049270" cy="173228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52F02A9-617D-B31C-581F-358A2823486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3040" y="627480"/>
            <a:ext cx="3024420" cy="1441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457169" y="405676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推导过程</a:t>
            </a:r>
          </a:p>
        </p:txBody>
      </p:sp>
      <p:sp>
        <p:nvSpPr>
          <p:cNvPr id="162" name="矩形"/>
          <p:cNvSpPr/>
          <p:nvPr/>
        </p:nvSpPr>
        <p:spPr>
          <a:xfrm>
            <a:off x="839049" y="1449953"/>
            <a:ext cx="8229600" cy="4319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pitchFamily="34" charset="0"/>
              </a:rPr>
              <a:t>步骤四：求 z 坐标</a:t>
            </a:r>
          </a:p>
        </p:txBody>
      </p:sp>
      <p:sp>
        <p:nvSpPr>
          <p:cNvPr id="38" name="右箭头"/>
          <p:cNvSpPr/>
          <p:nvPr/>
        </p:nvSpPr>
        <p:spPr>
          <a:xfrm>
            <a:off x="4083050" y="3170555"/>
            <a:ext cx="978535" cy="223520"/>
          </a:xfrm>
          <a:prstGeom prst="rightArrow">
            <a:avLst>
              <a:gd name="adj1" fmla="val 0"/>
              <a:gd name="adj2" fmla="val 70498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b="63093"/>
          <a:stretch>
            <a:fillRect/>
          </a:stretch>
        </p:blipFill>
        <p:spPr>
          <a:xfrm>
            <a:off x="1043305" y="2260600"/>
            <a:ext cx="2830830" cy="815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0335" y="2341245"/>
            <a:ext cx="3353435" cy="1882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t="38258"/>
          <a:stretch>
            <a:fillRect/>
          </a:stretch>
        </p:blipFill>
        <p:spPr>
          <a:xfrm>
            <a:off x="1043305" y="3075940"/>
            <a:ext cx="2830830" cy="13639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88D3153-C574-E09A-4F17-A1E87241ABB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3040" y="627480"/>
            <a:ext cx="3024420" cy="1441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457169" y="405676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推导过程</a:t>
            </a:r>
          </a:p>
        </p:txBody>
      </p:sp>
      <p:sp>
        <p:nvSpPr>
          <p:cNvPr id="162" name="矩形"/>
          <p:cNvSpPr/>
          <p:nvPr/>
        </p:nvSpPr>
        <p:spPr>
          <a:xfrm>
            <a:off x="839049" y="1449953"/>
            <a:ext cx="8229600" cy="4319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pitchFamily="34" charset="0"/>
              </a:rPr>
              <a:t>步骤五：代入正射投影矩阵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" y="2372995"/>
            <a:ext cx="8942705" cy="165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457169" y="405676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推导过程</a:t>
            </a:r>
          </a:p>
        </p:txBody>
      </p:sp>
      <p:sp>
        <p:nvSpPr>
          <p:cNvPr id="162" name="矩形"/>
          <p:cNvSpPr/>
          <p:nvPr/>
        </p:nvSpPr>
        <p:spPr>
          <a:xfrm>
            <a:off x="839049" y="1449953"/>
            <a:ext cx="8229600" cy="4319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pitchFamily="34" charset="0"/>
              </a:rPr>
              <a:t>步骤六：求上下左右边界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265" y="1995805"/>
            <a:ext cx="5345430" cy="311721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2615CA7-ADA7-3815-A35D-2B788BC8326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3040" y="627480"/>
            <a:ext cx="3024420" cy="1441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457169" y="405676"/>
            <a:ext cx="2164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推导过程</a:t>
            </a:r>
          </a:p>
        </p:txBody>
      </p:sp>
      <p:sp>
        <p:nvSpPr>
          <p:cNvPr id="162" name="矩形"/>
          <p:cNvSpPr/>
          <p:nvPr/>
        </p:nvSpPr>
        <p:spPr>
          <a:xfrm>
            <a:off x="839049" y="1449953"/>
            <a:ext cx="8229600" cy="4319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pitchFamily="34" charset="0"/>
              </a:rPr>
              <a:t>步骤七：得到透视投影矩阵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49" y="1893138"/>
            <a:ext cx="6855516" cy="31811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028CA97-1FEE-0217-9A3A-64A4C64F565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8180" y="555470"/>
            <a:ext cx="3024420" cy="1441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719</TotalTime>
  <Words>96</Words>
  <Application>Microsoft Macintosh PowerPoint</Application>
  <PresentationFormat>全屏显示(16:9)</PresentationFormat>
  <Paragraphs>26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100</cp:revision>
  <dcterms:created xsi:type="dcterms:W3CDTF">2016-04-25T01:54:00Z</dcterms:created>
  <dcterms:modified xsi:type="dcterms:W3CDTF">2022-09-29T06:23:38Z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59187E290D464CAEA4E9AE899398A5B5</vt:lpwstr>
  </property>
</Properties>
</file>