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88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立方体绘制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顶点法）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8552" y="627480"/>
            <a:ext cx="4366895" cy="410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</Words>
  <Application>Microsoft Macintosh PowerPoint</Application>
  <PresentationFormat>全屏显示(16:9)</PresentationFormat>
  <Paragraphs>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99</cp:revision>
  <dcterms:created xsi:type="dcterms:W3CDTF">2016-04-25T01:54:00Z</dcterms:created>
  <dcterms:modified xsi:type="dcterms:W3CDTF">2022-09-30T13:02:12Z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59187E290D464CAEA4E9AE899398A5B5</vt:lpwstr>
  </property>
</Properties>
</file>