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77" r:id="rId5"/>
    <p:sldId id="318" r:id="rId6"/>
    <p:sldId id="337" r:id="rId7"/>
    <p:sldId id="288" r:id="rId8"/>
    <p:sldId id="298" r:id="rId9"/>
  </p:sldIdLst>
  <p:sldSz cx="9144000" cy="5143500" type="screen16x9"/>
  <p:notesSz cx="6858000" cy="9144000"/>
  <p:custDataLst>
    <p:tags r:id="rId11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2022/9/30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立方体绘制（索引法）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</a:t>
            </a: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顶点坐标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1405" y="1066800"/>
            <a:ext cx="4441190" cy="407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552955" y="358744"/>
            <a:ext cx="203773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知识点</a:t>
            </a:r>
          </a:p>
        </p:txBody>
      </p:sp>
      <p:sp>
        <p:nvSpPr>
          <p:cNvPr id="6" name="圆角矩形"/>
          <p:cNvSpPr/>
          <p:nvPr/>
        </p:nvSpPr>
        <p:spPr>
          <a:xfrm>
            <a:off x="4465320" y="1419225"/>
            <a:ext cx="4151630" cy="2736215"/>
          </a:xfrm>
          <a:prstGeom prst="roundRect">
            <a:avLst>
              <a:gd name="adj" fmla="val 638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1619250"/>
            <a:ext cx="3790315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mode 同 gl.drawArrays()</a:t>
            </a:r>
          </a:p>
        </p:txBody>
      </p:sp>
      <p:sp>
        <p:nvSpPr>
          <p:cNvPr id="14" name="圆角矩形"/>
          <p:cNvSpPr/>
          <p:nvPr/>
        </p:nvSpPr>
        <p:spPr>
          <a:xfrm>
            <a:off x="323215" y="2131695"/>
            <a:ext cx="2482850" cy="1331595"/>
          </a:xfrm>
          <a:prstGeom prst="roundRect">
            <a:avLst>
              <a:gd name="adj" fmla="val 1502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gl.drawElements</a:t>
            </a:r>
          </a:p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(mode, count, type, offset)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0" y="2272665"/>
            <a:ext cx="3790315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count 要绘制的顶点数量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0" y="2926080"/>
            <a:ext cx="3790315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 顶点数据类型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线"/>
          <p:cNvCxnSpPr>
            <a:endCxn id="6" idx="1"/>
          </p:cNvCxnSpPr>
          <p:nvPr/>
        </p:nvCxnSpPr>
        <p:spPr>
          <a:xfrm flipV="1">
            <a:off x="2843530" y="2787650"/>
            <a:ext cx="1621790" cy="26670"/>
          </a:xfrm>
          <a:prstGeom prst="curvedConnector3">
            <a:avLst>
              <a:gd name="adj1" fmla="val -137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2" name="Rounded Rectangle 15"/>
          <p:cNvSpPr/>
          <p:nvPr/>
        </p:nvSpPr>
        <p:spPr>
          <a:xfrm>
            <a:off x="4572000" y="3579495"/>
            <a:ext cx="3790315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 索引数组开始绘制的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  <p:bldP spid="16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50206" y="431711"/>
            <a:ext cx="284404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 </a:t>
            </a:r>
            <a:r>
              <a:rPr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索引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使用</a:t>
            </a:r>
            <a:r>
              <a:rPr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流程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1635125"/>
            <a:ext cx="820801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</TotalTime>
  <Words>43</Words>
  <Application>Microsoft Macintosh PowerPoint</Application>
  <PresentationFormat>全屏显示(16:9)</PresentationFormat>
  <Paragraphs>14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97</cp:revision>
  <dcterms:created xsi:type="dcterms:W3CDTF">2016-04-25T01:54:00Z</dcterms:created>
  <dcterms:modified xsi:type="dcterms:W3CDTF">2022-09-30T15:15:42Z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59187E290D464CAEA4E9AE899398A5B5</vt:lpwstr>
  </property>
</Properties>
</file>