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77" r:id="rId5"/>
    <p:sldId id="318" r:id="rId6"/>
    <p:sldId id="336" r:id="rId7"/>
    <p:sldId id="337" r:id="rId8"/>
    <p:sldId id="298" r:id="rId9"/>
  </p:sldIdLst>
  <p:sldSz cx="9144000" cy="5143500" type="screen16x9"/>
  <p:notesSz cx="6858000" cy="9144000"/>
  <p:custDataLst>
    <p:tags r:id="rId11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光源类型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基础光源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2425" y="1276350"/>
          <a:ext cx="8439150" cy="34489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环境光 </a:t>
                      </a:r>
                    </a:p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AmbientLight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基础光源，作用在当前场景内的所有物体上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点光源 </a:t>
                      </a:r>
                    </a:p>
                    <a:p>
                      <a:pPr marL="0" marR="0" algn="l" rtl="0" eaLnBrk="1" fontAlgn="auto" latinLnBrk="0" hangingPunct="1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PointLight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空间中的一个点，向所有方向发射光线，如：恒星光源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聚光灯光源 </a:t>
                      </a:r>
                    </a:p>
                    <a:p>
                      <a:pPr marL="0" marR="0" algn="l" rtl="0" eaLnBrk="1" fontAlgn="auto" latinLnBrk="0" hangingPunct="1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SpotLight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如：灯光、手电筒等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algn="l" rtl="0" eaLnBrk="1" fontAlgn="auto" latinLnBrk="0" hangingPunct="1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平行光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DirectionalLight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如：太阳光照射在地球上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特殊光源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2425" y="1564005"/>
          <a:ext cx="8439150" cy="26676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半球光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HemisphereLight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可以参考夕阳和日出时的光，创建更加自然的户外效果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面光源 </a:t>
                      </a:r>
                    </a:p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AreaLight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散发光线的平面，不是一个点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991080" y="397421"/>
            <a:ext cx="3161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光源特殊效果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1790" y="1635760"/>
          <a:ext cx="8439150" cy="17316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镜面眩光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LensFlare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 eaLnBrk="1" fontAlgn="auto" latinLnBrk="0" hangingPunct="1">
                        <a:lnSpc>
                          <a:spcPct val="2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  <a:cs typeface="+mn-ea"/>
                          <a:sym typeface="+mn-ea"/>
                        </a:rPr>
                        <a:t>不是光源，但是可以为光源添加眩光效果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  <a:cs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643a5f-26d2-469b-9aeb-6852eb6816a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85c71e-981f-4d29-a2fa-fd58599782f0}"/>
  <p:tag name="TABLE_ENDDRAG_ORIGIN_RECT" val="664*278"/>
  <p:tag name="TABLE_ENDDRAG_RECT" val="20*111*664*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85c71e-981f-4d29-a2fa-fd58599782f0}"/>
  <p:tag name="TABLE_ENDDRAG_ORIGIN_RECT" val="664*210"/>
  <p:tag name="TABLE_ENDDRAG_RECT" val="27*106*664*2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85c71e-981f-4d29-a2fa-fd58599782f0}"/>
  <p:tag name="TABLE_ENDDRAG_ORIGIN_RECT" val="664*210"/>
  <p:tag name="TABLE_ENDDRAG_RECT" val="27*106*664*210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126</Words>
  <Application>Microsoft Macintosh PowerPoint</Application>
  <PresentationFormat>全屏显示(16:9)</PresentationFormat>
  <Paragraphs>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91</cp:revision>
  <dcterms:created xsi:type="dcterms:W3CDTF">2016-04-25T01:54:00Z</dcterms:created>
  <dcterms:modified xsi:type="dcterms:W3CDTF">2022-10-04T12:51:44Z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5E0356BFBF544631AEC596E5A0E26675</vt:lpwstr>
  </property>
</Properties>
</file>