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288" r:id="rId6"/>
    <p:sldId id="296" r:id="rId7"/>
    <p:sldId id="294" r:id="rId8"/>
    <p:sldId id="29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96327" autoAdjust="0"/>
  </p:normalViewPr>
  <p:slideViewPr>
    <p:cSldViewPr>
      <p:cViewPr varScale="1">
        <p:scale>
          <a:sx n="209" d="100"/>
          <a:sy n="209" d="100"/>
        </p:scale>
        <p:origin x="720" y="184"/>
      </p:cViewPr>
      <p:guideLst>
        <p:guide orient="horz" pos="1568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聚光灯光源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锥形效果，可以参考手电筒、路灯等光源。（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需要设置光源位置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）</a:t>
            </a: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可以</a:t>
            </a:r>
            <a:r>
              <a:rPr lang="zh-CN" sz="2000" u="none" strike="noStrike" kern="1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生</a:t>
            </a:r>
            <a:r>
              <a:rPr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成阴影</a:t>
            </a:r>
            <a:endParaRPr sz="2000" u="none" strike="noStrike" kern="1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28290" y="431711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聚光灯光源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27208" y="1564129"/>
            <a:ext cx="8229600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THREE.SpotLight</a:t>
            </a:r>
            <a:r>
              <a:rPr lang="en-US"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(color</a:t>
            </a:r>
            <a:r>
              <a:rPr lang="zh-CN"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intensity</a:t>
            </a:r>
            <a:r>
              <a:rPr lang="zh-CN"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distance</a:t>
            </a:r>
            <a:r>
              <a:rPr lang="zh-CN"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angle</a:t>
            </a:r>
            <a:r>
              <a:rPr lang="zh-CN"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exponent)</a:t>
            </a:r>
          </a:p>
        </p:txBody>
      </p:sp>
      <p:sp>
        <p:nvSpPr>
          <p:cNvPr id="19" name="矩形"/>
          <p:cNvSpPr/>
          <p:nvPr/>
        </p:nvSpPr>
        <p:spPr>
          <a:xfrm>
            <a:off x="3718429" y="42599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685769" y="405676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使用方式</a:t>
            </a:r>
            <a:endParaRPr lang="zh-CN" altLang="en-US" sz="1800" u="none" strike="noStrike" kern="1200" cap="none" spc="0" baseline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467574" y="1045458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参数定义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5814054"/>
              </p:ext>
            </p:extLst>
          </p:nvPr>
        </p:nvGraphicFramePr>
        <p:xfrm>
          <a:off x="755470" y="1564005"/>
          <a:ext cx="7735115" cy="3394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参数名称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光源颜色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光照强度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光源到光源结束的距离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0（不会随着距离衰减）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光线散射角度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Math.PI 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沿着光照距离的衰退量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8a9b8d4-2e87-4751-9b03-005561e03149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d087359-321f-4458-ad7d-7cab306aa19a}"/>
  <p:tag name="TABLE_ENDDRAG_ORIGIN_RECT" val="609*267"/>
  <p:tag name="TABLE_ENDDRAG_RECT" val="65*123*609*267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44</TotalTime>
  <Words>94</Words>
  <Application>Microsoft Macintosh PowerPoint</Application>
  <PresentationFormat>全屏显示(16:9)</PresentationFormat>
  <Paragraphs>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96</cp:revision>
  <dcterms:created xsi:type="dcterms:W3CDTF">2016-04-25T01:54:00Z</dcterms:created>
  <dcterms:modified xsi:type="dcterms:W3CDTF">2022-10-05T13:51:54Z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8542388CAE1147B7942CB0E153BC0D82</vt:lpwstr>
  </property>
</Properties>
</file>